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WindTurbinesintheUS_16432990009310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E003464-5F0B-440E-A37A-2F56C738A8D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Wind Turbines in the US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4934E52-7FDD-4E81-B746-9C73952CA8C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1/27/2022 3:57:55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5C6EFEF9-D52B-44ED-A2A9-CF6DE4CB6C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3" name="slide3">
            <a:extLst>
              <a:ext uri="{FF2B5EF4-FFF2-40B4-BE49-F238E27FC236}">
                <a16:creationId xmlns:a16="http://schemas.microsoft.com/office/drawing/2014/main" id="{BB4F34C0-2E82-4578-8C0D-2BD1CCA3DB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4" name="slide4">
            <a:extLst>
              <a:ext uri="{FF2B5EF4-FFF2-40B4-BE49-F238E27FC236}">
                <a16:creationId xmlns:a16="http://schemas.microsoft.com/office/drawing/2014/main" id="{521A6597-79AB-4C58-9168-837D857DF8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5" name="slide5">
            <a:extLst>
              <a:ext uri="{FF2B5EF4-FFF2-40B4-BE49-F238E27FC236}">
                <a16:creationId xmlns:a16="http://schemas.microsoft.com/office/drawing/2014/main" id="{CED822DA-86F0-45C3-9A3A-AB80C65908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2022-01-27T15:57:57Z</dcterms:created>
  <dcterms:modified xsi:type="dcterms:W3CDTF">2022-01-27T15:57:57Z</dcterms:modified>
</cp:coreProperties>
</file>