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WindTurbines_16432660508350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7A68F23-13F4-4421-9492-A03B6FA1FB8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Wind Turbines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89DCB8E-7AE7-4E1D-9B75-FEB7938CF6A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1/27/2022 6:48:11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8CC60976-8D61-492C-BB79-E504B57DA9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AB79C297-23C0-4D94-95C6-D24759DF70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8DE4249D-3994-40E3-805D-4A63F27267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37110376-73AF-44C0-8437-2E191AFB4C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2022-01-27T06:48:13Z</dcterms:created>
  <dcterms:modified xsi:type="dcterms:W3CDTF">2022-01-27T06:48:13Z</dcterms:modified>
</cp:coreProperties>
</file>