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imeAmericansSpendSleepingperda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8506F1-116E-48FB-AFB1-417DED425D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Time Americans Spend Sleeping per day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10EF85-788E-424D-ACF3-5BA9E3325B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1/25/2022 9:44:09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3F8F701-CDF5-4F60-A30B-F3F161EAA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F6DF85E-E811-4FE7-B695-0F7CF57E0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4C56D4A-C0BA-4D30-87E0-C1979294A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2022-01-25T21:44:09Z</dcterms:created>
  <dcterms:modified xsi:type="dcterms:W3CDTF">2022-01-25T21:44:09Z</dcterms:modified>
</cp:coreProperties>
</file>