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Darker Grotesque Medium"/>
      <p:regular r:id="rId12"/>
      <p:bold r:id="rId13"/>
    </p:embeddedFont>
    <p:embeddedFont>
      <p:font typeface="Libre Franklin"/>
      <p:regular r:id="rId14"/>
      <p:bold r:id="rId15"/>
      <p:italic r:id="rId16"/>
      <p:boldItalic r:id="rId17"/>
    </p:embeddedFont>
    <p:embeddedFont>
      <p:font typeface="Darker Grotesque ExtraBold"/>
      <p:bold r:id="rId18"/>
    </p:embeddedFont>
    <p:embeddedFont>
      <p:font typeface="Libre Franklin Black"/>
      <p:bold r:id="rId19"/>
      <p:boldItalic r:id="rId20"/>
    </p:embeddedFont>
    <p:embeddedFont>
      <p:font typeface="Darker Grotesque"/>
      <p:regular r:id="rId21"/>
      <p:bold r:id="rId22"/>
    </p:embeddedFont>
    <p:embeddedFont>
      <p:font typeface="Libre Franklin Medium"/>
      <p:regular r:id="rId23"/>
      <p:bold r:id="rId24"/>
      <p:italic r:id="rId25"/>
      <p:boldItalic r:id="rId26"/>
    </p:embeddedFont>
    <p:embeddedFont>
      <p:font typeface="Libre Franklin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LibreFranklinBlack-boldItalic.fntdata"/><Relationship Id="rId22" Type="http://schemas.openxmlformats.org/officeDocument/2006/relationships/font" Target="fonts/DarkerGrotesque-bold.fntdata"/><Relationship Id="rId21" Type="http://schemas.openxmlformats.org/officeDocument/2006/relationships/font" Target="fonts/DarkerGrotesque-regular.fntdata"/><Relationship Id="rId24" Type="http://schemas.openxmlformats.org/officeDocument/2006/relationships/font" Target="fonts/LibreFranklinMedium-bold.fntdata"/><Relationship Id="rId23" Type="http://schemas.openxmlformats.org/officeDocument/2006/relationships/font" Target="fonts/LibreFranklinMedium-regular.fntdata"/><Relationship Id="rId26" Type="http://schemas.openxmlformats.org/officeDocument/2006/relationships/font" Target="fonts/LibreFranklinMedium-boldItalic.fntdata"/><Relationship Id="rId25" Type="http://schemas.openxmlformats.org/officeDocument/2006/relationships/font" Target="fonts/LibreFranklinMedium-italic.fntdata"/><Relationship Id="rId28" Type="http://schemas.openxmlformats.org/officeDocument/2006/relationships/font" Target="fonts/LibreFranklinExtraBold-boldItalic.fntdata"/><Relationship Id="rId27" Type="http://schemas.openxmlformats.org/officeDocument/2006/relationships/font" Target="fonts/LibreFranklin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arkerGrotesqueMedium-bold.fntdata"/><Relationship Id="rId12" Type="http://schemas.openxmlformats.org/officeDocument/2006/relationships/font" Target="fonts/DarkerGrotesqueMedium-regular.fntdata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19" Type="http://schemas.openxmlformats.org/officeDocument/2006/relationships/font" Target="fonts/LibreFranklinBlack-bold.fntdata"/><Relationship Id="rId18" Type="http://schemas.openxmlformats.org/officeDocument/2006/relationships/font" Target="fonts/DarkerGrotesque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27eff0181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27eff0181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27eff01814f_0_2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27eff01814f_0_2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27eff01814f_0_2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27eff01814f_0_2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27eff01814f_0_2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27eff01814f_0_2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27eff01814f_0_2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27eff01814f_0_2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rect b="b" l="l" r="r" t="t"/>
            <a:pathLst>
              <a:path extrusionOk="0" h="5954" w="5954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rect b="b" l="l" r="r" t="t"/>
            <a:pathLst>
              <a:path extrusionOk="0" h="6395" w="6395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rect b="b" l="l" r="r" t="t"/>
            <a:pathLst>
              <a:path extrusionOk="0" h="2489" w="18277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flipH="1" rot="2549225">
              <a:off x="574668" y="4292653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 rot="2549225">
              <a:off x="661236" y="4371942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 rot="2549225">
              <a:off x="747549" y="4450984"/>
              <a:ext cx="38128" cy="32686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2549225">
              <a:off x="833830" y="4530025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2549225">
              <a:off x="920115" y="4609055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2549225">
              <a:off x="649189" y="4211114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2549225">
              <a:off x="735758" y="4290404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 rot="2549225">
              <a:off x="822071" y="4369445"/>
              <a:ext cx="38128" cy="33038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 rot="2549225">
              <a:off x="908352" y="4448486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 rot="2549225">
              <a:off x="994637" y="4527517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 rot="2549225">
              <a:off x="500103" y="4373918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 rot="2549225">
              <a:off x="586671" y="4453208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 rot="2549225">
              <a:off x="672984" y="4532249"/>
              <a:ext cx="38128" cy="32974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 rot="2549225">
              <a:off x="759265" y="4611290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 rot="2549225">
              <a:off x="845550" y="4690321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flipH="1" rot="5400000">
            <a:off x="143520" y="3786033"/>
            <a:ext cx="299680" cy="300226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rect b="b" l="l" r="r" t="t"/>
            <a:pathLst>
              <a:path extrusionOk="0" h="5954" w="5954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rect b="b" l="l" r="r" t="t"/>
            <a:pathLst>
              <a:path extrusionOk="0" h="5966" w="5954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rect b="b" l="l" r="r" t="t"/>
            <a:pathLst>
              <a:path extrusionOk="0" h="6395" w="6395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rect b="b" l="l" r="r" t="t"/>
            <a:pathLst>
              <a:path extrusionOk="0" h="5954" w="5954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rect b="b" l="l" r="r" t="t"/>
            <a:pathLst>
              <a:path extrusionOk="0" h="5954" w="5954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flipH="1" rot="2549225">
              <a:off x="574668" y="4292653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flipH="1" rot="2549225">
              <a:off x="661236" y="4371942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flipH="1" rot="2549225">
              <a:off x="747549" y="4450984"/>
              <a:ext cx="38128" cy="32686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flipH="1" rot="2549225">
              <a:off x="833830" y="4530025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flipH="1" rot="2549225">
              <a:off x="920115" y="4609055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flipH="1" rot="2549225">
              <a:off x="649189" y="4211114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flipH="1" rot="2549225">
              <a:off x="735758" y="4290404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flipH="1" rot="2549225">
              <a:off x="822071" y="4369445"/>
              <a:ext cx="38128" cy="33038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flipH="1" rot="2549225">
              <a:off x="908352" y="4448486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flipH="1" rot="2549225">
              <a:off x="994637" y="4527517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flipH="1" rot="2549225">
              <a:off x="500103" y="4373918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flipH="1" rot="2549225">
              <a:off x="586671" y="4453208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flipH="1" rot="2549225">
              <a:off x="672984" y="4532249"/>
              <a:ext cx="38128" cy="32974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flipH="1" rot="2549225">
              <a:off x="759265" y="4611290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flipH="1" rot="2549225">
              <a:off x="845550" y="4690321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flipH="1" rot="5400000">
            <a:off x="-70574" y="1245089"/>
            <a:ext cx="585138" cy="79685"/>
          </a:xfrm>
          <a:custGeom>
            <a:rect b="b" l="l" r="r" t="t"/>
            <a:pathLst>
              <a:path extrusionOk="0" h="2489" w="18277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 flipH="1" rot="5400000">
            <a:off x="160418" y="4379828"/>
            <a:ext cx="123120" cy="123152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flipH="1" rot="2549225">
              <a:off x="574668" y="4292653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flipH="1" rot="2549225">
              <a:off x="661236" y="4371942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flipH="1" rot="2549225">
              <a:off x="747549" y="4450984"/>
              <a:ext cx="38128" cy="32686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flipH="1" rot="2549225">
              <a:off x="833830" y="4530025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flipH="1" rot="2549225">
              <a:off x="920115" y="4609055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flipH="1" rot="2549225">
              <a:off x="649189" y="4211114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flipH="1" rot="2549225">
              <a:off x="735758" y="4290404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flipH="1" rot="2549225">
              <a:off x="822071" y="4369445"/>
              <a:ext cx="38128" cy="33038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flipH="1" rot="2549225">
              <a:off x="908352" y="4448486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flipH="1" rot="2549225">
              <a:off x="994637" y="4527517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flipH="1" rot="2549225">
              <a:off x="500103" y="4373918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flipH="1" rot="2549225">
              <a:off x="586671" y="4453208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flipH="1" rot="2549225">
              <a:off x="672984" y="4532249"/>
              <a:ext cx="38128" cy="32974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flipH="1" rot="2549225">
              <a:off x="759265" y="4611290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flipH="1" rot="2549225">
              <a:off x="845550" y="4690321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"/>
          <p:cNvSpPr txBox="1"/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2" name="Google Shape;132;p2"/>
          <p:cNvSpPr txBox="1"/>
          <p:nvPr>
            <p:ph idx="1" type="subTitle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1"/>
          <p:cNvSpPr/>
          <p:nvPr/>
        </p:nvSpPr>
        <p:spPr>
          <a:xfrm>
            <a:off x="-1422275" y="3784200"/>
            <a:ext cx="2817600" cy="2748900"/>
          </a:xfrm>
          <a:prstGeom prst="arc">
            <a:avLst>
              <a:gd fmla="val 16200000" name="adj1"/>
              <a:gd fmla="val 25688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1"/>
          <p:cNvSpPr txBox="1"/>
          <p:nvPr>
            <p:ph idx="1" type="subTitle"/>
          </p:nvPr>
        </p:nvSpPr>
        <p:spPr>
          <a:xfrm>
            <a:off x="1925850" y="2916725"/>
            <a:ext cx="52923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538" name="Google Shape;538;p11"/>
          <p:cNvSpPr txBox="1"/>
          <p:nvPr>
            <p:ph hasCustomPrompt="1" type="title"/>
          </p:nvPr>
        </p:nvSpPr>
        <p:spPr>
          <a:xfrm>
            <a:off x="885450" y="1843925"/>
            <a:ext cx="7373100" cy="9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539" name="Google Shape;539;p11"/>
          <p:cNvGrpSpPr/>
          <p:nvPr/>
        </p:nvGrpSpPr>
        <p:grpSpPr>
          <a:xfrm flipH="1" rot="-5400000">
            <a:off x="179661" y="4243253"/>
            <a:ext cx="740697" cy="852454"/>
            <a:chOff x="8369505" y="4354255"/>
            <a:chExt cx="588555" cy="677357"/>
          </a:xfrm>
        </p:grpSpPr>
        <p:sp>
          <p:nvSpPr>
            <p:cNvPr id="540" name="Google Shape;540;p11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11"/>
          <p:cNvSpPr/>
          <p:nvPr/>
        </p:nvSpPr>
        <p:spPr>
          <a:xfrm flipH="1" rot="10800000">
            <a:off x="8258538" y="4887273"/>
            <a:ext cx="83286" cy="83286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1"/>
          <p:cNvSpPr/>
          <p:nvPr/>
        </p:nvSpPr>
        <p:spPr>
          <a:xfrm flipH="1" rot="10800000">
            <a:off x="8444167" y="4886503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11"/>
          <p:cNvGrpSpPr/>
          <p:nvPr/>
        </p:nvGrpSpPr>
        <p:grpSpPr>
          <a:xfrm flipH="1" rot="10800000">
            <a:off x="8843201" y="4246609"/>
            <a:ext cx="213576" cy="348326"/>
            <a:chOff x="191876" y="116083"/>
            <a:chExt cx="213576" cy="348326"/>
          </a:xfrm>
        </p:grpSpPr>
        <p:sp>
          <p:nvSpPr>
            <p:cNvPr id="560" name="Google Shape;560;p11"/>
            <p:cNvSpPr/>
            <p:nvPr/>
          </p:nvSpPr>
          <p:spPr>
            <a:xfrm>
              <a:off x="352794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191876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794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91876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52794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91876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11"/>
          <p:cNvSpPr/>
          <p:nvPr/>
        </p:nvSpPr>
        <p:spPr>
          <a:xfrm rot="-2700000">
            <a:off x="92638" y="3939524"/>
            <a:ext cx="149950" cy="149952"/>
          </a:xfrm>
          <a:custGeom>
            <a:rect b="b" l="l" r="r" t="t"/>
            <a:pathLst>
              <a:path extrusionOk="0" h="4407" w="4406">
                <a:moveTo>
                  <a:pt x="703" y="1"/>
                </a:moveTo>
                <a:lnTo>
                  <a:pt x="0" y="703"/>
                </a:lnTo>
                <a:lnTo>
                  <a:pt x="1500" y="2203"/>
                </a:lnTo>
                <a:lnTo>
                  <a:pt x="0" y="3716"/>
                </a:lnTo>
                <a:lnTo>
                  <a:pt x="703" y="4406"/>
                </a:lnTo>
                <a:lnTo>
                  <a:pt x="2203" y="2906"/>
                </a:lnTo>
                <a:lnTo>
                  <a:pt x="3703" y="4406"/>
                </a:lnTo>
                <a:lnTo>
                  <a:pt x="4405" y="3716"/>
                </a:lnTo>
                <a:lnTo>
                  <a:pt x="2905" y="2203"/>
                </a:lnTo>
                <a:lnTo>
                  <a:pt x="4405" y="703"/>
                </a:lnTo>
                <a:lnTo>
                  <a:pt x="3703" y="1"/>
                </a:lnTo>
                <a:lnTo>
                  <a:pt x="2203" y="1501"/>
                </a:lnTo>
                <a:lnTo>
                  <a:pt x="70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1"/>
          <p:cNvSpPr/>
          <p:nvPr/>
        </p:nvSpPr>
        <p:spPr>
          <a:xfrm>
            <a:off x="7784075" y="0"/>
            <a:ext cx="1359980" cy="1368444"/>
          </a:xfrm>
          <a:custGeom>
            <a:rect b="b" l="l" r="r" t="t"/>
            <a:pathLst>
              <a:path extrusionOk="0" h="45630" w="45344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8" name="Google Shape;568;p11"/>
          <p:cNvSpPr/>
          <p:nvPr/>
        </p:nvSpPr>
        <p:spPr>
          <a:xfrm>
            <a:off x="7918975" y="309175"/>
            <a:ext cx="885300" cy="9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11"/>
          <p:cNvGrpSpPr/>
          <p:nvPr/>
        </p:nvGrpSpPr>
        <p:grpSpPr>
          <a:xfrm flipH="1" rot="10800000">
            <a:off x="7991275" y="429082"/>
            <a:ext cx="740697" cy="713333"/>
            <a:chOff x="8369505" y="4354255"/>
            <a:chExt cx="588555" cy="566812"/>
          </a:xfrm>
        </p:grpSpPr>
        <p:sp>
          <p:nvSpPr>
            <p:cNvPr id="570" name="Google Shape;570;p11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CUSTOM_4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3"/>
          <p:cNvSpPr txBox="1"/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85" name="Google Shape;585;p13"/>
          <p:cNvSpPr txBox="1"/>
          <p:nvPr>
            <p:ph hasCustomPrompt="1" idx="2" type="title"/>
          </p:nvPr>
        </p:nvSpPr>
        <p:spPr>
          <a:xfrm>
            <a:off x="713425" y="2571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13"/>
          <p:cNvSpPr txBox="1"/>
          <p:nvPr>
            <p:ph idx="1" type="subTitle"/>
          </p:nvPr>
        </p:nvSpPr>
        <p:spPr>
          <a:xfrm>
            <a:off x="854275" y="3581650"/>
            <a:ext cx="16734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7" name="Google Shape;587;p13"/>
          <p:cNvSpPr txBox="1"/>
          <p:nvPr>
            <p:ph idx="3" type="subTitle"/>
          </p:nvPr>
        </p:nvSpPr>
        <p:spPr>
          <a:xfrm>
            <a:off x="713425" y="32051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b="1" sz="18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88" name="Google Shape;588;p13"/>
          <p:cNvSpPr txBox="1"/>
          <p:nvPr>
            <p:ph hasCustomPrompt="1" idx="4" type="title"/>
          </p:nvPr>
        </p:nvSpPr>
        <p:spPr>
          <a:xfrm>
            <a:off x="2634171" y="2571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9" name="Google Shape;589;p13"/>
          <p:cNvSpPr txBox="1"/>
          <p:nvPr>
            <p:ph idx="5" type="subTitle"/>
          </p:nvPr>
        </p:nvSpPr>
        <p:spPr>
          <a:xfrm>
            <a:off x="2774924" y="3581650"/>
            <a:ext cx="16734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13"/>
          <p:cNvSpPr txBox="1"/>
          <p:nvPr>
            <p:ph idx="6" type="subTitle"/>
          </p:nvPr>
        </p:nvSpPr>
        <p:spPr>
          <a:xfrm>
            <a:off x="2634071" y="32051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b="1" sz="18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91" name="Google Shape;591;p13"/>
          <p:cNvSpPr txBox="1"/>
          <p:nvPr>
            <p:ph hasCustomPrompt="1" idx="7" type="title"/>
          </p:nvPr>
        </p:nvSpPr>
        <p:spPr>
          <a:xfrm>
            <a:off x="4554917" y="2571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2" name="Google Shape;592;p13"/>
          <p:cNvSpPr txBox="1"/>
          <p:nvPr>
            <p:ph idx="8" type="subTitle"/>
          </p:nvPr>
        </p:nvSpPr>
        <p:spPr>
          <a:xfrm>
            <a:off x="4695663" y="3581650"/>
            <a:ext cx="16734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3" name="Google Shape;593;p13"/>
          <p:cNvSpPr txBox="1"/>
          <p:nvPr>
            <p:ph idx="9" type="subTitle"/>
          </p:nvPr>
        </p:nvSpPr>
        <p:spPr>
          <a:xfrm>
            <a:off x="4554818" y="32051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b="1" sz="18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94" name="Google Shape;594;p13"/>
          <p:cNvSpPr txBox="1"/>
          <p:nvPr>
            <p:ph hasCustomPrompt="1" idx="13" type="title"/>
          </p:nvPr>
        </p:nvSpPr>
        <p:spPr>
          <a:xfrm>
            <a:off x="6475662" y="2571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/>
          <p:nvPr>
            <p:ph idx="14" type="subTitle"/>
          </p:nvPr>
        </p:nvSpPr>
        <p:spPr>
          <a:xfrm>
            <a:off x="6616500" y="3581650"/>
            <a:ext cx="16734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6" name="Google Shape;596;p13"/>
          <p:cNvSpPr txBox="1"/>
          <p:nvPr>
            <p:ph idx="15" type="subTitle"/>
          </p:nvPr>
        </p:nvSpPr>
        <p:spPr>
          <a:xfrm>
            <a:off x="6475664" y="32051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b="1" sz="18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97" name="Google Shape;597;p13"/>
          <p:cNvSpPr/>
          <p:nvPr/>
        </p:nvSpPr>
        <p:spPr>
          <a:xfrm flipH="1">
            <a:off x="8266828" y="4286925"/>
            <a:ext cx="1755600" cy="1712700"/>
          </a:xfrm>
          <a:prstGeom prst="arc">
            <a:avLst>
              <a:gd fmla="val 16200000" name="adj1"/>
              <a:gd fmla="val 25688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3"/>
          <p:cNvSpPr/>
          <p:nvPr/>
        </p:nvSpPr>
        <p:spPr>
          <a:xfrm rot="10800000">
            <a:off x="8266828" y="-856125"/>
            <a:ext cx="1755600" cy="1712700"/>
          </a:xfrm>
          <a:prstGeom prst="arc">
            <a:avLst>
              <a:gd fmla="val 16200000" name="adj1"/>
              <a:gd fmla="val 25688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3"/>
          <p:cNvSpPr/>
          <p:nvPr/>
        </p:nvSpPr>
        <p:spPr>
          <a:xfrm>
            <a:off x="-901322" y="4286925"/>
            <a:ext cx="1755600" cy="1712700"/>
          </a:xfrm>
          <a:prstGeom prst="arc">
            <a:avLst>
              <a:gd fmla="val 16200000" name="adj1"/>
              <a:gd fmla="val 2568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3"/>
          <p:cNvSpPr/>
          <p:nvPr/>
        </p:nvSpPr>
        <p:spPr>
          <a:xfrm flipH="1" rot="10800000">
            <a:off x="-901322" y="-856125"/>
            <a:ext cx="1755600" cy="1712700"/>
          </a:xfrm>
          <a:prstGeom prst="arc">
            <a:avLst>
              <a:gd fmla="val 16200000" name="adj1"/>
              <a:gd fmla="val 2568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13"/>
          <p:cNvGrpSpPr/>
          <p:nvPr/>
        </p:nvGrpSpPr>
        <p:grpSpPr>
          <a:xfrm>
            <a:off x="1398313" y="2245939"/>
            <a:ext cx="585319" cy="816005"/>
            <a:chOff x="-3686875" y="-882236"/>
            <a:chExt cx="585319" cy="816005"/>
          </a:xfrm>
        </p:grpSpPr>
        <p:sp>
          <p:nvSpPr>
            <p:cNvPr id="602" name="Google Shape;602;p13"/>
            <p:cNvSpPr/>
            <p:nvPr/>
          </p:nvSpPr>
          <p:spPr>
            <a:xfrm flipH="1">
              <a:off x="-3686875" y="-651550"/>
              <a:ext cx="585319" cy="585319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3" name="Google Shape;603;p13"/>
            <p:cNvGrpSpPr/>
            <p:nvPr/>
          </p:nvGrpSpPr>
          <p:grpSpPr>
            <a:xfrm rot="-5400000">
              <a:off x="-3633797" y="-933030"/>
              <a:ext cx="161127" cy="262714"/>
              <a:chOff x="8814523" y="4301099"/>
              <a:chExt cx="181204" cy="295450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8814523" y="4429633"/>
                <a:ext cx="44660" cy="37996"/>
              </a:xfrm>
              <a:custGeom>
                <a:rect b="b" l="l" r="r" t="t"/>
                <a:pathLst>
                  <a:path extrusionOk="0" h="1186" w="1394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2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8951067" y="4429633"/>
                <a:ext cx="44660" cy="37996"/>
              </a:xfrm>
              <a:custGeom>
                <a:rect b="b" l="l" r="r" t="t"/>
                <a:pathLst>
                  <a:path extrusionOk="0" h="1186" w="1394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2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8814523" y="4301099"/>
                <a:ext cx="44660" cy="37964"/>
              </a:xfrm>
              <a:custGeom>
                <a:rect b="b" l="l" r="r" t="t"/>
                <a:pathLst>
                  <a:path extrusionOk="0" h="1185" w="1394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1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8951067" y="4301099"/>
                <a:ext cx="44660" cy="37964"/>
              </a:xfrm>
              <a:custGeom>
                <a:rect b="b" l="l" r="r" t="t"/>
                <a:pathLst>
                  <a:path extrusionOk="0" h="1185" w="1394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1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8814523" y="4558328"/>
                <a:ext cx="44660" cy="38221"/>
              </a:xfrm>
              <a:custGeom>
                <a:rect b="b" l="l" r="r" t="t"/>
                <a:pathLst>
                  <a:path extrusionOk="0" h="1193" w="1394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74" y="1193"/>
                      <a:pt x="798" y="1193"/>
                    </a:cubicBezTo>
                    <a:cubicBezTo>
                      <a:pt x="1131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8951067" y="4558328"/>
                <a:ext cx="44660" cy="38221"/>
              </a:xfrm>
              <a:custGeom>
                <a:rect b="b" l="l" r="r" t="t"/>
                <a:pathLst>
                  <a:path extrusionOk="0" h="1193" w="1394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62" y="1193"/>
                      <a:pt x="798" y="1193"/>
                    </a:cubicBezTo>
                    <a:cubicBezTo>
                      <a:pt x="1120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0" name="Google Shape;610;p13"/>
            <p:cNvSpPr/>
            <p:nvPr/>
          </p:nvSpPr>
          <p:spPr>
            <a:xfrm flipH="1" rot="-5400000">
              <a:off x="-3231953" y="-849194"/>
              <a:ext cx="127985" cy="128224"/>
            </a:xfrm>
            <a:custGeom>
              <a:rect b="b" l="l" r="r" t="t"/>
              <a:pathLst>
                <a:path extrusionOk="0" h="5894" w="5883">
                  <a:moveTo>
                    <a:pt x="1" y="0"/>
                  </a:moveTo>
                  <a:lnTo>
                    <a:pt x="1" y="5894"/>
                  </a:lnTo>
                  <a:lnTo>
                    <a:pt x="5882" y="5894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13"/>
          <p:cNvGrpSpPr/>
          <p:nvPr/>
        </p:nvGrpSpPr>
        <p:grpSpPr>
          <a:xfrm>
            <a:off x="3319060" y="2232562"/>
            <a:ext cx="585329" cy="829384"/>
            <a:chOff x="599560" y="476712"/>
            <a:chExt cx="585329" cy="829384"/>
          </a:xfrm>
        </p:grpSpPr>
        <p:sp>
          <p:nvSpPr>
            <p:cNvPr id="612" name="Google Shape;612;p13"/>
            <p:cNvSpPr/>
            <p:nvPr/>
          </p:nvSpPr>
          <p:spPr>
            <a:xfrm flipH="1">
              <a:off x="599570" y="720777"/>
              <a:ext cx="585319" cy="585319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 flipH="1">
              <a:off x="599560" y="532005"/>
              <a:ext cx="106225" cy="105840"/>
            </a:xfrm>
            <a:custGeom>
              <a:rect b="b" l="l" r="r" t="t"/>
              <a:pathLst>
                <a:path extrusionOk="0" h="3299" w="3311">
                  <a:moveTo>
                    <a:pt x="525" y="1"/>
                  </a:moveTo>
                  <a:lnTo>
                    <a:pt x="1" y="524"/>
                  </a:lnTo>
                  <a:lnTo>
                    <a:pt x="1132" y="1656"/>
                  </a:lnTo>
                  <a:lnTo>
                    <a:pt x="1" y="2775"/>
                  </a:lnTo>
                  <a:lnTo>
                    <a:pt x="525" y="3299"/>
                  </a:lnTo>
                  <a:lnTo>
                    <a:pt x="1656" y="2179"/>
                  </a:lnTo>
                  <a:lnTo>
                    <a:pt x="2775" y="3299"/>
                  </a:lnTo>
                  <a:lnTo>
                    <a:pt x="3311" y="2775"/>
                  </a:lnTo>
                  <a:lnTo>
                    <a:pt x="2180" y="1656"/>
                  </a:lnTo>
                  <a:lnTo>
                    <a:pt x="3311" y="524"/>
                  </a:lnTo>
                  <a:lnTo>
                    <a:pt x="2775" y="1"/>
                  </a:lnTo>
                  <a:lnTo>
                    <a:pt x="1656" y="113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13"/>
            <p:cNvGrpSpPr/>
            <p:nvPr/>
          </p:nvGrpSpPr>
          <p:grpSpPr>
            <a:xfrm rot="-5400000">
              <a:off x="972944" y="425918"/>
              <a:ext cx="161127" cy="262714"/>
              <a:chOff x="8814523" y="4301099"/>
              <a:chExt cx="181204" cy="295450"/>
            </a:xfrm>
          </p:grpSpPr>
          <p:sp>
            <p:nvSpPr>
              <p:cNvPr id="615" name="Google Shape;615;p13"/>
              <p:cNvSpPr/>
              <p:nvPr/>
            </p:nvSpPr>
            <p:spPr>
              <a:xfrm>
                <a:off x="8814523" y="4429633"/>
                <a:ext cx="44660" cy="37996"/>
              </a:xfrm>
              <a:custGeom>
                <a:rect b="b" l="l" r="r" t="t"/>
                <a:pathLst>
                  <a:path extrusionOk="0" h="1186" w="1394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2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8951067" y="4429633"/>
                <a:ext cx="44660" cy="37996"/>
              </a:xfrm>
              <a:custGeom>
                <a:rect b="b" l="l" r="r" t="t"/>
                <a:pathLst>
                  <a:path extrusionOk="0" h="1186" w="1394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2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8814523" y="4301099"/>
                <a:ext cx="44660" cy="37964"/>
              </a:xfrm>
              <a:custGeom>
                <a:rect b="b" l="l" r="r" t="t"/>
                <a:pathLst>
                  <a:path extrusionOk="0" h="1185" w="1394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1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8951067" y="4301099"/>
                <a:ext cx="44660" cy="37964"/>
              </a:xfrm>
              <a:custGeom>
                <a:rect b="b" l="l" r="r" t="t"/>
                <a:pathLst>
                  <a:path extrusionOk="0" h="1185" w="1394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1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8814523" y="4558328"/>
                <a:ext cx="44660" cy="38221"/>
              </a:xfrm>
              <a:custGeom>
                <a:rect b="b" l="l" r="r" t="t"/>
                <a:pathLst>
                  <a:path extrusionOk="0" h="1193" w="1394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74" y="1193"/>
                      <a:pt x="798" y="1193"/>
                    </a:cubicBezTo>
                    <a:cubicBezTo>
                      <a:pt x="1131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8951067" y="4558328"/>
                <a:ext cx="44660" cy="38221"/>
              </a:xfrm>
              <a:custGeom>
                <a:rect b="b" l="l" r="r" t="t"/>
                <a:pathLst>
                  <a:path extrusionOk="0" h="1193" w="1394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62" y="1193"/>
                      <a:pt x="798" y="1193"/>
                    </a:cubicBezTo>
                    <a:cubicBezTo>
                      <a:pt x="1120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1" name="Google Shape;621;p13"/>
          <p:cNvGrpSpPr/>
          <p:nvPr/>
        </p:nvGrpSpPr>
        <p:grpSpPr>
          <a:xfrm>
            <a:off x="5061650" y="2253334"/>
            <a:ext cx="775238" cy="801244"/>
            <a:chOff x="409650" y="-867466"/>
            <a:chExt cx="775238" cy="801244"/>
          </a:xfrm>
        </p:grpSpPr>
        <p:sp>
          <p:nvSpPr>
            <p:cNvPr id="622" name="Google Shape;622;p13"/>
            <p:cNvSpPr/>
            <p:nvPr/>
          </p:nvSpPr>
          <p:spPr>
            <a:xfrm flipH="1">
              <a:off x="599557" y="-651541"/>
              <a:ext cx="585319" cy="585319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 flipH="1">
              <a:off x="1103666" y="-818353"/>
              <a:ext cx="81222" cy="81222"/>
            </a:xfrm>
            <a:custGeom>
              <a:rect b="b" l="l" r="r" t="t"/>
              <a:pathLst>
                <a:path extrusionOk="0" h="2537" w="2537">
                  <a:moveTo>
                    <a:pt x="1" y="1"/>
                  </a:moveTo>
                  <a:lnTo>
                    <a:pt x="1" y="2537"/>
                  </a:lnTo>
                  <a:lnTo>
                    <a:pt x="2537" y="2537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4" name="Google Shape;624;p13"/>
            <p:cNvGrpSpPr/>
            <p:nvPr/>
          </p:nvGrpSpPr>
          <p:grpSpPr>
            <a:xfrm>
              <a:off x="409650" y="-867466"/>
              <a:ext cx="594164" cy="214200"/>
              <a:chOff x="5038800" y="1904309"/>
              <a:chExt cx="594164" cy="214200"/>
            </a:xfrm>
          </p:grpSpPr>
          <p:sp>
            <p:nvSpPr>
              <p:cNvPr id="625" name="Google Shape;625;p13"/>
              <p:cNvSpPr/>
              <p:nvPr/>
            </p:nvSpPr>
            <p:spPr>
              <a:xfrm flipH="1">
                <a:off x="5047826" y="1955727"/>
                <a:ext cx="585138" cy="79685"/>
              </a:xfrm>
              <a:custGeom>
                <a:rect b="b" l="l" r="r" t="t"/>
                <a:pathLst>
                  <a:path extrusionOk="0" h="2489" w="18277">
                    <a:moveTo>
                      <a:pt x="1869" y="0"/>
                    </a:moveTo>
                    <a:lnTo>
                      <a:pt x="0" y="1893"/>
                    </a:lnTo>
                    <a:lnTo>
                      <a:pt x="322" y="2215"/>
                    </a:lnTo>
                    <a:lnTo>
                      <a:pt x="1869" y="655"/>
                    </a:lnTo>
                    <a:lnTo>
                      <a:pt x="3691" y="2488"/>
                    </a:lnTo>
                    <a:lnTo>
                      <a:pt x="5501" y="655"/>
                    </a:lnTo>
                    <a:lnTo>
                      <a:pt x="7322" y="2488"/>
                    </a:lnTo>
                    <a:lnTo>
                      <a:pt x="9144" y="655"/>
                    </a:lnTo>
                    <a:lnTo>
                      <a:pt x="10954" y="2488"/>
                    </a:lnTo>
                    <a:lnTo>
                      <a:pt x="12775" y="655"/>
                    </a:lnTo>
                    <a:lnTo>
                      <a:pt x="14585" y="2488"/>
                    </a:lnTo>
                    <a:lnTo>
                      <a:pt x="16407" y="655"/>
                    </a:lnTo>
                    <a:lnTo>
                      <a:pt x="17955" y="2215"/>
                    </a:lnTo>
                    <a:lnTo>
                      <a:pt x="18276" y="1893"/>
                    </a:lnTo>
                    <a:lnTo>
                      <a:pt x="16407" y="0"/>
                    </a:lnTo>
                    <a:lnTo>
                      <a:pt x="14585" y="1846"/>
                    </a:lnTo>
                    <a:lnTo>
                      <a:pt x="12775" y="0"/>
                    </a:lnTo>
                    <a:lnTo>
                      <a:pt x="10954" y="1846"/>
                    </a:lnTo>
                    <a:lnTo>
                      <a:pt x="9132" y="0"/>
                    </a:lnTo>
                    <a:lnTo>
                      <a:pt x="7322" y="1846"/>
                    </a:lnTo>
                    <a:lnTo>
                      <a:pt x="5501" y="0"/>
                    </a:lnTo>
                    <a:lnTo>
                      <a:pt x="3691" y="1846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 rot="-2546309">
                <a:off x="5065809" y="1940062"/>
                <a:ext cx="161382" cy="1426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7" name="Google Shape;627;p13"/>
          <p:cNvGrpSpPr/>
          <p:nvPr/>
        </p:nvGrpSpPr>
        <p:grpSpPr>
          <a:xfrm>
            <a:off x="7160538" y="2226309"/>
            <a:ext cx="594164" cy="828272"/>
            <a:chOff x="-3691300" y="477834"/>
            <a:chExt cx="594164" cy="828272"/>
          </a:xfrm>
        </p:grpSpPr>
        <p:sp>
          <p:nvSpPr>
            <p:cNvPr id="628" name="Google Shape;628;p13"/>
            <p:cNvSpPr/>
            <p:nvPr/>
          </p:nvSpPr>
          <p:spPr>
            <a:xfrm flipH="1">
              <a:off x="-3686880" y="720787"/>
              <a:ext cx="585319" cy="585319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9" name="Google Shape;629;p13"/>
            <p:cNvGrpSpPr/>
            <p:nvPr/>
          </p:nvGrpSpPr>
          <p:grpSpPr>
            <a:xfrm>
              <a:off x="-3691300" y="477834"/>
              <a:ext cx="594164" cy="214200"/>
              <a:chOff x="5038800" y="1904309"/>
              <a:chExt cx="594164" cy="214200"/>
            </a:xfrm>
          </p:grpSpPr>
          <p:sp>
            <p:nvSpPr>
              <p:cNvPr id="630" name="Google Shape;630;p13"/>
              <p:cNvSpPr/>
              <p:nvPr/>
            </p:nvSpPr>
            <p:spPr>
              <a:xfrm flipH="1">
                <a:off x="5047826" y="1955727"/>
                <a:ext cx="585138" cy="79685"/>
              </a:xfrm>
              <a:custGeom>
                <a:rect b="b" l="l" r="r" t="t"/>
                <a:pathLst>
                  <a:path extrusionOk="0" h="2489" w="18277">
                    <a:moveTo>
                      <a:pt x="1869" y="0"/>
                    </a:moveTo>
                    <a:lnTo>
                      <a:pt x="0" y="1893"/>
                    </a:lnTo>
                    <a:lnTo>
                      <a:pt x="322" y="2215"/>
                    </a:lnTo>
                    <a:lnTo>
                      <a:pt x="1869" y="655"/>
                    </a:lnTo>
                    <a:lnTo>
                      <a:pt x="3691" y="2488"/>
                    </a:lnTo>
                    <a:lnTo>
                      <a:pt x="5501" y="655"/>
                    </a:lnTo>
                    <a:lnTo>
                      <a:pt x="7322" y="2488"/>
                    </a:lnTo>
                    <a:lnTo>
                      <a:pt x="9144" y="655"/>
                    </a:lnTo>
                    <a:lnTo>
                      <a:pt x="10954" y="2488"/>
                    </a:lnTo>
                    <a:lnTo>
                      <a:pt x="12775" y="655"/>
                    </a:lnTo>
                    <a:lnTo>
                      <a:pt x="14585" y="2488"/>
                    </a:lnTo>
                    <a:lnTo>
                      <a:pt x="16407" y="655"/>
                    </a:lnTo>
                    <a:lnTo>
                      <a:pt x="17955" y="2215"/>
                    </a:lnTo>
                    <a:lnTo>
                      <a:pt x="18276" y="1893"/>
                    </a:lnTo>
                    <a:lnTo>
                      <a:pt x="16407" y="0"/>
                    </a:lnTo>
                    <a:lnTo>
                      <a:pt x="14585" y="1846"/>
                    </a:lnTo>
                    <a:lnTo>
                      <a:pt x="12775" y="0"/>
                    </a:lnTo>
                    <a:lnTo>
                      <a:pt x="10954" y="1846"/>
                    </a:lnTo>
                    <a:lnTo>
                      <a:pt x="9132" y="0"/>
                    </a:lnTo>
                    <a:lnTo>
                      <a:pt x="7322" y="1846"/>
                    </a:lnTo>
                    <a:lnTo>
                      <a:pt x="5501" y="0"/>
                    </a:lnTo>
                    <a:lnTo>
                      <a:pt x="3691" y="1846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 rot="-2546309">
                <a:off x="5065809" y="1940062"/>
                <a:ext cx="161382" cy="1426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2" name="Google Shape;632;p13"/>
            <p:cNvSpPr/>
            <p:nvPr/>
          </p:nvSpPr>
          <p:spPr>
            <a:xfrm flipH="1">
              <a:off x="-3686865" y="532005"/>
              <a:ext cx="106225" cy="105840"/>
            </a:xfrm>
            <a:custGeom>
              <a:rect b="b" l="l" r="r" t="t"/>
              <a:pathLst>
                <a:path extrusionOk="0" h="3299" w="3311">
                  <a:moveTo>
                    <a:pt x="525" y="1"/>
                  </a:moveTo>
                  <a:lnTo>
                    <a:pt x="1" y="524"/>
                  </a:lnTo>
                  <a:lnTo>
                    <a:pt x="1132" y="1656"/>
                  </a:lnTo>
                  <a:lnTo>
                    <a:pt x="1" y="2775"/>
                  </a:lnTo>
                  <a:lnTo>
                    <a:pt x="525" y="3299"/>
                  </a:lnTo>
                  <a:lnTo>
                    <a:pt x="1656" y="2179"/>
                  </a:lnTo>
                  <a:lnTo>
                    <a:pt x="2775" y="3299"/>
                  </a:lnTo>
                  <a:lnTo>
                    <a:pt x="3311" y="2775"/>
                  </a:lnTo>
                  <a:lnTo>
                    <a:pt x="2180" y="1656"/>
                  </a:lnTo>
                  <a:lnTo>
                    <a:pt x="3311" y="524"/>
                  </a:lnTo>
                  <a:lnTo>
                    <a:pt x="2775" y="1"/>
                  </a:lnTo>
                  <a:lnTo>
                    <a:pt x="1656" y="113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13"/>
          <p:cNvGrpSpPr/>
          <p:nvPr/>
        </p:nvGrpSpPr>
        <p:grpSpPr>
          <a:xfrm flipH="1">
            <a:off x="99112" y="4676444"/>
            <a:ext cx="129525" cy="371975"/>
            <a:chOff x="179009" y="2072968"/>
            <a:chExt cx="190870" cy="548151"/>
          </a:xfrm>
        </p:grpSpPr>
        <p:sp>
          <p:nvSpPr>
            <p:cNvPr id="634" name="Google Shape;634;p13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13"/>
          <p:cNvGrpSpPr/>
          <p:nvPr/>
        </p:nvGrpSpPr>
        <p:grpSpPr>
          <a:xfrm>
            <a:off x="69202" y="147320"/>
            <a:ext cx="189340" cy="308716"/>
            <a:chOff x="8814523" y="4301099"/>
            <a:chExt cx="181204" cy="295450"/>
          </a:xfrm>
        </p:grpSpPr>
        <p:sp>
          <p:nvSpPr>
            <p:cNvPr id="637" name="Google Shape;637;p13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13"/>
          <p:cNvSpPr/>
          <p:nvPr/>
        </p:nvSpPr>
        <p:spPr>
          <a:xfrm flipH="1">
            <a:off x="8902577" y="4608574"/>
            <a:ext cx="144696" cy="144734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3"/>
          <p:cNvSpPr/>
          <p:nvPr/>
        </p:nvSpPr>
        <p:spPr>
          <a:xfrm flipH="1">
            <a:off x="8899724" y="4840606"/>
            <a:ext cx="150399" cy="150680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3"/>
          <p:cNvSpPr/>
          <p:nvPr/>
        </p:nvSpPr>
        <p:spPr>
          <a:xfrm>
            <a:off x="8897013" y="389238"/>
            <a:ext cx="129600" cy="1296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3"/>
          <p:cNvSpPr/>
          <p:nvPr/>
        </p:nvSpPr>
        <p:spPr>
          <a:xfrm flipH="1" rot="2700000">
            <a:off x="8889431" y="122301"/>
            <a:ext cx="144693" cy="144730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2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4"/>
          <p:cNvSpPr txBox="1"/>
          <p:nvPr>
            <p:ph idx="1" type="subTitle"/>
          </p:nvPr>
        </p:nvSpPr>
        <p:spPr>
          <a:xfrm>
            <a:off x="3344875" y="2916725"/>
            <a:ext cx="49137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649" name="Google Shape;649;p14"/>
          <p:cNvSpPr txBox="1"/>
          <p:nvPr>
            <p:ph hasCustomPrompt="1" type="title"/>
          </p:nvPr>
        </p:nvSpPr>
        <p:spPr>
          <a:xfrm>
            <a:off x="3344875" y="1843925"/>
            <a:ext cx="4913700" cy="9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0" name="Google Shape;650;p14"/>
          <p:cNvSpPr/>
          <p:nvPr/>
        </p:nvSpPr>
        <p:spPr>
          <a:xfrm flipH="1">
            <a:off x="862603" y="4246609"/>
            <a:ext cx="83286" cy="83286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4"/>
          <p:cNvSpPr/>
          <p:nvPr/>
        </p:nvSpPr>
        <p:spPr>
          <a:xfrm flipH="1">
            <a:off x="160125" y="4248887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2" name="Google Shape;652;p14"/>
          <p:cNvGrpSpPr/>
          <p:nvPr/>
        </p:nvGrpSpPr>
        <p:grpSpPr>
          <a:xfrm flipH="1">
            <a:off x="147651" y="4622233"/>
            <a:ext cx="213576" cy="348326"/>
            <a:chOff x="191876" y="116083"/>
            <a:chExt cx="213576" cy="348326"/>
          </a:xfrm>
        </p:grpSpPr>
        <p:sp>
          <p:nvSpPr>
            <p:cNvPr id="653" name="Google Shape;653;p14"/>
            <p:cNvSpPr/>
            <p:nvPr/>
          </p:nvSpPr>
          <p:spPr>
            <a:xfrm>
              <a:off x="352794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876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52794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1876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352794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1876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14"/>
          <p:cNvGrpSpPr/>
          <p:nvPr/>
        </p:nvGrpSpPr>
        <p:grpSpPr>
          <a:xfrm>
            <a:off x="1536838" y="2593921"/>
            <a:ext cx="1820679" cy="2004808"/>
            <a:chOff x="143428" y="791782"/>
            <a:chExt cx="1170704" cy="1289100"/>
          </a:xfrm>
        </p:grpSpPr>
        <p:grpSp>
          <p:nvGrpSpPr>
            <p:cNvPr id="660" name="Google Shape;660;p14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661" name="Google Shape;661;p14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rect b="b" l="l" r="r" t="t"/>
                <a:pathLst>
                  <a:path extrusionOk="0" h="46185" w="46197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rect b="b" l="l" r="r" t="t"/>
                <a:pathLst>
                  <a:path extrusionOk="0" h="43447" w="43459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rect b="b" l="l" r="r" t="t"/>
                <a:pathLst>
                  <a:path extrusionOk="0" h="40709" w="40721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rect b="b" l="l" r="r" t="t"/>
                <a:pathLst>
                  <a:path extrusionOk="0" h="37986" w="39483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rect b="b" l="l" r="r" t="t"/>
                <a:pathLst>
                  <a:path extrusionOk="0" h="35250" w="36636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rect b="b" l="l" r="r" t="t"/>
                <a:pathLst>
                  <a:path extrusionOk="0" h="32513" w="33791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rect b="b" l="l" r="r" t="t"/>
                <a:pathLst>
                  <a:path extrusionOk="0" h="29777" w="30945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rect b="b" l="l" r="r" t="t"/>
                <a:pathLst>
                  <a:path extrusionOk="0" h="27037" w="2810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rect b="b" l="l" r="r" t="t"/>
                <a:pathLst>
                  <a:path extrusionOk="0" h="24299" w="25254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rect b="b" l="l" r="r" t="t"/>
                <a:pathLst>
                  <a:path extrusionOk="0" h="21563" w="2242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4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rect b="b" l="l" r="r" t="t"/>
                <a:pathLst>
                  <a:path extrusionOk="0" h="18826" w="19575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rect b="b" l="l" r="r" t="t"/>
                <a:pathLst>
                  <a:path extrusionOk="0" h="16089" w="1673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rect b="b" l="l" r="r" t="t"/>
                <a:pathLst>
                  <a:path extrusionOk="0" h="13358" w="13883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rect b="b" l="l" r="r" t="t"/>
                <a:pathLst>
                  <a:path extrusionOk="0" h="10630" w="11038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rect b="b" l="l" r="r" t="t"/>
                <a:pathLst>
                  <a:path extrusionOk="0" h="7899" w="9216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rect b="b" l="l" r="r" t="t"/>
                <a:pathLst>
                  <a:path extrusionOk="0" h="5159" w="6014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rect b="b" l="l" r="r" t="t"/>
                <a:pathLst>
                  <a:path extrusionOk="0" h="2419" w="2811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rect b="b" l="l" r="r" t="t"/>
                <a:pathLst>
                  <a:path extrusionOk="0" h="19038" w="19777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9" name="Google Shape;679;p14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14"/>
          <p:cNvGrpSpPr/>
          <p:nvPr/>
        </p:nvGrpSpPr>
        <p:grpSpPr>
          <a:xfrm flipH="1" rot="5400000">
            <a:off x="174591" y="130128"/>
            <a:ext cx="588555" cy="677357"/>
            <a:chOff x="8369505" y="4354255"/>
            <a:chExt cx="588555" cy="677357"/>
          </a:xfrm>
        </p:grpSpPr>
        <p:sp>
          <p:nvSpPr>
            <p:cNvPr id="681" name="Google Shape;681;p14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14"/>
          <p:cNvGrpSpPr/>
          <p:nvPr/>
        </p:nvGrpSpPr>
        <p:grpSpPr>
          <a:xfrm rot="5400000">
            <a:off x="46" y="-53"/>
            <a:ext cx="937621" cy="937730"/>
            <a:chOff x="-9" y="1693952"/>
            <a:chExt cx="3445869" cy="3446269"/>
          </a:xfrm>
        </p:grpSpPr>
        <p:sp>
          <p:nvSpPr>
            <p:cNvPr id="699" name="Google Shape;699;p14"/>
            <p:cNvSpPr/>
            <p:nvPr/>
          </p:nvSpPr>
          <p:spPr>
            <a:xfrm>
              <a:off x="-9" y="2194746"/>
              <a:ext cx="2945507" cy="2945475"/>
            </a:xfrm>
            <a:custGeom>
              <a:rect b="b" l="l" r="r" t="t"/>
              <a:pathLst>
                <a:path extrusionOk="0" h="91881" w="91882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-9" y="3176828"/>
              <a:ext cx="1963426" cy="1963394"/>
            </a:xfrm>
            <a:custGeom>
              <a:rect b="b" l="l" r="r" t="t"/>
              <a:pathLst>
                <a:path extrusionOk="0" h="61246" w="61247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485094" y="1693952"/>
              <a:ext cx="2960767" cy="2960767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2" name="Google Shape;702;p14"/>
          <p:cNvSpPr/>
          <p:nvPr/>
        </p:nvSpPr>
        <p:spPr>
          <a:xfrm rot="5400000">
            <a:off x="2102272" y="401540"/>
            <a:ext cx="134279" cy="134531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4"/>
          <p:cNvSpPr/>
          <p:nvPr/>
        </p:nvSpPr>
        <p:spPr>
          <a:xfrm rot="10800000">
            <a:off x="2127439" y="4706037"/>
            <a:ext cx="180477" cy="180454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14"/>
          <p:cNvGrpSpPr/>
          <p:nvPr/>
        </p:nvGrpSpPr>
        <p:grpSpPr>
          <a:xfrm rot="5400000">
            <a:off x="1973578" y="-10094"/>
            <a:ext cx="135900" cy="390284"/>
            <a:chOff x="179009" y="2072968"/>
            <a:chExt cx="190870" cy="548151"/>
          </a:xfrm>
        </p:grpSpPr>
        <p:sp>
          <p:nvSpPr>
            <p:cNvPr id="705" name="Google Shape;705;p14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4"/>
          <p:cNvGrpSpPr/>
          <p:nvPr/>
        </p:nvGrpSpPr>
        <p:grpSpPr>
          <a:xfrm rot="5400000">
            <a:off x="252503" y="1145178"/>
            <a:ext cx="588555" cy="677357"/>
            <a:chOff x="8369505" y="4354255"/>
            <a:chExt cx="588555" cy="677357"/>
          </a:xfrm>
        </p:grpSpPr>
        <p:sp>
          <p:nvSpPr>
            <p:cNvPr id="708" name="Google Shape;708;p14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5" name="Google Shape;725;p14"/>
          <p:cNvCxnSpPr/>
          <p:nvPr/>
        </p:nvCxnSpPr>
        <p:spPr>
          <a:xfrm rot="10800000">
            <a:off x="2418909" y="13496"/>
            <a:ext cx="0" cy="5116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3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/>
          <p:nvPr>
            <p:ph type="title"/>
          </p:nvPr>
        </p:nvSpPr>
        <p:spPr>
          <a:xfrm>
            <a:off x="4030675" y="1076250"/>
            <a:ext cx="44001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8" name="Google Shape;728;p15"/>
          <p:cNvSpPr/>
          <p:nvPr/>
        </p:nvSpPr>
        <p:spPr>
          <a:xfrm>
            <a:off x="-13175" y="0"/>
            <a:ext cx="471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5"/>
          <p:cNvSpPr/>
          <p:nvPr/>
        </p:nvSpPr>
        <p:spPr>
          <a:xfrm flipH="1">
            <a:off x="155641" y="4899288"/>
            <a:ext cx="134279" cy="134531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5"/>
          <p:cNvSpPr/>
          <p:nvPr/>
        </p:nvSpPr>
        <p:spPr>
          <a:xfrm rot="5400000">
            <a:off x="-77282" y="396836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15"/>
          <p:cNvGrpSpPr/>
          <p:nvPr/>
        </p:nvGrpSpPr>
        <p:grpSpPr>
          <a:xfrm>
            <a:off x="142217" y="4477218"/>
            <a:ext cx="161127" cy="262714"/>
            <a:chOff x="8814523" y="4301099"/>
            <a:chExt cx="181204" cy="295450"/>
          </a:xfrm>
        </p:grpSpPr>
        <p:sp>
          <p:nvSpPr>
            <p:cNvPr id="732" name="Google Shape;732;p15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15"/>
          <p:cNvSpPr/>
          <p:nvPr/>
        </p:nvSpPr>
        <p:spPr>
          <a:xfrm rot="10800000">
            <a:off x="6709662" y="4174200"/>
            <a:ext cx="1017373" cy="138627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9" name="Google Shape;739;p15"/>
          <p:cNvGrpSpPr/>
          <p:nvPr/>
        </p:nvGrpSpPr>
        <p:grpSpPr>
          <a:xfrm flipH="1" rot="5400000">
            <a:off x="8015148" y="4048382"/>
            <a:ext cx="135900" cy="390284"/>
            <a:chOff x="179009" y="2072968"/>
            <a:chExt cx="190870" cy="548151"/>
          </a:xfrm>
        </p:grpSpPr>
        <p:sp>
          <p:nvSpPr>
            <p:cNvPr id="740" name="Google Shape;740;p15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5"/>
          <p:cNvSpPr/>
          <p:nvPr/>
        </p:nvSpPr>
        <p:spPr>
          <a:xfrm flipH="1" rot="10800000">
            <a:off x="7260867" y="830675"/>
            <a:ext cx="1017373" cy="138627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5"/>
          <p:cNvSpPr/>
          <p:nvPr/>
        </p:nvSpPr>
        <p:spPr>
          <a:xfrm flipH="1" rot="-5400000">
            <a:off x="8314092" y="2327088"/>
            <a:ext cx="1017373" cy="138627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5"/>
          <p:cNvSpPr/>
          <p:nvPr/>
        </p:nvSpPr>
        <p:spPr>
          <a:xfrm flipH="1">
            <a:off x="8755654" y="3121251"/>
            <a:ext cx="134279" cy="134531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15"/>
          <p:cNvGrpSpPr/>
          <p:nvPr/>
        </p:nvGrpSpPr>
        <p:grpSpPr>
          <a:xfrm rot="5400000">
            <a:off x="6740282" y="684704"/>
            <a:ext cx="205079" cy="430568"/>
            <a:chOff x="1567241" y="4124224"/>
            <a:chExt cx="213025" cy="447250"/>
          </a:xfrm>
        </p:grpSpPr>
        <p:sp>
          <p:nvSpPr>
            <p:cNvPr id="746" name="Google Shape;746;p15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5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6"/>
          <p:cNvSpPr txBox="1"/>
          <p:nvPr>
            <p:ph idx="1" type="subTitle"/>
          </p:nvPr>
        </p:nvSpPr>
        <p:spPr>
          <a:xfrm flipH="1">
            <a:off x="5111800" y="3654163"/>
            <a:ext cx="1842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750" name="Google Shape;750;p16"/>
          <p:cNvSpPr txBox="1"/>
          <p:nvPr>
            <p:ph idx="2" type="subTitle"/>
          </p:nvPr>
        </p:nvSpPr>
        <p:spPr>
          <a:xfrm flipH="1">
            <a:off x="5111800" y="3317863"/>
            <a:ext cx="18426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751" name="Google Shape;751;p16"/>
          <p:cNvSpPr txBox="1"/>
          <p:nvPr>
            <p:ph idx="3" type="subTitle"/>
          </p:nvPr>
        </p:nvSpPr>
        <p:spPr>
          <a:xfrm flipH="1">
            <a:off x="5111800" y="2247176"/>
            <a:ext cx="1842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752" name="Google Shape;752;p16"/>
          <p:cNvSpPr txBox="1"/>
          <p:nvPr>
            <p:ph idx="4" type="subTitle"/>
          </p:nvPr>
        </p:nvSpPr>
        <p:spPr>
          <a:xfrm flipH="1">
            <a:off x="5111800" y="1910875"/>
            <a:ext cx="18426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753" name="Google Shape;753;p16"/>
          <p:cNvSpPr txBox="1"/>
          <p:nvPr>
            <p:ph type="title"/>
          </p:nvPr>
        </p:nvSpPr>
        <p:spPr>
          <a:xfrm flipH="1">
            <a:off x="4183075" y="539500"/>
            <a:ext cx="4247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4" name="Google Shape;754;p16"/>
          <p:cNvSpPr/>
          <p:nvPr/>
        </p:nvSpPr>
        <p:spPr>
          <a:xfrm rot="5400000">
            <a:off x="8904164" y="4168035"/>
            <a:ext cx="81222" cy="81222"/>
          </a:xfrm>
          <a:custGeom>
            <a:rect b="b" l="l" r="r" t="t"/>
            <a:pathLst>
              <a:path extrusionOk="0" h="2537" w="2537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6"/>
          <p:cNvSpPr/>
          <p:nvPr/>
        </p:nvSpPr>
        <p:spPr>
          <a:xfrm rot="5400000">
            <a:off x="8650669" y="4601835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16"/>
          <p:cNvGrpSpPr/>
          <p:nvPr/>
        </p:nvGrpSpPr>
        <p:grpSpPr>
          <a:xfrm>
            <a:off x="165255" y="153830"/>
            <a:ext cx="588555" cy="677357"/>
            <a:chOff x="8369505" y="4354255"/>
            <a:chExt cx="588555" cy="677357"/>
          </a:xfrm>
        </p:grpSpPr>
        <p:sp>
          <p:nvSpPr>
            <p:cNvPr id="757" name="Google Shape;757;p16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16"/>
          <p:cNvGrpSpPr/>
          <p:nvPr/>
        </p:nvGrpSpPr>
        <p:grpSpPr>
          <a:xfrm flipH="1">
            <a:off x="199" y="1216875"/>
            <a:ext cx="3926060" cy="3926388"/>
            <a:chOff x="4909222" y="908262"/>
            <a:chExt cx="4234775" cy="4235129"/>
          </a:xfrm>
        </p:grpSpPr>
        <p:sp>
          <p:nvSpPr>
            <p:cNvPr id="775" name="Google Shape;775;p16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rect b="b" l="l" r="r" t="t"/>
              <a:pathLst>
                <a:path extrusionOk="0" h="91881" w="91882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rect b="b" l="l" r="r" t="t"/>
              <a:pathLst>
                <a:path extrusionOk="0" h="61246" w="61247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17"/>
          <p:cNvGrpSpPr/>
          <p:nvPr/>
        </p:nvGrpSpPr>
        <p:grpSpPr>
          <a:xfrm flipH="1">
            <a:off x="4432182" y="4031890"/>
            <a:ext cx="279631" cy="259804"/>
            <a:chOff x="6672" y="3464315"/>
            <a:chExt cx="279631" cy="259804"/>
          </a:xfrm>
        </p:grpSpPr>
        <p:sp>
          <p:nvSpPr>
            <p:cNvPr id="780" name="Google Shape;780;p17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17"/>
          <p:cNvSpPr/>
          <p:nvPr/>
        </p:nvSpPr>
        <p:spPr>
          <a:xfrm flipH="1">
            <a:off x="112460" y="4555655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7"/>
          <p:cNvSpPr/>
          <p:nvPr/>
        </p:nvSpPr>
        <p:spPr>
          <a:xfrm flipH="1">
            <a:off x="8882716" y="214371"/>
            <a:ext cx="81222" cy="81222"/>
          </a:xfrm>
          <a:custGeom>
            <a:rect b="b" l="l" r="r" t="t"/>
            <a:pathLst>
              <a:path extrusionOk="0" h="2537" w="2537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7"/>
          <p:cNvSpPr/>
          <p:nvPr/>
        </p:nvSpPr>
        <p:spPr>
          <a:xfrm flipH="1">
            <a:off x="8197726" y="216676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4909222" y="908262"/>
            <a:ext cx="4234775" cy="4235129"/>
            <a:chOff x="4909222" y="908262"/>
            <a:chExt cx="4234775" cy="4235129"/>
          </a:xfrm>
        </p:grpSpPr>
        <p:sp>
          <p:nvSpPr>
            <p:cNvPr id="793" name="Google Shape;793;p17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rect b="b" l="l" r="r" t="t"/>
              <a:pathLst>
                <a:path extrusionOk="0" h="91881" w="91882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rect b="b" l="l" r="r" t="t"/>
              <a:pathLst>
                <a:path extrusionOk="0" h="61246" w="61247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17"/>
          <p:cNvGrpSpPr/>
          <p:nvPr/>
        </p:nvGrpSpPr>
        <p:grpSpPr>
          <a:xfrm>
            <a:off x="83679" y="483231"/>
            <a:ext cx="161127" cy="262714"/>
            <a:chOff x="8814523" y="4301099"/>
            <a:chExt cx="181204" cy="295450"/>
          </a:xfrm>
        </p:grpSpPr>
        <p:sp>
          <p:nvSpPr>
            <p:cNvPr id="797" name="Google Shape;797;p17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17"/>
          <p:cNvSpPr/>
          <p:nvPr/>
        </p:nvSpPr>
        <p:spPr>
          <a:xfrm flipH="1">
            <a:off x="107584" y="935749"/>
            <a:ext cx="127985" cy="128224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7"/>
          <p:cNvSpPr txBox="1"/>
          <p:nvPr>
            <p:ph type="title"/>
          </p:nvPr>
        </p:nvSpPr>
        <p:spPr>
          <a:xfrm>
            <a:off x="960550" y="1269275"/>
            <a:ext cx="3032700" cy="11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5" name="Google Shape;805;p17"/>
          <p:cNvSpPr txBox="1"/>
          <p:nvPr>
            <p:ph idx="1" type="subTitle"/>
          </p:nvPr>
        </p:nvSpPr>
        <p:spPr>
          <a:xfrm>
            <a:off x="960550" y="2420450"/>
            <a:ext cx="30327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6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8"/>
          <p:cNvSpPr/>
          <p:nvPr/>
        </p:nvSpPr>
        <p:spPr>
          <a:xfrm>
            <a:off x="-3000" y="325"/>
            <a:ext cx="2608717" cy="5143367"/>
          </a:xfrm>
          <a:custGeom>
            <a:rect b="b" l="l" r="r" t="t"/>
            <a:pathLst>
              <a:path extrusionOk="0" h="128040" w="39589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8"/>
          <p:cNvSpPr/>
          <p:nvPr/>
        </p:nvSpPr>
        <p:spPr>
          <a:xfrm>
            <a:off x="191875" y="1216900"/>
            <a:ext cx="2942151" cy="3098613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8"/>
          <p:cNvSpPr/>
          <p:nvPr/>
        </p:nvSpPr>
        <p:spPr>
          <a:xfrm>
            <a:off x="358588" y="1392549"/>
            <a:ext cx="2608736" cy="2747328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0" name="Google Shape;810;p18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811" name="Google Shape;811;p18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18"/>
          <p:cNvSpPr/>
          <p:nvPr/>
        </p:nvSpPr>
        <p:spPr>
          <a:xfrm flipH="1" rot="10800000">
            <a:off x="492791" y="1626815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18"/>
          <p:cNvGrpSpPr/>
          <p:nvPr/>
        </p:nvGrpSpPr>
        <p:grpSpPr>
          <a:xfrm flipH="1" rot="10800000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815" name="Google Shape;815;p18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8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822" name="Google Shape;822;p18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18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840" name="Google Shape;840;p18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18"/>
          <p:cNvSpPr/>
          <p:nvPr/>
        </p:nvSpPr>
        <p:spPr>
          <a:xfrm>
            <a:off x="8857713" y="4416280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8"/>
          <p:cNvSpPr txBox="1"/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1" name="Google Shape;851;p18"/>
          <p:cNvSpPr txBox="1"/>
          <p:nvPr>
            <p:ph idx="1" type="subTitle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3">
  <p:cSld name="CUSTOM_6_1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9"/>
          <p:cNvSpPr/>
          <p:nvPr/>
        </p:nvSpPr>
        <p:spPr>
          <a:xfrm flipH="1">
            <a:off x="6535294" y="325"/>
            <a:ext cx="2608717" cy="5143367"/>
          </a:xfrm>
          <a:custGeom>
            <a:rect b="b" l="l" r="r" t="t"/>
            <a:pathLst>
              <a:path extrusionOk="0" h="128040" w="39589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9"/>
          <p:cNvSpPr/>
          <p:nvPr/>
        </p:nvSpPr>
        <p:spPr>
          <a:xfrm flipH="1">
            <a:off x="6006985" y="1216900"/>
            <a:ext cx="2942151" cy="3098613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9"/>
          <p:cNvSpPr/>
          <p:nvPr/>
        </p:nvSpPr>
        <p:spPr>
          <a:xfrm flipH="1">
            <a:off x="6173687" y="1392549"/>
            <a:ext cx="2608736" cy="2747328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19"/>
          <p:cNvGrpSpPr/>
          <p:nvPr/>
        </p:nvGrpSpPr>
        <p:grpSpPr>
          <a:xfrm flipH="1">
            <a:off x="6282508" y="3553936"/>
            <a:ext cx="154517" cy="442886"/>
            <a:chOff x="8846561" y="2782361"/>
            <a:chExt cx="154517" cy="442886"/>
          </a:xfrm>
        </p:grpSpPr>
        <p:sp>
          <p:nvSpPr>
            <p:cNvPr id="857" name="Google Shape;857;p19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9" name="Google Shape;859;p19"/>
          <p:cNvSpPr/>
          <p:nvPr/>
        </p:nvSpPr>
        <p:spPr>
          <a:xfrm rot="10800000">
            <a:off x="8495625" y="1626815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0" name="Google Shape;860;p19"/>
          <p:cNvGrpSpPr/>
          <p:nvPr/>
        </p:nvGrpSpPr>
        <p:grpSpPr>
          <a:xfrm rot="10800000">
            <a:off x="8481321" y="1920939"/>
            <a:ext cx="181204" cy="295450"/>
            <a:chOff x="8814523" y="4301099"/>
            <a:chExt cx="181204" cy="295450"/>
          </a:xfrm>
        </p:grpSpPr>
        <p:sp>
          <p:nvSpPr>
            <p:cNvPr id="861" name="Google Shape;861;p19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19"/>
          <p:cNvGrpSpPr/>
          <p:nvPr/>
        </p:nvGrpSpPr>
        <p:grpSpPr>
          <a:xfrm>
            <a:off x="121525" y="164768"/>
            <a:ext cx="588555" cy="677357"/>
            <a:chOff x="8369505" y="4354255"/>
            <a:chExt cx="588555" cy="677357"/>
          </a:xfrm>
        </p:grpSpPr>
        <p:sp>
          <p:nvSpPr>
            <p:cNvPr id="868" name="Google Shape;868;p19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19"/>
          <p:cNvGrpSpPr/>
          <p:nvPr/>
        </p:nvGrpSpPr>
        <p:grpSpPr>
          <a:xfrm flipH="1">
            <a:off x="177057" y="4723215"/>
            <a:ext cx="279631" cy="259804"/>
            <a:chOff x="6672" y="3464315"/>
            <a:chExt cx="279631" cy="259804"/>
          </a:xfrm>
        </p:grpSpPr>
        <p:sp>
          <p:nvSpPr>
            <p:cNvPr id="886" name="Google Shape;886;p19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19"/>
          <p:cNvSpPr/>
          <p:nvPr/>
        </p:nvSpPr>
        <p:spPr>
          <a:xfrm flipH="1">
            <a:off x="177073" y="4416280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9"/>
          <p:cNvSpPr txBox="1"/>
          <p:nvPr>
            <p:ph type="title"/>
          </p:nvPr>
        </p:nvSpPr>
        <p:spPr>
          <a:xfrm flipH="1">
            <a:off x="710086" y="1792575"/>
            <a:ext cx="49809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7" name="Google Shape;897;p19"/>
          <p:cNvSpPr txBox="1"/>
          <p:nvPr>
            <p:ph idx="1" type="subTitle"/>
          </p:nvPr>
        </p:nvSpPr>
        <p:spPr>
          <a:xfrm flipH="1">
            <a:off x="1846636" y="2857275"/>
            <a:ext cx="2707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4">
  <p:cSld name="CUSTOM_6_1_1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/>
          <p:nvPr/>
        </p:nvSpPr>
        <p:spPr>
          <a:xfrm>
            <a:off x="-3000" y="325"/>
            <a:ext cx="2608717" cy="5143367"/>
          </a:xfrm>
          <a:custGeom>
            <a:rect b="b" l="l" r="r" t="t"/>
            <a:pathLst>
              <a:path extrusionOk="0" h="128040" w="39589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0"/>
          <p:cNvSpPr/>
          <p:nvPr/>
        </p:nvSpPr>
        <p:spPr>
          <a:xfrm>
            <a:off x="191875" y="1216900"/>
            <a:ext cx="2942151" cy="3098613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20"/>
          <p:cNvSpPr/>
          <p:nvPr/>
        </p:nvSpPr>
        <p:spPr>
          <a:xfrm>
            <a:off x="358588" y="1392549"/>
            <a:ext cx="2608736" cy="2747328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2" name="Google Shape;902;p20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903" name="Google Shape;903;p20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20"/>
          <p:cNvSpPr/>
          <p:nvPr/>
        </p:nvSpPr>
        <p:spPr>
          <a:xfrm flipH="1" rot="10800000">
            <a:off x="492791" y="1626815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20"/>
          <p:cNvGrpSpPr/>
          <p:nvPr/>
        </p:nvGrpSpPr>
        <p:grpSpPr>
          <a:xfrm flipH="1" rot="10800000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907" name="Google Shape;907;p20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20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914" name="Google Shape;914;p20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20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932" name="Google Shape;932;p20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20"/>
          <p:cNvSpPr/>
          <p:nvPr/>
        </p:nvSpPr>
        <p:spPr>
          <a:xfrm>
            <a:off x="8857713" y="4416280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20"/>
          <p:cNvSpPr txBox="1"/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3" name="Google Shape;943;p20"/>
          <p:cNvSpPr txBox="1"/>
          <p:nvPr>
            <p:ph idx="1" type="subTitle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5525" y="-1225"/>
            <a:ext cx="9143969" cy="1903504"/>
          </a:xfrm>
          <a:custGeom>
            <a:rect b="b" l="l" r="r" t="t"/>
            <a:pathLst>
              <a:path extrusionOk="0" h="160735" w="44209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3688662" y="1094850"/>
            <a:ext cx="1766371" cy="1766392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3843622" y="1249820"/>
            <a:ext cx="1456430" cy="1456448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215301" y="4895571"/>
            <a:ext cx="83286" cy="83286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8400930" y="4897849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>
            <a:off x="8846561" y="2203086"/>
            <a:ext cx="154517" cy="442886"/>
            <a:chOff x="8846561" y="2782361"/>
            <a:chExt cx="154517" cy="442886"/>
          </a:xfrm>
        </p:grpSpPr>
        <p:sp>
          <p:nvSpPr>
            <p:cNvPr id="147" name="Google Shape;147;p3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8814523" y="3721824"/>
            <a:ext cx="181204" cy="295450"/>
            <a:chOff x="8814523" y="4301099"/>
            <a:chExt cx="181204" cy="295450"/>
          </a:xfrm>
        </p:grpSpPr>
        <p:sp>
          <p:nvSpPr>
            <p:cNvPr id="150" name="Google Shape;150;p3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179910" y="2203063"/>
            <a:ext cx="152679" cy="152964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3"/>
          <p:cNvGrpSpPr/>
          <p:nvPr/>
        </p:nvGrpSpPr>
        <p:grpSpPr>
          <a:xfrm>
            <a:off x="179005" y="2907021"/>
            <a:ext cx="154529" cy="443783"/>
            <a:chOff x="179009" y="2072968"/>
            <a:chExt cx="190870" cy="548151"/>
          </a:xfrm>
        </p:grpSpPr>
        <p:sp>
          <p:nvSpPr>
            <p:cNvPr id="158" name="Google Shape;158;p3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179000" y="4719815"/>
            <a:ext cx="279631" cy="259804"/>
            <a:chOff x="6672" y="3464315"/>
            <a:chExt cx="279631" cy="259804"/>
          </a:xfrm>
        </p:grpSpPr>
        <p:sp>
          <p:nvSpPr>
            <p:cNvPr id="161" name="Google Shape;161;p3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6990" y="4873780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"/>
          <p:cNvSpPr txBox="1"/>
          <p:nvPr>
            <p:ph hasCustomPrompt="1"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2" name="Google Shape;172;p3"/>
          <p:cNvSpPr txBox="1"/>
          <p:nvPr>
            <p:ph idx="1" type="subTitle"/>
          </p:nvPr>
        </p:nvSpPr>
        <p:spPr>
          <a:xfrm>
            <a:off x="3218100" y="3657950"/>
            <a:ext cx="2707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3"/>
          <p:cNvSpPr txBox="1"/>
          <p:nvPr>
            <p:ph idx="2" type="title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5">
  <p:cSld name="CUSTOM_6_1_1_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1"/>
          <p:cNvSpPr/>
          <p:nvPr/>
        </p:nvSpPr>
        <p:spPr>
          <a:xfrm flipH="1">
            <a:off x="6535294" y="325"/>
            <a:ext cx="2608717" cy="5143367"/>
          </a:xfrm>
          <a:custGeom>
            <a:rect b="b" l="l" r="r" t="t"/>
            <a:pathLst>
              <a:path extrusionOk="0" h="128040" w="39589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1"/>
          <p:cNvSpPr/>
          <p:nvPr/>
        </p:nvSpPr>
        <p:spPr>
          <a:xfrm flipH="1">
            <a:off x="6006985" y="1216900"/>
            <a:ext cx="2942151" cy="3098613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1"/>
          <p:cNvSpPr/>
          <p:nvPr/>
        </p:nvSpPr>
        <p:spPr>
          <a:xfrm flipH="1">
            <a:off x="6173687" y="1392549"/>
            <a:ext cx="2608736" cy="2747328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8" name="Google Shape;948;p21"/>
          <p:cNvGrpSpPr/>
          <p:nvPr/>
        </p:nvGrpSpPr>
        <p:grpSpPr>
          <a:xfrm flipH="1">
            <a:off x="6282508" y="3553936"/>
            <a:ext cx="154517" cy="442886"/>
            <a:chOff x="8846561" y="2782361"/>
            <a:chExt cx="154517" cy="442886"/>
          </a:xfrm>
        </p:grpSpPr>
        <p:sp>
          <p:nvSpPr>
            <p:cNvPr id="949" name="Google Shape;949;p21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21"/>
          <p:cNvSpPr/>
          <p:nvPr/>
        </p:nvSpPr>
        <p:spPr>
          <a:xfrm rot="10800000">
            <a:off x="8495625" y="1626815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2" name="Google Shape;952;p21"/>
          <p:cNvGrpSpPr/>
          <p:nvPr/>
        </p:nvGrpSpPr>
        <p:grpSpPr>
          <a:xfrm rot="10800000">
            <a:off x="8481321" y="1920939"/>
            <a:ext cx="181204" cy="295450"/>
            <a:chOff x="8814523" y="4301099"/>
            <a:chExt cx="181204" cy="295450"/>
          </a:xfrm>
        </p:grpSpPr>
        <p:sp>
          <p:nvSpPr>
            <p:cNvPr id="953" name="Google Shape;953;p21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21"/>
          <p:cNvGrpSpPr/>
          <p:nvPr/>
        </p:nvGrpSpPr>
        <p:grpSpPr>
          <a:xfrm>
            <a:off x="121525" y="164768"/>
            <a:ext cx="588555" cy="677357"/>
            <a:chOff x="8369505" y="4354255"/>
            <a:chExt cx="588555" cy="677357"/>
          </a:xfrm>
        </p:grpSpPr>
        <p:sp>
          <p:nvSpPr>
            <p:cNvPr id="960" name="Google Shape;960;p21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21"/>
          <p:cNvGrpSpPr/>
          <p:nvPr/>
        </p:nvGrpSpPr>
        <p:grpSpPr>
          <a:xfrm flipH="1">
            <a:off x="177057" y="4723215"/>
            <a:ext cx="279631" cy="259804"/>
            <a:chOff x="6672" y="3464315"/>
            <a:chExt cx="279631" cy="259804"/>
          </a:xfrm>
        </p:grpSpPr>
        <p:sp>
          <p:nvSpPr>
            <p:cNvPr id="978" name="Google Shape;978;p21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21"/>
          <p:cNvSpPr/>
          <p:nvPr/>
        </p:nvSpPr>
        <p:spPr>
          <a:xfrm flipH="1">
            <a:off x="177073" y="4416280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1"/>
          <p:cNvSpPr txBox="1"/>
          <p:nvPr>
            <p:ph type="title"/>
          </p:nvPr>
        </p:nvSpPr>
        <p:spPr>
          <a:xfrm flipH="1">
            <a:off x="710086" y="1792575"/>
            <a:ext cx="49809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9" name="Google Shape;989;p21"/>
          <p:cNvSpPr txBox="1"/>
          <p:nvPr>
            <p:ph idx="1" type="subTitle"/>
          </p:nvPr>
        </p:nvSpPr>
        <p:spPr>
          <a:xfrm flipH="1">
            <a:off x="1846636" y="2857275"/>
            <a:ext cx="2707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2"/>
          <p:cNvSpPr txBox="1"/>
          <p:nvPr>
            <p:ph type="title"/>
          </p:nvPr>
        </p:nvSpPr>
        <p:spPr>
          <a:xfrm>
            <a:off x="1054300" y="1030375"/>
            <a:ext cx="3032700" cy="6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92" name="Google Shape;992;p22"/>
          <p:cNvSpPr txBox="1"/>
          <p:nvPr>
            <p:ph idx="1" type="subTitle"/>
          </p:nvPr>
        </p:nvSpPr>
        <p:spPr>
          <a:xfrm>
            <a:off x="4295500" y="1030375"/>
            <a:ext cx="3978300" cy="6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3" name="Google Shape;993;p22"/>
          <p:cNvSpPr/>
          <p:nvPr/>
        </p:nvSpPr>
        <p:spPr>
          <a:xfrm flipH="1" rot="5400000">
            <a:off x="4107671" y="111984"/>
            <a:ext cx="928659" cy="9134374"/>
          </a:xfrm>
          <a:custGeom>
            <a:rect b="b" l="l" r="r" t="t"/>
            <a:pathLst>
              <a:path extrusionOk="0" h="128040" w="39589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2"/>
          <p:cNvSpPr/>
          <p:nvPr/>
        </p:nvSpPr>
        <p:spPr>
          <a:xfrm flipH="1" rot="5400000">
            <a:off x="3022249" y="2049924"/>
            <a:ext cx="2711149" cy="2855352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 flipH="1" rot="5400000">
            <a:off x="8757882" y="118003"/>
            <a:ext cx="279631" cy="259804"/>
            <a:chOff x="6672" y="3464315"/>
            <a:chExt cx="279631" cy="259804"/>
          </a:xfrm>
        </p:grpSpPr>
        <p:sp>
          <p:nvSpPr>
            <p:cNvPr id="996" name="Google Shape;996;p22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22"/>
          <p:cNvSpPr/>
          <p:nvPr/>
        </p:nvSpPr>
        <p:spPr>
          <a:xfrm flipH="1">
            <a:off x="111135" y="101305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22"/>
          <p:cNvSpPr/>
          <p:nvPr/>
        </p:nvSpPr>
        <p:spPr>
          <a:xfrm flipH="1" rot="5400000">
            <a:off x="8857084" y="1188048"/>
            <a:ext cx="81222" cy="81222"/>
          </a:xfrm>
          <a:custGeom>
            <a:rect b="b" l="l" r="r" t="t"/>
            <a:pathLst>
              <a:path extrusionOk="0" h="2537" w="2537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22"/>
          <p:cNvSpPr/>
          <p:nvPr/>
        </p:nvSpPr>
        <p:spPr>
          <a:xfrm flipH="1" rot="5400000">
            <a:off x="8603590" y="755785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8" name="Google Shape;1008;p22"/>
          <p:cNvGrpSpPr/>
          <p:nvPr/>
        </p:nvGrpSpPr>
        <p:grpSpPr>
          <a:xfrm>
            <a:off x="83679" y="396956"/>
            <a:ext cx="161127" cy="262714"/>
            <a:chOff x="8814523" y="4301099"/>
            <a:chExt cx="181204" cy="295450"/>
          </a:xfrm>
        </p:grpSpPr>
        <p:sp>
          <p:nvSpPr>
            <p:cNvPr id="1009" name="Google Shape;1009;p22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22"/>
          <p:cNvSpPr/>
          <p:nvPr/>
        </p:nvSpPr>
        <p:spPr>
          <a:xfrm flipH="1">
            <a:off x="107584" y="849474"/>
            <a:ext cx="127985" cy="128224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22"/>
          <p:cNvGrpSpPr/>
          <p:nvPr/>
        </p:nvGrpSpPr>
        <p:grpSpPr>
          <a:xfrm>
            <a:off x="8209138" y="3295688"/>
            <a:ext cx="934862" cy="919169"/>
            <a:chOff x="1196125" y="2476075"/>
            <a:chExt cx="421850" cy="414750"/>
          </a:xfrm>
        </p:grpSpPr>
        <p:sp>
          <p:nvSpPr>
            <p:cNvPr id="1017" name="Google Shape;1017;p22"/>
            <p:cNvSpPr/>
            <p:nvPr/>
          </p:nvSpPr>
          <p:spPr>
            <a:xfrm>
              <a:off x="1443400" y="2723350"/>
              <a:ext cx="174575" cy="167475"/>
            </a:xfrm>
            <a:custGeom>
              <a:rect b="b" l="l" r="r" t="t"/>
              <a:pathLst>
                <a:path extrusionOk="0" h="6699" w="6983">
                  <a:moveTo>
                    <a:pt x="6915" y="1"/>
                  </a:moveTo>
                  <a:cubicBezTo>
                    <a:pt x="3180" y="1"/>
                    <a:pt x="122" y="2964"/>
                    <a:pt x="0" y="6699"/>
                  </a:cubicBezTo>
                  <a:lnTo>
                    <a:pt x="6982" y="6699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1196125" y="2476075"/>
              <a:ext cx="421850" cy="414750"/>
            </a:xfrm>
            <a:custGeom>
              <a:rect b="b" l="l" r="r" t="t"/>
              <a:pathLst>
                <a:path extrusionOk="0" h="16590" w="16874">
                  <a:moveTo>
                    <a:pt x="16806" y="1"/>
                  </a:moveTo>
                  <a:cubicBezTo>
                    <a:pt x="7605" y="14"/>
                    <a:pt x="122" y="7402"/>
                    <a:pt x="0" y="16590"/>
                  </a:cubicBezTo>
                  <a:lnTo>
                    <a:pt x="162" y="16590"/>
                  </a:lnTo>
                  <a:cubicBezTo>
                    <a:pt x="298" y="7483"/>
                    <a:pt x="7699" y="177"/>
                    <a:pt x="16806" y="163"/>
                  </a:cubicBezTo>
                  <a:lnTo>
                    <a:pt x="16873" y="163"/>
                  </a:lnTo>
                  <a:lnTo>
                    <a:pt x="16873" y="1"/>
                  </a:lnTo>
                  <a:close/>
                  <a:moveTo>
                    <a:pt x="16806" y="1002"/>
                  </a:moveTo>
                  <a:cubicBezTo>
                    <a:pt x="8159" y="1016"/>
                    <a:pt x="1123" y="7944"/>
                    <a:pt x="1001" y="16590"/>
                  </a:cubicBezTo>
                  <a:lnTo>
                    <a:pt x="1164" y="16590"/>
                  </a:lnTo>
                  <a:cubicBezTo>
                    <a:pt x="1299" y="8038"/>
                    <a:pt x="8254" y="1178"/>
                    <a:pt x="16806" y="1165"/>
                  </a:cubicBezTo>
                  <a:lnTo>
                    <a:pt x="16873" y="1165"/>
                  </a:lnTo>
                  <a:lnTo>
                    <a:pt x="16873" y="1002"/>
                  </a:lnTo>
                  <a:close/>
                  <a:moveTo>
                    <a:pt x="16806" y="2003"/>
                  </a:moveTo>
                  <a:cubicBezTo>
                    <a:pt x="8714" y="2017"/>
                    <a:pt x="2138" y="8498"/>
                    <a:pt x="2003" y="16590"/>
                  </a:cubicBezTo>
                  <a:lnTo>
                    <a:pt x="2165" y="16590"/>
                  </a:lnTo>
                  <a:cubicBezTo>
                    <a:pt x="2300" y="8593"/>
                    <a:pt x="8809" y="2179"/>
                    <a:pt x="16806" y="2179"/>
                  </a:cubicBezTo>
                  <a:lnTo>
                    <a:pt x="16873" y="2179"/>
                  </a:lnTo>
                  <a:lnTo>
                    <a:pt x="16873" y="2003"/>
                  </a:lnTo>
                  <a:close/>
                  <a:moveTo>
                    <a:pt x="16806" y="3005"/>
                  </a:moveTo>
                  <a:cubicBezTo>
                    <a:pt x="9269" y="3018"/>
                    <a:pt x="3139" y="9053"/>
                    <a:pt x="3004" y="16590"/>
                  </a:cubicBezTo>
                  <a:lnTo>
                    <a:pt x="3180" y="16590"/>
                  </a:lnTo>
                  <a:cubicBezTo>
                    <a:pt x="3302" y="9148"/>
                    <a:pt x="9364" y="3181"/>
                    <a:pt x="16806" y="3181"/>
                  </a:cubicBezTo>
                  <a:lnTo>
                    <a:pt x="16873" y="3181"/>
                  </a:lnTo>
                  <a:lnTo>
                    <a:pt x="16873" y="3005"/>
                  </a:lnTo>
                  <a:close/>
                  <a:moveTo>
                    <a:pt x="16806" y="4020"/>
                  </a:moveTo>
                  <a:cubicBezTo>
                    <a:pt x="9824" y="4020"/>
                    <a:pt x="4141" y="9608"/>
                    <a:pt x="4005" y="16590"/>
                  </a:cubicBezTo>
                  <a:lnTo>
                    <a:pt x="4181" y="16590"/>
                  </a:lnTo>
                  <a:cubicBezTo>
                    <a:pt x="4303" y="9703"/>
                    <a:pt x="9918" y="4195"/>
                    <a:pt x="16806" y="4182"/>
                  </a:cubicBezTo>
                  <a:lnTo>
                    <a:pt x="16873" y="4182"/>
                  </a:lnTo>
                  <a:lnTo>
                    <a:pt x="16873" y="4020"/>
                  </a:lnTo>
                  <a:close/>
                  <a:moveTo>
                    <a:pt x="16806" y="5021"/>
                  </a:moveTo>
                  <a:cubicBezTo>
                    <a:pt x="10378" y="5021"/>
                    <a:pt x="5142" y="10163"/>
                    <a:pt x="5007" y="16590"/>
                  </a:cubicBezTo>
                  <a:lnTo>
                    <a:pt x="5183" y="16590"/>
                  </a:lnTo>
                  <a:cubicBezTo>
                    <a:pt x="5304" y="10257"/>
                    <a:pt x="10473" y="5197"/>
                    <a:pt x="16806" y="5183"/>
                  </a:cubicBezTo>
                  <a:lnTo>
                    <a:pt x="16873" y="5183"/>
                  </a:lnTo>
                  <a:lnTo>
                    <a:pt x="16873" y="5021"/>
                  </a:lnTo>
                  <a:close/>
                  <a:moveTo>
                    <a:pt x="16806" y="6022"/>
                  </a:moveTo>
                  <a:cubicBezTo>
                    <a:pt x="10933" y="6022"/>
                    <a:pt x="6143" y="10717"/>
                    <a:pt x="6021" y="16590"/>
                  </a:cubicBezTo>
                  <a:lnTo>
                    <a:pt x="6184" y="16590"/>
                  </a:lnTo>
                  <a:cubicBezTo>
                    <a:pt x="6319" y="10812"/>
                    <a:pt x="11028" y="6198"/>
                    <a:pt x="16806" y="6184"/>
                  </a:cubicBezTo>
                  <a:lnTo>
                    <a:pt x="16873" y="6184"/>
                  </a:lnTo>
                  <a:lnTo>
                    <a:pt x="16873" y="6022"/>
                  </a:lnTo>
                  <a:close/>
                  <a:moveTo>
                    <a:pt x="16806" y="7023"/>
                  </a:moveTo>
                  <a:cubicBezTo>
                    <a:pt x="11488" y="7037"/>
                    <a:pt x="7145" y="11272"/>
                    <a:pt x="7023" y="16590"/>
                  </a:cubicBezTo>
                  <a:lnTo>
                    <a:pt x="7185" y="16590"/>
                  </a:lnTo>
                  <a:cubicBezTo>
                    <a:pt x="7320" y="11367"/>
                    <a:pt x="11583" y="7199"/>
                    <a:pt x="16806" y="7199"/>
                  </a:cubicBezTo>
                  <a:lnTo>
                    <a:pt x="16873" y="7199"/>
                  </a:lnTo>
                  <a:lnTo>
                    <a:pt x="16873" y="7023"/>
                  </a:lnTo>
                  <a:close/>
                  <a:moveTo>
                    <a:pt x="16806" y="8025"/>
                  </a:moveTo>
                  <a:cubicBezTo>
                    <a:pt x="12043" y="8038"/>
                    <a:pt x="8159" y="11827"/>
                    <a:pt x="8024" y="16590"/>
                  </a:cubicBezTo>
                  <a:lnTo>
                    <a:pt x="8200" y="16590"/>
                  </a:lnTo>
                  <a:cubicBezTo>
                    <a:pt x="8322" y="11922"/>
                    <a:pt x="12138" y="8187"/>
                    <a:pt x="16806" y="8187"/>
                  </a:cubicBezTo>
                  <a:lnTo>
                    <a:pt x="16873" y="8187"/>
                  </a:lnTo>
                  <a:lnTo>
                    <a:pt x="16873" y="8025"/>
                  </a:lnTo>
                  <a:close/>
                  <a:moveTo>
                    <a:pt x="16806" y="9040"/>
                  </a:moveTo>
                  <a:cubicBezTo>
                    <a:pt x="12598" y="9040"/>
                    <a:pt x="9147" y="12382"/>
                    <a:pt x="9025" y="16590"/>
                  </a:cubicBezTo>
                  <a:lnTo>
                    <a:pt x="9201" y="16590"/>
                  </a:lnTo>
                  <a:cubicBezTo>
                    <a:pt x="9323" y="12476"/>
                    <a:pt x="12692" y="9202"/>
                    <a:pt x="16806" y="9202"/>
                  </a:cubicBezTo>
                  <a:lnTo>
                    <a:pt x="16873" y="9202"/>
                  </a:lnTo>
                  <a:lnTo>
                    <a:pt x="16873" y="9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22"/>
          <p:cNvGrpSpPr/>
          <p:nvPr/>
        </p:nvGrpSpPr>
        <p:grpSpPr>
          <a:xfrm>
            <a:off x="7848" y="1706298"/>
            <a:ext cx="663649" cy="1661124"/>
            <a:chOff x="7860" y="2857850"/>
            <a:chExt cx="582251" cy="1457382"/>
          </a:xfrm>
        </p:grpSpPr>
        <p:sp>
          <p:nvSpPr>
            <p:cNvPr id="1020" name="Google Shape;1020;p22"/>
            <p:cNvSpPr/>
            <p:nvPr/>
          </p:nvSpPr>
          <p:spPr>
            <a:xfrm>
              <a:off x="7860" y="3328181"/>
              <a:ext cx="142018" cy="517931"/>
            </a:xfrm>
            <a:custGeom>
              <a:rect b="b" l="l" r="r" t="t"/>
              <a:pathLst>
                <a:path extrusionOk="0" h="11652" w="3195">
                  <a:moveTo>
                    <a:pt x="1" y="1"/>
                  </a:moveTo>
                  <a:lnTo>
                    <a:pt x="1" y="11651"/>
                  </a:lnTo>
                  <a:cubicBezTo>
                    <a:pt x="1990" y="10379"/>
                    <a:pt x="3194" y="8187"/>
                    <a:pt x="3194" y="5833"/>
                  </a:cubicBezTo>
                  <a:cubicBezTo>
                    <a:pt x="3194" y="3465"/>
                    <a:pt x="1990" y="127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4400">
              <a:solidFill>
                <a:schemeClr val="lt1"/>
              </a:solidFill>
              <a:prstDash val="solid"/>
              <a:miter lim="135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7860" y="2857850"/>
              <a:ext cx="582251" cy="1457382"/>
            </a:xfrm>
            <a:custGeom>
              <a:rect b="b" l="l" r="r" t="t"/>
              <a:pathLst>
                <a:path extrusionOk="0" h="32787" w="13099">
                  <a:moveTo>
                    <a:pt x="1" y="9567"/>
                  </a:moveTo>
                  <a:lnTo>
                    <a:pt x="1" y="9770"/>
                  </a:lnTo>
                  <a:cubicBezTo>
                    <a:pt x="2409" y="11110"/>
                    <a:pt x="3884" y="13654"/>
                    <a:pt x="3884" y="16400"/>
                  </a:cubicBezTo>
                  <a:cubicBezTo>
                    <a:pt x="3884" y="19161"/>
                    <a:pt x="2409" y="21691"/>
                    <a:pt x="1" y="23044"/>
                  </a:cubicBezTo>
                  <a:lnTo>
                    <a:pt x="1" y="23233"/>
                  </a:lnTo>
                  <a:cubicBezTo>
                    <a:pt x="2504" y="21867"/>
                    <a:pt x="4060" y="19255"/>
                    <a:pt x="4060" y="16400"/>
                  </a:cubicBezTo>
                  <a:cubicBezTo>
                    <a:pt x="4060" y="13559"/>
                    <a:pt x="2504" y="10934"/>
                    <a:pt x="1" y="9567"/>
                  </a:cubicBezTo>
                  <a:close/>
                  <a:moveTo>
                    <a:pt x="1" y="8444"/>
                  </a:moveTo>
                  <a:lnTo>
                    <a:pt x="1" y="8634"/>
                  </a:lnTo>
                  <a:cubicBezTo>
                    <a:pt x="2991" y="10054"/>
                    <a:pt x="4899" y="13085"/>
                    <a:pt x="4899" y="16400"/>
                  </a:cubicBezTo>
                  <a:cubicBezTo>
                    <a:pt x="4899" y="19715"/>
                    <a:pt x="2991" y="22733"/>
                    <a:pt x="1" y="24167"/>
                  </a:cubicBezTo>
                  <a:lnTo>
                    <a:pt x="1" y="24356"/>
                  </a:lnTo>
                  <a:cubicBezTo>
                    <a:pt x="3086" y="22909"/>
                    <a:pt x="5061" y="19810"/>
                    <a:pt x="5061" y="16400"/>
                  </a:cubicBezTo>
                  <a:cubicBezTo>
                    <a:pt x="5061" y="12990"/>
                    <a:pt x="3086" y="9892"/>
                    <a:pt x="1" y="8444"/>
                  </a:cubicBezTo>
                  <a:close/>
                  <a:moveTo>
                    <a:pt x="1" y="7362"/>
                  </a:moveTo>
                  <a:lnTo>
                    <a:pt x="1" y="7538"/>
                  </a:lnTo>
                  <a:cubicBezTo>
                    <a:pt x="3573" y="9026"/>
                    <a:pt x="5900" y="12530"/>
                    <a:pt x="5900" y="16400"/>
                  </a:cubicBezTo>
                  <a:cubicBezTo>
                    <a:pt x="5900" y="20284"/>
                    <a:pt x="3573" y="23775"/>
                    <a:pt x="1" y="25277"/>
                  </a:cubicBezTo>
                  <a:lnTo>
                    <a:pt x="1" y="25453"/>
                  </a:lnTo>
                  <a:cubicBezTo>
                    <a:pt x="3668" y="23951"/>
                    <a:pt x="6063" y="20365"/>
                    <a:pt x="6063" y="16414"/>
                  </a:cubicBezTo>
                  <a:cubicBezTo>
                    <a:pt x="6063" y="12449"/>
                    <a:pt x="3668" y="8864"/>
                    <a:pt x="1" y="7362"/>
                  </a:cubicBezTo>
                  <a:close/>
                  <a:moveTo>
                    <a:pt x="1" y="6279"/>
                  </a:moveTo>
                  <a:lnTo>
                    <a:pt x="1" y="6455"/>
                  </a:lnTo>
                  <a:cubicBezTo>
                    <a:pt x="4155" y="8011"/>
                    <a:pt x="6902" y="11976"/>
                    <a:pt x="6902" y="16400"/>
                  </a:cubicBezTo>
                  <a:cubicBezTo>
                    <a:pt x="6902" y="20838"/>
                    <a:pt x="4155" y="24803"/>
                    <a:pt x="1" y="26359"/>
                  </a:cubicBezTo>
                  <a:lnTo>
                    <a:pt x="1" y="26535"/>
                  </a:lnTo>
                  <a:cubicBezTo>
                    <a:pt x="4250" y="24965"/>
                    <a:pt x="7078" y="20933"/>
                    <a:pt x="7078" y="16400"/>
                  </a:cubicBezTo>
                  <a:cubicBezTo>
                    <a:pt x="7078" y="11881"/>
                    <a:pt x="4250" y="7835"/>
                    <a:pt x="1" y="6279"/>
                  </a:cubicBezTo>
                  <a:close/>
                  <a:moveTo>
                    <a:pt x="1" y="5210"/>
                  </a:moveTo>
                  <a:lnTo>
                    <a:pt x="1" y="5386"/>
                  </a:lnTo>
                  <a:cubicBezTo>
                    <a:pt x="4723" y="6983"/>
                    <a:pt x="7903" y="11421"/>
                    <a:pt x="7903" y="16400"/>
                  </a:cubicBezTo>
                  <a:cubicBezTo>
                    <a:pt x="7903" y="21393"/>
                    <a:pt x="4723" y="25818"/>
                    <a:pt x="1" y="27414"/>
                  </a:cubicBezTo>
                  <a:lnTo>
                    <a:pt x="1" y="27604"/>
                  </a:lnTo>
                  <a:cubicBezTo>
                    <a:pt x="4818" y="25994"/>
                    <a:pt x="8079" y="21488"/>
                    <a:pt x="8079" y="16400"/>
                  </a:cubicBezTo>
                  <a:cubicBezTo>
                    <a:pt x="8079" y="11326"/>
                    <a:pt x="4818" y="6807"/>
                    <a:pt x="1" y="5210"/>
                  </a:cubicBezTo>
                  <a:close/>
                  <a:moveTo>
                    <a:pt x="1" y="4141"/>
                  </a:moveTo>
                  <a:lnTo>
                    <a:pt x="1" y="4155"/>
                  </a:lnTo>
                  <a:lnTo>
                    <a:pt x="1" y="4331"/>
                  </a:lnTo>
                  <a:cubicBezTo>
                    <a:pt x="5305" y="5954"/>
                    <a:pt x="8918" y="10853"/>
                    <a:pt x="8918" y="16400"/>
                  </a:cubicBezTo>
                  <a:cubicBezTo>
                    <a:pt x="8918" y="21934"/>
                    <a:pt x="5305" y="26833"/>
                    <a:pt x="1" y="28470"/>
                  </a:cubicBezTo>
                  <a:lnTo>
                    <a:pt x="1" y="28632"/>
                  </a:lnTo>
                  <a:cubicBezTo>
                    <a:pt x="5400" y="26995"/>
                    <a:pt x="9080" y="22029"/>
                    <a:pt x="9080" y="16387"/>
                  </a:cubicBezTo>
                  <a:cubicBezTo>
                    <a:pt x="9080" y="10758"/>
                    <a:pt x="5400" y="5778"/>
                    <a:pt x="1" y="4141"/>
                  </a:cubicBezTo>
                  <a:close/>
                  <a:moveTo>
                    <a:pt x="1" y="3099"/>
                  </a:moveTo>
                  <a:lnTo>
                    <a:pt x="1" y="3113"/>
                  </a:lnTo>
                  <a:lnTo>
                    <a:pt x="1" y="3275"/>
                  </a:lnTo>
                  <a:cubicBezTo>
                    <a:pt x="5873" y="4940"/>
                    <a:pt x="9919" y="10298"/>
                    <a:pt x="9919" y="16400"/>
                  </a:cubicBezTo>
                  <a:cubicBezTo>
                    <a:pt x="9919" y="22489"/>
                    <a:pt x="5873" y="27847"/>
                    <a:pt x="1" y="29512"/>
                  </a:cubicBezTo>
                  <a:lnTo>
                    <a:pt x="1" y="29688"/>
                  </a:lnTo>
                  <a:cubicBezTo>
                    <a:pt x="5968" y="28010"/>
                    <a:pt x="10081" y="22584"/>
                    <a:pt x="10081" y="16387"/>
                  </a:cubicBezTo>
                  <a:cubicBezTo>
                    <a:pt x="10081" y="10203"/>
                    <a:pt x="5968" y="4764"/>
                    <a:pt x="1" y="3099"/>
                  </a:cubicBezTo>
                  <a:close/>
                  <a:moveTo>
                    <a:pt x="1" y="2057"/>
                  </a:moveTo>
                  <a:lnTo>
                    <a:pt x="1" y="2071"/>
                  </a:lnTo>
                  <a:lnTo>
                    <a:pt x="1" y="2233"/>
                  </a:lnTo>
                  <a:cubicBezTo>
                    <a:pt x="6442" y="3925"/>
                    <a:pt x="10920" y="9743"/>
                    <a:pt x="10920" y="16400"/>
                  </a:cubicBezTo>
                  <a:cubicBezTo>
                    <a:pt x="10920" y="23044"/>
                    <a:pt x="6442" y="28862"/>
                    <a:pt x="1" y="30554"/>
                  </a:cubicBezTo>
                  <a:lnTo>
                    <a:pt x="1" y="30730"/>
                  </a:lnTo>
                  <a:cubicBezTo>
                    <a:pt x="6536" y="29025"/>
                    <a:pt x="11083" y="23139"/>
                    <a:pt x="11083" y="16387"/>
                  </a:cubicBezTo>
                  <a:cubicBezTo>
                    <a:pt x="11083" y="9648"/>
                    <a:pt x="6536" y="3749"/>
                    <a:pt x="1" y="2057"/>
                  </a:cubicBezTo>
                  <a:close/>
                  <a:moveTo>
                    <a:pt x="1" y="1029"/>
                  </a:moveTo>
                  <a:lnTo>
                    <a:pt x="1" y="1043"/>
                  </a:lnTo>
                  <a:lnTo>
                    <a:pt x="1" y="1205"/>
                  </a:lnTo>
                  <a:cubicBezTo>
                    <a:pt x="6996" y="2923"/>
                    <a:pt x="11922" y="9188"/>
                    <a:pt x="11922" y="16400"/>
                  </a:cubicBezTo>
                  <a:cubicBezTo>
                    <a:pt x="11922" y="23599"/>
                    <a:pt x="6996" y="29877"/>
                    <a:pt x="1" y="31596"/>
                  </a:cubicBezTo>
                  <a:lnTo>
                    <a:pt x="1" y="31758"/>
                  </a:lnTo>
                  <a:cubicBezTo>
                    <a:pt x="7091" y="30040"/>
                    <a:pt x="12098" y="23693"/>
                    <a:pt x="12098" y="16400"/>
                  </a:cubicBezTo>
                  <a:cubicBezTo>
                    <a:pt x="12098" y="9094"/>
                    <a:pt x="7091" y="2748"/>
                    <a:pt x="1" y="1029"/>
                  </a:cubicBezTo>
                  <a:close/>
                  <a:moveTo>
                    <a:pt x="1" y="1"/>
                  </a:moveTo>
                  <a:lnTo>
                    <a:pt x="1" y="177"/>
                  </a:lnTo>
                  <a:cubicBezTo>
                    <a:pt x="7565" y="1909"/>
                    <a:pt x="12923" y="8634"/>
                    <a:pt x="12923" y="16400"/>
                  </a:cubicBezTo>
                  <a:cubicBezTo>
                    <a:pt x="12923" y="24154"/>
                    <a:pt x="7565" y="30892"/>
                    <a:pt x="1" y="32624"/>
                  </a:cubicBezTo>
                  <a:lnTo>
                    <a:pt x="1" y="32786"/>
                  </a:lnTo>
                  <a:cubicBezTo>
                    <a:pt x="7659" y="31054"/>
                    <a:pt x="13099" y="24248"/>
                    <a:pt x="13099" y="16387"/>
                  </a:cubicBezTo>
                  <a:cubicBezTo>
                    <a:pt x="13099" y="8539"/>
                    <a:pt x="7659" y="173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22"/>
          <p:cNvSpPr/>
          <p:nvPr/>
        </p:nvSpPr>
        <p:spPr>
          <a:xfrm flipH="1" rot="5400000">
            <a:off x="3175835" y="2211744"/>
            <a:ext cx="2403909" cy="2531697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3"/>
          <p:cNvSpPr/>
          <p:nvPr/>
        </p:nvSpPr>
        <p:spPr>
          <a:xfrm flipH="1">
            <a:off x="6496003" y="325"/>
            <a:ext cx="1533282" cy="5143367"/>
          </a:xfrm>
          <a:custGeom>
            <a:rect b="b" l="l" r="r" t="t"/>
            <a:pathLst>
              <a:path extrusionOk="0" h="128040" w="39589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3"/>
          <p:cNvSpPr/>
          <p:nvPr/>
        </p:nvSpPr>
        <p:spPr>
          <a:xfrm rot="5400000">
            <a:off x="8856280" y="2778745"/>
            <a:ext cx="144628" cy="144659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6" name="Google Shape;1026;p23"/>
          <p:cNvGrpSpPr/>
          <p:nvPr/>
        </p:nvGrpSpPr>
        <p:grpSpPr>
          <a:xfrm>
            <a:off x="8068555" y="342582"/>
            <a:ext cx="137396" cy="393815"/>
            <a:chOff x="8846561" y="2782361"/>
            <a:chExt cx="154517" cy="442886"/>
          </a:xfrm>
        </p:grpSpPr>
        <p:sp>
          <p:nvSpPr>
            <p:cNvPr id="1027" name="Google Shape;1027;p23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23"/>
          <p:cNvSpPr/>
          <p:nvPr/>
        </p:nvSpPr>
        <p:spPr>
          <a:xfrm rot="5400000">
            <a:off x="8859554" y="3616804"/>
            <a:ext cx="138064" cy="144677"/>
          </a:xfrm>
          <a:custGeom>
            <a:rect b="b" l="l" r="r" t="t"/>
            <a:pathLst>
              <a:path extrusionOk="0" h="8478" w="8478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8146761" y="4694630"/>
            <a:ext cx="328622" cy="305322"/>
            <a:chOff x="6672" y="3464315"/>
            <a:chExt cx="279631" cy="259804"/>
          </a:xfrm>
        </p:grpSpPr>
        <p:sp>
          <p:nvSpPr>
            <p:cNvPr id="1031" name="Google Shape;1031;p23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23"/>
          <p:cNvSpPr/>
          <p:nvPr/>
        </p:nvSpPr>
        <p:spPr>
          <a:xfrm>
            <a:off x="8435763" y="2037206"/>
            <a:ext cx="124833" cy="124381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1" name="Google Shape;1041;p23"/>
          <p:cNvGrpSpPr/>
          <p:nvPr/>
        </p:nvGrpSpPr>
        <p:grpSpPr>
          <a:xfrm>
            <a:off x="8403502" y="1534670"/>
            <a:ext cx="189340" cy="308716"/>
            <a:chOff x="8814523" y="4301099"/>
            <a:chExt cx="181204" cy="295450"/>
          </a:xfrm>
        </p:grpSpPr>
        <p:sp>
          <p:nvSpPr>
            <p:cNvPr id="1042" name="Google Shape;1042;p23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p23"/>
          <p:cNvSpPr/>
          <p:nvPr/>
        </p:nvSpPr>
        <p:spPr>
          <a:xfrm flipH="1">
            <a:off x="8860714" y="4852249"/>
            <a:ext cx="144696" cy="144734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3"/>
          <p:cNvSpPr/>
          <p:nvPr/>
        </p:nvSpPr>
        <p:spPr>
          <a:xfrm flipH="1">
            <a:off x="8592849" y="4849281"/>
            <a:ext cx="150399" cy="150680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3"/>
          <p:cNvGrpSpPr/>
          <p:nvPr/>
        </p:nvGrpSpPr>
        <p:grpSpPr>
          <a:xfrm rot="5400000">
            <a:off x="8687603" y="3256187"/>
            <a:ext cx="482000" cy="31137"/>
            <a:chOff x="7586971" y="1240406"/>
            <a:chExt cx="820705" cy="53017"/>
          </a:xfrm>
        </p:grpSpPr>
        <p:sp>
          <p:nvSpPr>
            <p:cNvPr id="1051" name="Google Shape;1051;p23"/>
            <p:cNvSpPr/>
            <p:nvPr/>
          </p:nvSpPr>
          <p:spPr>
            <a:xfrm>
              <a:off x="8345886" y="1240406"/>
              <a:ext cx="61789" cy="53017"/>
            </a:xfrm>
            <a:custGeom>
              <a:rect b="b" l="l" r="r" t="t"/>
              <a:pathLst>
                <a:path extrusionOk="0" h="1656" w="193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8156069" y="1240406"/>
              <a:ext cx="61757" cy="53017"/>
            </a:xfrm>
            <a:custGeom>
              <a:rect b="b" l="l" r="r" t="t"/>
              <a:pathLst>
                <a:path extrusionOk="0" h="1656" w="1929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7966221" y="1240406"/>
              <a:ext cx="61789" cy="53017"/>
            </a:xfrm>
            <a:custGeom>
              <a:rect b="b" l="l" r="r" t="t"/>
              <a:pathLst>
                <a:path extrusionOk="0" h="1656" w="193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7776404" y="1240406"/>
              <a:ext cx="62173" cy="53017"/>
            </a:xfrm>
            <a:custGeom>
              <a:rect b="b" l="l" r="r" t="t"/>
              <a:pathLst>
                <a:path extrusionOk="0" h="1656" w="1942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7586971" y="1240406"/>
              <a:ext cx="61757" cy="53017"/>
            </a:xfrm>
            <a:custGeom>
              <a:rect b="b" l="l" r="r" t="t"/>
              <a:pathLst>
                <a:path extrusionOk="0" h="1656" w="1929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23"/>
          <p:cNvSpPr txBox="1"/>
          <p:nvPr>
            <p:ph type="title"/>
          </p:nvPr>
        </p:nvSpPr>
        <p:spPr>
          <a:xfrm>
            <a:off x="657725" y="1546588"/>
            <a:ext cx="4628100" cy="14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57" name="Google Shape;1057;p23"/>
          <p:cNvGrpSpPr/>
          <p:nvPr/>
        </p:nvGrpSpPr>
        <p:grpSpPr>
          <a:xfrm flipH="1">
            <a:off x="8732368" y="120130"/>
            <a:ext cx="328622" cy="305322"/>
            <a:chOff x="6672" y="3464315"/>
            <a:chExt cx="279631" cy="259804"/>
          </a:xfrm>
        </p:grpSpPr>
        <p:sp>
          <p:nvSpPr>
            <p:cNvPr id="1058" name="Google Shape;1058;p23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7" name="Google Shape;1067;p23"/>
          <p:cNvSpPr/>
          <p:nvPr/>
        </p:nvSpPr>
        <p:spPr>
          <a:xfrm rot="-5400000">
            <a:off x="7894021" y="4080313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8" name="Google Shape;1068;p23"/>
          <p:cNvGrpSpPr/>
          <p:nvPr/>
        </p:nvGrpSpPr>
        <p:grpSpPr>
          <a:xfrm rot="-5400000">
            <a:off x="1171590" y="3579399"/>
            <a:ext cx="1050225" cy="2077958"/>
            <a:chOff x="2922675" y="2551150"/>
            <a:chExt cx="424900" cy="840700"/>
          </a:xfrm>
        </p:grpSpPr>
        <p:sp>
          <p:nvSpPr>
            <p:cNvPr id="1069" name="Google Shape;1069;p23"/>
            <p:cNvSpPr/>
            <p:nvPr/>
          </p:nvSpPr>
          <p:spPr>
            <a:xfrm>
              <a:off x="2922675" y="2798800"/>
              <a:ext cx="172900" cy="345750"/>
            </a:xfrm>
            <a:custGeom>
              <a:rect b="b" l="l" r="r" t="t"/>
              <a:pathLst>
                <a:path extrusionOk="0" h="13830" w="6916">
                  <a:moveTo>
                    <a:pt x="1" y="0"/>
                  </a:moveTo>
                  <a:lnTo>
                    <a:pt x="1" y="13829"/>
                  </a:lnTo>
                  <a:cubicBezTo>
                    <a:pt x="3830" y="13829"/>
                    <a:pt x="6915" y="10730"/>
                    <a:pt x="6915" y="6915"/>
                  </a:cubicBezTo>
                  <a:cubicBezTo>
                    <a:pt x="6915" y="3099"/>
                    <a:pt x="3830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4400">
              <a:solidFill>
                <a:schemeClr val="lt1"/>
              </a:solidFill>
              <a:prstDash val="solid"/>
              <a:miter lim="135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2922675" y="2551150"/>
              <a:ext cx="424900" cy="840700"/>
            </a:xfrm>
            <a:custGeom>
              <a:rect b="b" l="l" r="r" t="t"/>
              <a:pathLst>
                <a:path extrusionOk="0" h="33628" w="16996">
                  <a:moveTo>
                    <a:pt x="1" y="9040"/>
                  </a:moveTo>
                  <a:lnTo>
                    <a:pt x="1" y="9203"/>
                  </a:lnTo>
                  <a:cubicBezTo>
                    <a:pt x="4209" y="9203"/>
                    <a:pt x="7619" y="12613"/>
                    <a:pt x="7619" y="16821"/>
                  </a:cubicBezTo>
                  <a:cubicBezTo>
                    <a:pt x="7619" y="21015"/>
                    <a:pt x="4209" y="24425"/>
                    <a:pt x="1" y="24425"/>
                  </a:cubicBezTo>
                  <a:lnTo>
                    <a:pt x="1" y="24601"/>
                  </a:lnTo>
                  <a:cubicBezTo>
                    <a:pt x="4304" y="24601"/>
                    <a:pt x="7781" y="21110"/>
                    <a:pt x="7781" y="16821"/>
                  </a:cubicBezTo>
                  <a:cubicBezTo>
                    <a:pt x="7781" y="12518"/>
                    <a:pt x="4304" y="9040"/>
                    <a:pt x="1" y="9040"/>
                  </a:cubicBezTo>
                  <a:close/>
                  <a:moveTo>
                    <a:pt x="1" y="8039"/>
                  </a:moveTo>
                  <a:lnTo>
                    <a:pt x="1" y="8201"/>
                  </a:lnTo>
                  <a:cubicBezTo>
                    <a:pt x="4764" y="8201"/>
                    <a:pt x="8620" y="12058"/>
                    <a:pt x="8620" y="16821"/>
                  </a:cubicBezTo>
                  <a:cubicBezTo>
                    <a:pt x="8620" y="21570"/>
                    <a:pt x="4764" y="25440"/>
                    <a:pt x="1" y="25440"/>
                  </a:cubicBezTo>
                  <a:lnTo>
                    <a:pt x="1" y="25602"/>
                  </a:lnTo>
                  <a:cubicBezTo>
                    <a:pt x="4859" y="25602"/>
                    <a:pt x="8796" y="21665"/>
                    <a:pt x="8796" y="16821"/>
                  </a:cubicBezTo>
                  <a:cubicBezTo>
                    <a:pt x="8796" y="11963"/>
                    <a:pt x="4859" y="8039"/>
                    <a:pt x="1" y="8039"/>
                  </a:cubicBezTo>
                  <a:close/>
                  <a:moveTo>
                    <a:pt x="125" y="7024"/>
                  </a:moveTo>
                  <a:cubicBezTo>
                    <a:pt x="84" y="7024"/>
                    <a:pt x="42" y="7024"/>
                    <a:pt x="1" y="7024"/>
                  </a:cubicBezTo>
                  <a:lnTo>
                    <a:pt x="1" y="7200"/>
                  </a:lnTo>
                  <a:cubicBezTo>
                    <a:pt x="51" y="7199"/>
                    <a:pt x="100" y="7199"/>
                    <a:pt x="149" y="7199"/>
                  </a:cubicBezTo>
                  <a:cubicBezTo>
                    <a:pt x="5453" y="7199"/>
                    <a:pt x="9757" y="11499"/>
                    <a:pt x="9757" y="16821"/>
                  </a:cubicBezTo>
                  <a:cubicBezTo>
                    <a:pt x="9757" y="22138"/>
                    <a:pt x="5440" y="26442"/>
                    <a:pt x="125" y="26442"/>
                  </a:cubicBezTo>
                  <a:cubicBezTo>
                    <a:pt x="84" y="26442"/>
                    <a:pt x="42" y="26442"/>
                    <a:pt x="1" y="26441"/>
                  </a:cubicBezTo>
                  <a:lnTo>
                    <a:pt x="1" y="26604"/>
                  </a:lnTo>
                  <a:cubicBezTo>
                    <a:pt x="42" y="26604"/>
                    <a:pt x="84" y="26604"/>
                    <a:pt x="125" y="26604"/>
                  </a:cubicBezTo>
                  <a:cubicBezTo>
                    <a:pt x="5535" y="26604"/>
                    <a:pt x="9933" y="22232"/>
                    <a:pt x="9933" y="16821"/>
                  </a:cubicBezTo>
                  <a:cubicBezTo>
                    <a:pt x="9933" y="11396"/>
                    <a:pt x="5535" y="7024"/>
                    <a:pt x="125" y="7024"/>
                  </a:cubicBezTo>
                  <a:close/>
                  <a:moveTo>
                    <a:pt x="1" y="6023"/>
                  </a:moveTo>
                  <a:lnTo>
                    <a:pt x="1" y="6199"/>
                  </a:lnTo>
                  <a:cubicBezTo>
                    <a:pt x="5873" y="6199"/>
                    <a:pt x="10636" y="10948"/>
                    <a:pt x="10636" y="16821"/>
                  </a:cubicBezTo>
                  <a:cubicBezTo>
                    <a:pt x="10636" y="22680"/>
                    <a:pt x="5873" y="27443"/>
                    <a:pt x="1" y="27443"/>
                  </a:cubicBezTo>
                  <a:lnTo>
                    <a:pt x="1" y="27605"/>
                  </a:lnTo>
                  <a:cubicBezTo>
                    <a:pt x="5968" y="27605"/>
                    <a:pt x="10799" y="22774"/>
                    <a:pt x="10799" y="16821"/>
                  </a:cubicBezTo>
                  <a:cubicBezTo>
                    <a:pt x="10799" y="10854"/>
                    <a:pt x="5968" y="6023"/>
                    <a:pt x="1" y="6023"/>
                  </a:cubicBezTo>
                  <a:close/>
                  <a:moveTo>
                    <a:pt x="1" y="5022"/>
                  </a:moveTo>
                  <a:lnTo>
                    <a:pt x="1" y="5184"/>
                  </a:lnTo>
                  <a:cubicBezTo>
                    <a:pt x="6374" y="5265"/>
                    <a:pt x="11502" y="10448"/>
                    <a:pt x="11502" y="16821"/>
                  </a:cubicBezTo>
                  <a:cubicBezTo>
                    <a:pt x="11502" y="23180"/>
                    <a:pt x="6374" y="28363"/>
                    <a:pt x="1" y="28444"/>
                  </a:cubicBezTo>
                  <a:lnTo>
                    <a:pt x="1" y="28620"/>
                  </a:lnTo>
                  <a:cubicBezTo>
                    <a:pt x="6469" y="28539"/>
                    <a:pt x="11665" y="23275"/>
                    <a:pt x="11665" y="16821"/>
                  </a:cubicBezTo>
                  <a:cubicBezTo>
                    <a:pt x="11665" y="10353"/>
                    <a:pt x="6469" y="5103"/>
                    <a:pt x="1" y="5022"/>
                  </a:cubicBezTo>
                  <a:close/>
                  <a:moveTo>
                    <a:pt x="1" y="4020"/>
                  </a:moveTo>
                  <a:lnTo>
                    <a:pt x="1" y="4183"/>
                  </a:lnTo>
                  <a:cubicBezTo>
                    <a:pt x="6983" y="4183"/>
                    <a:pt x="12639" y="9839"/>
                    <a:pt x="12639" y="16821"/>
                  </a:cubicBezTo>
                  <a:cubicBezTo>
                    <a:pt x="12639" y="23789"/>
                    <a:pt x="6983" y="29445"/>
                    <a:pt x="1" y="29445"/>
                  </a:cubicBezTo>
                  <a:lnTo>
                    <a:pt x="1" y="29621"/>
                  </a:lnTo>
                  <a:cubicBezTo>
                    <a:pt x="7078" y="29621"/>
                    <a:pt x="12801" y="23884"/>
                    <a:pt x="12801" y="16821"/>
                  </a:cubicBezTo>
                  <a:cubicBezTo>
                    <a:pt x="12801" y="9744"/>
                    <a:pt x="7078" y="4020"/>
                    <a:pt x="1" y="4020"/>
                  </a:cubicBezTo>
                  <a:close/>
                  <a:moveTo>
                    <a:pt x="1" y="3019"/>
                  </a:moveTo>
                  <a:lnTo>
                    <a:pt x="1" y="3181"/>
                  </a:lnTo>
                  <a:cubicBezTo>
                    <a:pt x="7538" y="3181"/>
                    <a:pt x="13640" y="9284"/>
                    <a:pt x="13640" y="16821"/>
                  </a:cubicBezTo>
                  <a:cubicBezTo>
                    <a:pt x="13640" y="24344"/>
                    <a:pt x="7538" y="30446"/>
                    <a:pt x="1" y="30446"/>
                  </a:cubicBezTo>
                  <a:lnTo>
                    <a:pt x="1" y="30622"/>
                  </a:lnTo>
                  <a:cubicBezTo>
                    <a:pt x="7632" y="30622"/>
                    <a:pt x="13816" y="24439"/>
                    <a:pt x="13816" y="16821"/>
                  </a:cubicBezTo>
                  <a:cubicBezTo>
                    <a:pt x="13816" y="9189"/>
                    <a:pt x="7632" y="3019"/>
                    <a:pt x="1" y="3019"/>
                  </a:cubicBezTo>
                  <a:close/>
                  <a:moveTo>
                    <a:pt x="1" y="2004"/>
                  </a:moveTo>
                  <a:lnTo>
                    <a:pt x="1" y="2180"/>
                  </a:lnTo>
                  <a:cubicBezTo>
                    <a:pt x="8093" y="2180"/>
                    <a:pt x="14642" y="8729"/>
                    <a:pt x="14642" y="16821"/>
                  </a:cubicBezTo>
                  <a:cubicBezTo>
                    <a:pt x="14642" y="24899"/>
                    <a:pt x="8093" y="31461"/>
                    <a:pt x="1" y="31461"/>
                  </a:cubicBezTo>
                  <a:lnTo>
                    <a:pt x="1" y="31624"/>
                  </a:lnTo>
                  <a:cubicBezTo>
                    <a:pt x="8187" y="31624"/>
                    <a:pt x="14817" y="24993"/>
                    <a:pt x="14817" y="16821"/>
                  </a:cubicBezTo>
                  <a:cubicBezTo>
                    <a:pt x="14817" y="8634"/>
                    <a:pt x="8187" y="2004"/>
                    <a:pt x="1" y="2004"/>
                  </a:cubicBezTo>
                  <a:close/>
                  <a:moveTo>
                    <a:pt x="1" y="1003"/>
                  </a:moveTo>
                  <a:lnTo>
                    <a:pt x="1" y="1179"/>
                  </a:lnTo>
                  <a:cubicBezTo>
                    <a:pt x="8647" y="1179"/>
                    <a:pt x="15656" y="8174"/>
                    <a:pt x="15656" y="16821"/>
                  </a:cubicBezTo>
                  <a:cubicBezTo>
                    <a:pt x="15656" y="25467"/>
                    <a:pt x="8647" y="32462"/>
                    <a:pt x="1" y="32462"/>
                  </a:cubicBezTo>
                  <a:lnTo>
                    <a:pt x="1" y="32638"/>
                  </a:lnTo>
                  <a:cubicBezTo>
                    <a:pt x="8742" y="32638"/>
                    <a:pt x="15819" y="25548"/>
                    <a:pt x="15819" y="16821"/>
                  </a:cubicBezTo>
                  <a:cubicBezTo>
                    <a:pt x="15819" y="8093"/>
                    <a:pt x="8742" y="1003"/>
                    <a:pt x="1" y="1003"/>
                  </a:cubicBezTo>
                  <a:close/>
                  <a:moveTo>
                    <a:pt x="175" y="1"/>
                  </a:moveTo>
                  <a:cubicBezTo>
                    <a:pt x="117" y="1"/>
                    <a:pt x="59" y="1"/>
                    <a:pt x="1" y="2"/>
                  </a:cubicBezTo>
                  <a:lnTo>
                    <a:pt x="1" y="164"/>
                  </a:lnTo>
                  <a:cubicBezTo>
                    <a:pt x="51" y="164"/>
                    <a:pt x="101" y="163"/>
                    <a:pt x="151" y="163"/>
                  </a:cubicBezTo>
                  <a:cubicBezTo>
                    <a:pt x="9351" y="163"/>
                    <a:pt x="16820" y="7602"/>
                    <a:pt x="16820" y="16821"/>
                  </a:cubicBezTo>
                  <a:cubicBezTo>
                    <a:pt x="16820" y="26018"/>
                    <a:pt x="9364" y="33465"/>
                    <a:pt x="175" y="33465"/>
                  </a:cubicBezTo>
                  <a:cubicBezTo>
                    <a:pt x="117" y="33465"/>
                    <a:pt x="59" y="33464"/>
                    <a:pt x="1" y="33464"/>
                  </a:cubicBezTo>
                  <a:lnTo>
                    <a:pt x="1" y="33626"/>
                  </a:lnTo>
                  <a:cubicBezTo>
                    <a:pt x="59" y="33627"/>
                    <a:pt x="117" y="33627"/>
                    <a:pt x="175" y="33627"/>
                  </a:cubicBezTo>
                  <a:cubicBezTo>
                    <a:pt x="9459" y="33627"/>
                    <a:pt x="16996" y="26113"/>
                    <a:pt x="16996" y="16821"/>
                  </a:cubicBezTo>
                  <a:cubicBezTo>
                    <a:pt x="16996" y="7515"/>
                    <a:pt x="9459" y="1"/>
                    <a:pt x="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23"/>
          <p:cNvSpPr/>
          <p:nvPr/>
        </p:nvSpPr>
        <p:spPr>
          <a:xfrm rot="5400000">
            <a:off x="2821912" y="4929195"/>
            <a:ext cx="124833" cy="124381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2" name="Google Shape;1072;p23"/>
          <p:cNvGrpSpPr/>
          <p:nvPr/>
        </p:nvGrpSpPr>
        <p:grpSpPr>
          <a:xfrm rot="5400000">
            <a:off x="3200027" y="4837020"/>
            <a:ext cx="189340" cy="308716"/>
            <a:chOff x="8814523" y="4301099"/>
            <a:chExt cx="181204" cy="295450"/>
          </a:xfrm>
        </p:grpSpPr>
        <p:sp>
          <p:nvSpPr>
            <p:cNvPr id="1073" name="Google Shape;1073;p23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23"/>
          <p:cNvSpPr/>
          <p:nvPr/>
        </p:nvSpPr>
        <p:spPr>
          <a:xfrm>
            <a:off x="128096" y="4333038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23"/>
          <p:cNvSpPr/>
          <p:nvPr/>
        </p:nvSpPr>
        <p:spPr>
          <a:xfrm rot="5400000">
            <a:off x="74230" y="120120"/>
            <a:ext cx="144628" cy="144659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7_1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24"/>
          <p:cNvGrpSpPr/>
          <p:nvPr/>
        </p:nvGrpSpPr>
        <p:grpSpPr>
          <a:xfrm rot="-5400000">
            <a:off x="6699980" y="3137136"/>
            <a:ext cx="1820679" cy="2004808"/>
            <a:chOff x="143428" y="791782"/>
            <a:chExt cx="1170704" cy="1289100"/>
          </a:xfrm>
        </p:grpSpPr>
        <p:grpSp>
          <p:nvGrpSpPr>
            <p:cNvPr id="1083" name="Google Shape;1083;p24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1084" name="Google Shape;1084;p24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rect b="b" l="l" r="r" t="t"/>
                <a:pathLst>
                  <a:path extrusionOk="0" h="46185" w="46197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rect b="b" l="l" r="r" t="t"/>
                <a:pathLst>
                  <a:path extrusionOk="0" h="43447" w="43459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4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rect b="b" l="l" r="r" t="t"/>
                <a:pathLst>
                  <a:path extrusionOk="0" h="40709" w="40721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rect b="b" l="l" r="r" t="t"/>
                <a:pathLst>
                  <a:path extrusionOk="0" h="37986" w="39483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rect b="b" l="l" r="r" t="t"/>
                <a:pathLst>
                  <a:path extrusionOk="0" h="35250" w="36636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rect b="b" l="l" r="r" t="t"/>
                <a:pathLst>
                  <a:path extrusionOk="0" h="32513" w="33791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rect b="b" l="l" r="r" t="t"/>
                <a:pathLst>
                  <a:path extrusionOk="0" h="29777" w="30945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4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rect b="b" l="l" r="r" t="t"/>
                <a:pathLst>
                  <a:path extrusionOk="0" h="27037" w="2810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rect b="b" l="l" r="r" t="t"/>
                <a:pathLst>
                  <a:path extrusionOk="0" h="24299" w="25254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rect b="b" l="l" r="r" t="t"/>
                <a:pathLst>
                  <a:path extrusionOk="0" h="21563" w="2242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rect b="b" l="l" r="r" t="t"/>
                <a:pathLst>
                  <a:path extrusionOk="0" h="18826" w="19575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rect b="b" l="l" r="r" t="t"/>
                <a:pathLst>
                  <a:path extrusionOk="0" h="16089" w="1673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rect b="b" l="l" r="r" t="t"/>
                <a:pathLst>
                  <a:path extrusionOk="0" h="13358" w="13883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4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rect b="b" l="l" r="r" t="t"/>
                <a:pathLst>
                  <a:path extrusionOk="0" h="10630" w="11038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4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rect b="b" l="l" r="r" t="t"/>
                <a:pathLst>
                  <a:path extrusionOk="0" h="7899" w="9216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rect b="b" l="l" r="r" t="t"/>
                <a:pathLst>
                  <a:path extrusionOk="0" h="5159" w="6014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rect b="b" l="l" r="r" t="t"/>
                <a:pathLst>
                  <a:path extrusionOk="0" h="2419" w="2811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4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rect b="b" l="l" r="r" t="t"/>
                <a:pathLst>
                  <a:path extrusionOk="0" h="19038" w="19777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2" name="Google Shape;1102;p24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24"/>
          <p:cNvSpPr/>
          <p:nvPr/>
        </p:nvSpPr>
        <p:spPr>
          <a:xfrm flipH="1" rot="5400000">
            <a:off x="992534" y="4920478"/>
            <a:ext cx="134279" cy="134531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24"/>
          <p:cNvSpPr/>
          <p:nvPr/>
        </p:nvSpPr>
        <p:spPr>
          <a:xfrm flipH="1" rot="5400000">
            <a:off x="4125870" y="4791801"/>
            <a:ext cx="180477" cy="180454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5" name="Google Shape;1105;p24"/>
          <p:cNvGrpSpPr/>
          <p:nvPr/>
        </p:nvGrpSpPr>
        <p:grpSpPr>
          <a:xfrm flipH="1" rot="5400000">
            <a:off x="244740" y="4792584"/>
            <a:ext cx="135900" cy="390284"/>
            <a:chOff x="179009" y="2072968"/>
            <a:chExt cx="190870" cy="548151"/>
          </a:xfrm>
        </p:grpSpPr>
        <p:sp>
          <p:nvSpPr>
            <p:cNvPr id="1106" name="Google Shape;1106;p24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24"/>
          <p:cNvGrpSpPr/>
          <p:nvPr/>
        </p:nvGrpSpPr>
        <p:grpSpPr>
          <a:xfrm flipH="1" rot="5400000">
            <a:off x="8428541" y="26926"/>
            <a:ext cx="588555" cy="677357"/>
            <a:chOff x="8369505" y="4354255"/>
            <a:chExt cx="588555" cy="677357"/>
          </a:xfrm>
        </p:grpSpPr>
        <p:sp>
          <p:nvSpPr>
            <p:cNvPr id="1109" name="Google Shape;1109;p24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6" name="Google Shape;1126;p24"/>
          <p:cNvCxnSpPr/>
          <p:nvPr/>
        </p:nvCxnSpPr>
        <p:spPr>
          <a:xfrm>
            <a:off x="4572008" y="-404200"/>
            <a:ext cx="0" cy="9144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24"/>
          <p:cNvSpPr txBox="1"/>
          <p:nvPr>
            <p:ph idx="1" type="subTitle"/>
          </p:nvPr>
        </p:nvSpPr>
        <p:spPr>
          <a:xfrm>
            <a:off x="1252050" y="1795475"/>
            <a:ext cx="6639900" cy="13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128" name="Google Shape;1128;p24"/>
          <p:cNvSpPr txBox="1"/>
          <p:nvPr>
            <p:ph type="title"/>
          </p:nvPr>
        </p:nvSpPr>
        <p:spPr>
          <a:xfrm>
            <a:off x="3324750" y="3305400"/>
            <a:ext cx="24945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9" name="Google Shape;1129;p24"/>
          <p:cNvSpPr/>
          <p:nvPr/>
        </p:nvSpPr>
        <p:spPr>
          <a:xfrm rot="5400000">
            <a:off x="3406699" y="-15244"/>
            <a:ext cx="421656" cy="1531146"/>
          </a:xfrm>
          <a:custGeom>
            <a:rect b="b" l="l" r="r" t="t"/>
            <a:pathLst>
              <a:path extrusionOk="0" h="24275" w="6685">
                <a:moveTo>
                  <a:pt x="6685" y="10149"/>
                </a:moveTo>
                <a:cubicBezTo>
                  <a:pt x="6468" y="11461"/>
                  <a:pt x="6468" y="12814"/>
                  <a:pt x="6685" y="14140"/>
                </a:cubicBezTo>
                <a:lnTo>
                  <a:pt x="6685" y="14127"/>
                </a:lnTo>
                <a:lnTo>
                  <a:pt x="6685" y="10149"/>
                </a:lnTo>
                <a:close/>
                <a:moveTo>
                  <a:pt x="6685" y="6793"/>
                </a:moveTo>
                <a:cubicBezTo>
                  <a:pt x="5129" y="10189"/>
                  <a:pt x="5129" y="14100"/>
                  <a:pt x="6685" y="17496"/>
                </a:cubicBezTo>
                <a:lnTo>
                  <a:pt x="6685" y="17482"/>
                </a:lnTo>
                <a:lnTo>
                  <a:pt x="6685" y="17076"/>
                </a:lnTo>
                <a:cubicBezTo>
                  <a:pt x="5345" y="13924"/>
                  <a:pt x="5345" y="10365"/>
                  <a:pt x="6685" y="7212"/>
                </a:cubicBezTo>
                <a:lnTo>
                  <a:pt x="6685" y="6793"/>
                </a:lnTo>
                <a:close/>
                <a:moveTo>
                  <a:pt x="6685" y="4696"/>
                </a:moveTo>
                <a:cubicBezTo>
                  <a:pt x="3789" y="9229"/>
                  <a:pt x="3789" y="15033"/>
                  <a:pt x="6685" y="19566"/>
                </a:cubicBezTo>
                <a:lnTo>
                  <a:pt x="6685" y="19255"/>
                </a:lnTo>
                <a:cubicBezTo>
                  <a:pt x="4006" y="14884"/>
                  <a:pt x="4006" y="9391"/>
                  <a:pt x="6685" y="5020"/>
                </a:cubicBezTo>
                <a:lnTo>
                  <a:pt x="6685" y="4696"/>
                </a:lnTo>
                <a:close/>
                <a:moveTo>
                  <a:pt x="6685" y="2977"/>
                </a:moveTo>
                <a:cubicBezTo>
                  <a:pt x="2449" y="8349"/>
                  <a:pt x="2449" y="15926"/>
                  <a:pt x="6685" y="21298"/>
                </a:cubicBezTo>
                <a:lnTo>
                  <a:pt x="6685" y="21014"/>
                </a:lnTo>
                <a:cubicBezTo>
                  <a:pt x="2679" y="15778"/>
                  <a:pt x="2679" y="8498"/>
                  <a:pt x="6685" y="3261"/>
                </a:cubicBezTo>
                <a:lnTo>
                  <a:pt x="6685" y="2977"/>
                </a:lnTo>
                <a:close/>
                <a:moveTo>
                  <a:pt x="6685" y="1435"/>
                </a:moveTo>
                <a:cubicBezTo>
                  <a:pt x="1110" y="7470"/>
                  <a:pt x="1110" y="16792"/>
                  <a:pt x="6685" y="22841"/>
                </a:cubicBezTo>
                <a:lnTo>
                  <a:pt x="6685" y="22584"/>
                </a:lnTo>
                <a:cubicBezTo>
                  <a:pt x="1340" y="16644"/>
                  <a:pt x="1340" y="7618"/>
                  <a:pt x="6685" y="1678"/>
                </a:cubicBezTo>
                <a:lnTo>
                  <a:pt x="6685" y="1435"/>
                </a:lnTo>
                <a:close/>
                <a:moveTo>
                  <a:pt x="6685" y="0"/>
                </a:moveTo>
                <a:cubicBezTo>
                  <a:pt x="3370" y="3167"/>
                  <a:pt x="1489" y="7551"/>
                  <a:pt x="1502" y="12138"/>
                </a:cubicBezTo>
                <a:cubicBezTo>
                  <a:pt x="1502" y="16725"/>
                  <a:pt x="3370" y="21109"/>
                  <a:pt x="6685" y="24275"/>
                </a:cubicBezTo>
                <a:lnTo>
                  <a:pt x="6685" y="24031"/>
                </a:lnTo>
                <a:cubicBezTo>
                  <a:pt x="0" y="17509"/>
                  <a:pt x="0" y="6752"/>
                  <a:pt x="6685" y="230"/>
                </a:cubicBezTo>
                <a:lnTo>
                  <a:pt x="66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0" name="Google Shape;1130;p24"/>
          <p:cNvCxnSpPr/>
          <p:nvPr/>
        </p:nvCxnSpPr>
        <p:spPr>
          <a:xfrm>
            <a:off x="4572008" y="-3601200"/>
            <a:ext cx="0" cy="9144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1" name="Google Shape;1131;p24"/>
          <p:cNvSpPr/>
          <p:nvPr/>
        </p:nvSpPr>
        <p:spPr>
          <a:xfrm rot="5405778">
            <a:off x="126602" y="-837"/>
            <a:ext cx="178500" cy="322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4"/>
          <p:cNvSpPr/>
          <p:nvPr/>
        </p:nvSpPr>
        <p:spPr>
          <a:xfrm>
            <a:off x="4152047" y="4468600"/>
            <a:ext cx="128100" cy="128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4"/>
          <p:cNvSpPr/>
          <p:nvPr/>
        </p:nvSpPr>
        <p:spPr>
          <a:xfrm flipH="1" rot="10800000">
            <a:off x="988198" y="467810"/>
            <a:ext cx="142959" cy="142921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4"/>
          <p:cNvSpPr/>
          <p:nvPr/>
        </p:nvSpPr>
        <p:spPr>
          <a:xfrm flipH="1" rot="10800000">
            <a:off x="988198" y="677360"/>
            <a:ext cx="142959" cy="142921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5" name="Google Shape;1135;p24"/>
          <p:cNvGrpSpPr/>
          <p:nvPr/>
        </p:nvGrpSpPr>
        <p:grpSpPr>
          <a:xfrm>
            <a:off x="5011453" y="4517087"/>
            <a:ext cx="482000" cy="31137"/>
            <a:chOff x="7586971" y="1240406"/>
            <a:chExt cx="820705" cy="53017"/>
          </a:xfrm>
        </p:grpSpPr>
        <p:sp>
          <p:nvSpPr>
            <p:cNvPr id="1136" name="Google Shape;1136;p24"/>
            <p:cNvSpPr/>
            <p:nvPr/>
          </p:nvSpPr>
          <p:spPr>
            <a:xfrm>
              <a:off x="8345886" y="1240406"/>
              <a:ext cx="61789" cy="53017"/>
            </a:xfrm>
            <a:custGeom>
              <a:rect b="b" l="l" r="r" t="t"/>
              <a:pathLst>
                <a:path extrusionOk="0" h="1656" w="193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8156069" y="1240406"/>
              <a:ext cx="61757" cy="53017"/>
            </a:xfrm>
            <a:custGeom>
              <a:rect b="b" l="l" r="r" t="t"/>
              <a:pathLst>
                <a:path extrusionOk="0" h="1656" w="1929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7966221" y="1240406"/>
              <a:ext cx="61789" cy="53017"/>
            </a:xfrm>
            <a:custGeom>
              <a:rect b="b" l="l" r="r" t="t"/>
              <a:pathLst>
                <a:path extrusionOk="0" h="1656" w="193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7776404" y="1240406"/>
              <a:ext cx="62173" cy="53017"/>
            </a:xfrm>
            <a:custGeom>
              <a:rect b="b" l="l" r="r" t="t"/>
              <a:pathLst>
                <a:path extrusionOk="0" h="1656" w="1942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7586971" y="1240406"/>
              <a:ext cx="61757" cy="53017"/>
            </a:xfrm>
            <a:custGeom>
              <a:rect b="b" l="l" r="r" t="t"/>
              <a:pathLst>
                <a:path extrusionOk="0" h="1656" w="1929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24"/>
          <p:cNvGrpSpPr/>
          <p:nvPr/>
        </p:nvGrpSpPr>
        <p:grpSpPr>
          <a:xfrm rot="5400000">
            <a:off x="2264393" y="4594297"/>
            <a:ext cx="503691" cy="252274"/>
            <a:chOff x="502268" y="3043348"/>
            <a:chExt cx="503691" cy="252274"/>
          </a:xfrm>
        </p:grpSpPr>
        <p:sp>
          <p:nvSpPr>
            <p:cNvPr id="1142" name="Google Shape;1142;p24"/>
            <p:cNvSpPr/>
            <p:nvPr/>
          </p:nvSpPr>
          <p:spPr>
            <a:xfrm flipH="1">
              <a:off x="502268" y="3153220"/>
              <a:ext cx="37941" cy="32498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 flipH="1">
              <a:off x="618984" y="3153220"/>
              <a:ext cx="37941" cy="32498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 flipH="1">
              <a:off x="735349" y="3153220"/>
              <a:ext cx="37910" cy="32498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 flipH="1">
              <a:off x="851684" y="3153220"/>
              <a:ext cx="37941" cy="32498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 flipH="1">
              <a:off x="968018" y="3153220"/>
              <a:ext cx="37941" cy="32498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 flipH="1">
              <a:off x="502268" y="3043348"/>
              <a:ext cx="37941" cy="3284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 flipH="1">
              <a:off x="618984" y="3043348"/>
              <a:ext cx="37941" cy="3284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 flipH="1">
              <a:off x="735349" y="3043348"/>
              <a:ext cx="37910" cy="3284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 flipH="1">
              <a:off x="851684" y="3043348"/>
              <a:ext cx="37941" cy="3284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 flipH="1">
              <a:off x="968018" y="3043348"/>
              <a:ext cx="37941" cy="3284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 flipH="1">
              <a:off x="502268" y="3262837"/>
              <a:ext cx="37941" cy="3278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 flipH="1">
              <a:off x="618984" y="3262837"/>
              <a:ext cx="37941" cy="3278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 flipH="1">
              <a:off x="735349" y="3262837"/>
              <a:ext cx="37910" cy="3278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 flipH="1">
              <a:off x="851684" y="3262837"/>
              <a:ext cx="37941" cy="3278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 flipH="1">
              <a:off x="968018" y="3262837"/>
              <a:ext cx="37941" cy="3278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24"/>
          <p:cNvSpPr/>
          <p:nvPr/>
        </p:nvSpPr>
        <p:spPr>
          <a:xfrm flipH="1">
            <a:off x="6230401" y="710705"/>
            <a:ext cx="581757" cy="79225"/>
          </a:xfrm>
          <a:custGeom>
            <a:rect b="b" l="l" r="r" t="t"/>
            <a:pathLst>
              <a:path extrusionOk="0" h="2489" w="18277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24"/>
          <p:cNvSpPr/>
          <p:nvPr/>
        </p:nvSpPr>
        <p:spPr>
          <a:xfrm flipH="1" rot="2700000">
            <a:off x="5979360" y="687579"/>
            <a:ext cx="122420" cy="122452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4"/>
          <p:cNvSpPr/>
          <p:nvPr/>
        </p:nvSpPr>
        <p:spPr>
          <a:xfrm>
            <a:off x="4280150" y="-1154175"/>
            <a:ext cx="1353900" cy="1353900"/>
          </a:xfrm>
          <a:prstGeom prst="chord">
            <a:avLst>
              <a:gd fmla="val 2700000" name="adj1"/>
              <a:gd fmla="val 8101853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5"/>
          <p:cNvSpPr/>
          <p:nvPr/>
        </p:nvSpPr>
        <p:spPr>
          <a:xfrm rot="5400000">
            <a:off x="-1644842" y="1649630"/>
            <a:ext cx="5143997" cy="1844736"/>
          </a:xfrm>
          <a:custGeom>
            <a:rect b="b" l="l" r="r" t="t"/>
            <a:pathLst>
              <a:path extrusionOk="0" h="128040" w="39589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25"/>
          <p:cNvSpPr/>
          <p:nvPr/>
        </p:nvSpPr>
        <p:spPr>
          <a:xfrm rot="5400000">
            <a:off x="76899" y="546379"/>
            <a:ext cx="2711149" cy="2855352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3" name="Google Shape;1163;p25"/>
          <p:cNvGrpSpPr/>
          <p:nvPr/>
        </p:nvGrpSpPr>
        <p:grpSpPr>
          <a:xfrm rot="10800000">
            <a:off x="1944232" y="183499"/>
            <a:ext cx="279631" cy="259804"/>
            <a:chOff x="6672" y="3464315"/>
            <a:chExt cx="279631" cy="259804"/>
          </a:xfrm>
        </p:grpSpPr>
        <p:sp>
          <p:nvSpPr>
            <p:cNvPr id="1164" name="Google Shape;1164;p25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3" name="Google Shape;1173;p25"/>
          <p:cNvSpPr/>
          <p:nvPr/>
        </p:nvSpPr>
        <p:spPr>
          <a:xfrm rot="-5400000">
            <a:off x="1983554" y="3559884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5"/>
          <p:cNvSpPr/>
          <p:nvPr/>
        </p:nvSpPr>
        <p:spPr>
          <a:xfrm rot="10800000">
            <a:off x="2318651" y="363619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25"/>
          <p:cNvGrpSpPr/>
          <p:nvPr/>
        </p:nvGrpSpPr>
        <p:grpSpPr>
          <a:xfrm flipH="1" rot="-5400000">
            <a:off x="2330190" y="3453997"/>
            <a:ext cx="161127" cy="262714"/>
            <a:chOff x="8814523" y="4301099"/>
            <a:chExt cx="181204" cy="295450"/>
          </a:xfrm>
        </p:grpSpPr>
        <p:sp>
          <p:nvSpPr>
            <p:cNvPr id="1176" name="Google Shape;1176;p25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2" name="Google Shape;1182;p25"/>
          <p:cNvSpPr/>
          <p:nvPr/>
        </p:nvSpPr>
        <p:spPr>
          <a:xfrm rot="-5400000">
            <a:off x="2732035" y="3537813"/>
            <a:ext cx="127985" cy="128224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3" name="Google Shape;1183;p25"/>
          <p:cNvGrpSpPr/>
          <p:nvPr/>
        </p:nvGrpSpPr>
        <p:grpSpPr>
          <a:xfrm flipH="1">
            <a:off x="1844538" y="4228298"/>
            <a:ext cx="934862" cy="919169"/>
            <a:chOff x="1196125" y="2476075"/>
            <a:chExt cx="421850" cy="414750"/>
          </a:xfrm>
        </p:grpSpPr>
        <p:sp>
          <p:nvSpPr>
            <p:cNvPr id="1184" name="Google Shape;1184;p25"/>
            <p:cNvSpPr/>
            <p:nvPr/>
          </p:nvSpPr>
          <p:spPr>
            <a:xfrm>
              <a:off x="1443400" y="2721556"/>
              <a:ext cx="174575" cy="167475"/>
            </a:xfrm>
            <a:custGeom>
              <a:rect b="b" l="l" r="r" t="t"/>
              <a:pathLst>
                <a:path extrusionOk="0" h="6699" w="6983">
                  <a:moveTo>
                    <a:pt x="6915" y="1"/>
                  </a:moveTo>
                  <a:cubicBezTo>
                    <a:pt x="3180" y="1"/>
                    <a:pt x="122" y="2964"/>
                    <a:pt x="0" y="6699"/>
                  </a:cubicBezTo>
                  <a:lnTo>
                    <a:pt x="6982" y="6699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1196125" y="2476075"/>
              <a:ext cx="421850" cy="414750"/>
            </a:xfrm>
            <a:custGeom>
              <a:rect b="b" l="l" r="r" t="t"/>
              <a:pathLst>
                <a:path extrusionOk="0" h="16590" w="16874">
                  <a:moveTo>
                    <a:pt x="16806" y="1"/>
                  </a:moveTo>
                  <a:cubicBezTo>
                    <a:pt x="7605" y="14"/>
                    <a:pt x="122" y="7402"/>
                    <a:pt x="0" y="16590"/>
                  </a:cubicBezTo>
                  <a:lnTo>
                    <a:pt x="162" y="16590"/>
                  </a:lnTo>
                  <a:cubicBezTo>
                    <a:pt x="298" y="7483"/>
                    <a:pt x="7699" y="177"/>
                    <a:pt x="16806" y="163"/>
                  </a:cubicBezTo>
                  <a:lnTo>
                    <a:pt x="16873" y="163"/>
                  </a:lnTo>
                  <a:lnTo>
                    <a:pt x="16873" y="1"/>
                  </a:lnTo>
                  <a:close/>
                  <a:moveTo>
                    <a:pt x="16806" y="1002"/>
                  </a:moveTo>
                  <a:cubicBezTo>
                    <a:pt x="8159" y="1016"/>
                    <a:pt x="1123" y="7944"/>
                    <a:pt x="1001" y="16590"/>
                  </a:cubicBezTo>
                  <a:lnTo>
                    <a:pt x="1164" y="16590"/>
                  </a:lnTo>
                  <a:cubicBezTo>
                    <a:pt x="1299" y="8038"/>
                    <a:pt x="8254" y="1178"/>
                    <a:pt x="16806" y="1165"/>
                  </a:cubicBezTo>
                  <a:lnTo>
                    <a:pt x="16873" y="1165"/>
                  </a:lnTo>
                  <a:lnTo>
                    <a:pt x="16873" y="1002"/>
                  </a:lnTo>
                  <a:close/>
                  <a:moveTo>
                    <a:pt x="16806" y="2003"/>
                  </a:moveTo>
                  <a:cubicBezTo>
                    <a:pt x="8714" y="2017"/>
                    <a:pt x="2138" y="8498"/>
                    <a:pt x="2003" y="16590"/>
                  </a:cubicBezTo>
                  <a:lnTo>
                    <a:pt x="2165" y="16590"/>
                  </a:lnTo>
                  <a:cubicBezTo>
                    <a:pt x="2300" y="8593"/>
                    <a:pt x="8809" y="2179"/>
                    <a:pt x="16806" y="2179"/>
                  </a:cubicBezTo>
                  <a:lnTo>
                    <a:pt x="16873" y="2179"/>
                  </a:lnTo>
                  <a:lnTo>
                    <a:pt x="16873" y="2003"/>
                  </a:lnTo>
                  <a:close/>
                  <a:moveTo>
                    <a:pt x="16806" y="3005"/>
                  </a:moveTo>
                  <a:cubicBezTo>
                    <a:pt x="9269" y="3018"/>
                    <a:pt x="3139" y="9053"/>
                    <a:pt x="3004" y="16590"/>
                  </a:cubicBezTo>
                  <a:lnTo>
                    <a:pt x="3180" y="16590"/>
                  </a:lnTo>
                  <a:cubicBezTo>
                    <a:pt x="3302" y="9148"/>
                    <a:pt x="9364" y="3181"/>
                    <a:pt x="16806" y="3181"/>
                  </a:cubicBezTo>
                  <a:lnTo>
                    <a:pt x="16873" y="3181"/>
                  </a:lnTo>
                  <a:lnTo>
                    <a:pt x="16873" y="3005"/>
                  </a:lnTo>
                  <a:close/>
                  <a:moveTo>
                    <a:pt x="16806" y="4020"/>
                  </a:moveTo>
                  <a:cubicBezTo>
                    <a:pt x="9824" y="4020"/>
                    <a:pt x="4141" y="9608"/>
                    <a:pt x="4005" y="16590"/>
                  </a:cubicBezTo>
                  <a:lnTo>
                    <a:pt x="4181" y="16590"/>
                  </a:lnTo>
                  <a:cubicBezTo>
                    <a:pt x="4303" y="9703"/>
                    <a:pt x="9918" y="4195"/>
                    <a:pt x="16806" y="4182"/>
                  </a:cubicBezTo>
                  <a:lnTo>
                    <a:pt x="16873" y="4182"/>
                  </a:lnTo>
                  <a:lnTo>
                    <a:pt x="16873" y="4020"/>
                  </a:lnTo>
                  <a:close/>
                  <a:moveTo>
                    <a:pt x="16806" y="5021"/>
                  </a:moveTo>
                  <a:cubicBezTo>
                    <a:pt x="10378" y="5021"/>
                    <a:pt x="5142" y="10163"/>
                    <a:pt x="5007" y="16590"/>
                  </a:cubicBezTo>
                  <a:lnTo>
                    <a:pt x="5183" y="16590"/>
                  </a:lnTo>
                  <a:cubicBezTo>
                    <a:pt x="5304" y="10257"/>
                    <a:pt x="10473" y="5197"/>
                    <a:pt x="16806" y="5183"/>
                  </a:cubicBezTo>
                  <a:lnTo>
                    <a:pt x="16873" y="5183"/>
                  </a:lnTo>
                  <a:lnTo>
                    <a:pt x="16873" y="5021"/>
                  </a:lnTo>
                  <a:close/>
                  <a:moveTo>
                    <a:pt x="16806" y="6022"/>
                  </a:moveTo>
                  <a:cubicBezTo>
                    <a:pt x="10933" y="6022"/>
                    <a:pt x="6143" y="10717"/>
                    <a:pt x="6021" y="16590"/>
                  </a:cubicBezTo>
                  <a:lnTo>
                    <a:pt x="6184" y="16590"/>
                  </a:lnTo>
                  <a:cubicBezTo>
                    <a:pt x="6319" y="10812"/>
                    <a:pt x="11028" y="6198"/>
                    <a:pt x="16806" y="6184"/>
                  </a:cubicBezTo>
                  <a:lnTo>
                    <a:pt x="16873" y="6184"/>
                  </a:lnTo>
                  <a:lnTo>
                    <a:pt x="16873" y="6022"/>
                  </a:lnTo>
                  <a:close/>
                  <a:moveTo>
                    <a:pt x="16806" y="7023"/>
                  </a:moveTo>
                  <a:cubicBezTo>
                    <a:pt x="11488" y="7037"/>
                    <a:pt x="7145" y="11272"/>
                    <a:pt x="7023" y="16590"/>
                  </a:cubicBezTo>
                  <a:lnTo>
                    <a:pt x="7185" y="16590"/>
                  </a:lnTo>
                  <a:cubicBezTo>
                    <a:pt x="7320" y="11367"/>
                    <a:pt x="11583" y="7199"/>
                    <a:pt x="16806" y="7199"/>
                  </a:cubicBezTo>
                  <a:lnTo>
                    <a:pt x="16873" y="7199"/>
                  </a:lnTo>
                  <a:lnTo>
                    <a:pt x="16873" y="7023"/>
                  </a:lnTo>
                  <a:close/>
                  <a:moveTo>
                    <a:pt x="16806" y="8025"/>
                  </a:moveTo>
                  <a:cubicBezTo>
                    <a:pt x="12043" y="8038"/>
                    <a:pt x="8159" y="11827"/>
                    <a:pt x="8024" y="16590"/>
                  </a:cubicBezTo>
                  <a:lnTo>
                    <a:pt x="8200" y="16590"/>
                  </a:lnTo>
                  <a:cubicBezTo>
                    <a:pt x="8322" y="11922"/>
                    <a:pt x="12138" y="8187"/>
                    <a:pt x="16806" y="8187"/>
                  </a:cubicBezTo>
                  <a:lnTo>
                    <a:pt x="16873" y="8187"/>
                  </a:lnTo>
                  <a:lnTo>
                    <a:pt x="16873" y="8025"/>
                  </a:lnTo>
                  <a:close/>
                  <a:moveTo>
                    <a:pt x="16806" y="9040"/>
                  </a:moveTo>
                  <a:cubicBezTo>
                    <a:pt x="12598" y="9040"/>
                    <a:pt x="9147" y="12382"/>
                    <a:pt x="9025" y="16590"/>
                  </a:cubicBezTo>
                  <a:lnTo>
                    <a:pt x="9201" y="16590"/>
                  </a:lnTo>
                  <a:cubicBezTo>
                    <a:pt x="9323" y="12476"/>
                    <a:pt x="12692" y="9202"/>
                    <a:pt x="16806" y="9202"/>
                  </a:cubicBezTo>
                  <a:lnTo>
                    <a:pt x="16873" y="9202"/>
                  </a:lnTo>
                  <a:lnTo>
                    <a:pt x="16873" y="90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6" name="Google Shape;1186;p25"/>
          <p:cNvSpPr/>
          <p:nvPr/>
        </p:nvSpPr>
        <p:spPr>
          <a:xfrm rot="5400000">
            <a:off x="230485" y="708214"/>
            <a:ext cx="2403909" cy="2531697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5"/>
          <p:cNvSpPr txBox="1"/>
          <p:nvPr>
            <p:ph idx="1" type="subTitle"/>
          </p:nvPr>
        </p:nvSpPr>
        <p:spPr>
          <a:xfrm>
            <a:off x="6684475" y="2949675"/>
            <a:ext cx="17463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188" name="Google Shape;1188;p25"/>
          <p:cNvSpPr txBox="1"/>
          <p:nvPr>
            <p:ph idx="2" type="subTitle"/>
          </p:nvPr>
        </p:nvSpPr>
        <p:spPr>
          <a:xfrm>
            <a:off x="6684468" y="2613375"/>
            <a:ext cx="17463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89" name="Google Shape;1189;p25"/>
          <p:cNvSpPr txBox="1"/>
          <p:nvPr>
            <p:ph idx="3" type="subTitle"/>
          </p:nvPr>
        </p:nvSpPr>
        <p:spPr>
          <a:xfrm>
            <a:off x="3159375" y="2949675"/>
            <a:ext cx="17463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190" name="Google Shape;1190;p25"/>
          <p:cNvSpPr txBox="1"/>
          <p:nvPr>
            <p:ph idx="4" type="subTitle"/>
          </p:nvPr>
        </p:nvSpPr>
        <p:spPr>
          <a:xfrm>
            <a:off x="3159367" y="2613375"/>
            <a:ext cx="17463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91" name="Google Shape;1191;p25"/>
          <p:cNvSpPr txBox="1"/>
          <p:nvPr>
            <p:ph type="title"/>
          </p:nvPr>
        </p:nvSpPr>
        <p:spPr>
          <a:xfrm>
            <a:off x="3159375" y="539500"/>
            <a:ext cx="5271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92" name="Google Shape;1192;p25"/>
          <p:cNvSpPr txBox="1"/>
          <p:nvPr>
            <p:ph idx="5" type="subTitle"/>
          </p:nvPr>
        </p:nvSpPr>
        <p:spPr>
          <a:xfrm>
            <a:off x="4938175" y="3818325"/>
            <a:ext cx="17463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193" name="Google Shape;1193;p25"/>
          <p:cNvSpPr txBox="1"/>
          <p:nvPr>
            <p:ph idx="6" type="subTitle"/>
          </p:nvPr>
        </p:nvSpPr>
        <p:spPr>
          <a:xfrm>
            <a:off x="4938168" y="3482025"/>
            <a:ext cx="17463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26"/>
          <p:cNvGrpSpPr/>
          <p:nvPr/>
        </p:nvGrpSpPr>
        <p:grpSpPr>
          <a:xfrm>
            <a:off x="1282246" y="4933298"/>
            <a:ext cx="820705" cy="53017"/>
            <a:chOff x="7586971" y="1240406"/>
            <a:chExt cx="820705" cy="53017"/>
          </a:xfrm>
        </p:grpSpPr>
        <p:sp>
          <p:nvSpPr>
            <p:cNvPr id="1196" name="Google Shape;1196;p26"/>
            <p:cNvSpPr/>
            <p:nvPr/>
          </p:nvSpPr>
          <p:spPr>
            <a:xfrm>
              <a:off x="8345886" y="1240406"/>
              <a:ext cx="61789" cy="53017"/>
            </a:xfrm>
            <a:custGeom>
              <a:rect b="b" l="l" r="r" t="t"/>
              <a:pathLst>
                <a:path extrusionOk="0" h="1656" w="193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8156069" y="1240406"/>
              <a:ext cx="61757" cy="53017"/>
            </a:xfrm>
            <a:custGeom>
              <a:rect b="b" l="l" r="r" t="t"/>
              <a:pathLst>
                <a:path extrusionOk="0" h="1656" w="1929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966221" y="1240406"/>
              <a:ext cx="61789" cy="53017"/>
            </a:xfrm>
            <a:custGeom>
              <a:rect b="b" l="l" r="r" t="t"/>
              <a:pathLst>
                <a:path extrusionOk="0" h="1656" w="193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776404" y="1240406"/>
              <a:ext cx="62173" cy="53017"/>
            </a:xfrm>
            <a:custGeom>
              <a:rect b="b" l="l" r="r" t="t"/>
              <a:pathLst>
                <a:path extrusionOk="0" h="1656" w="1942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586971" y="1240406"/>
              <a:ext cx="61757" cy="53017"/>
            </a:xfrm>
            <a:custGeom>
              <a:rect b="b" l="l" r="r" t="t"/>
              <a:pathLst>
                <a:path extrusionOk="0" h="1656" w="1929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26"/>
          <p:cNvGrpSpPr/>
          <p:nvPr/>
        </p:nvGrpSpPr>
        <p:grpSpPr>
          <a:xfrm>
            <a:off x="170597" y="190624"/>
            <a:ext cx="377022" cy="131703"/>
            <a:chOff x="8271932" y="4202530"/>
            <a:chExt cx="652626" cy="227979"/>
          </a:xfrm>
        </p:grpSpPr>
        <p:sp>
          <p:nvSpPr>
            <p:cNvPr id="1202" name="Google Shape;1202;p26"/>
            <p:cNvSpPr/>
            <p:nvPr/>
          </p:nvSpPr>
          <p:spPr>
            <a:xfrm>
              <a:off x="8696579" y="4202530"/>
              <a:ext cx="227979" cy="227979"/>
            </a:xfrm>
            <a:custGeom>
              <a:rect b="b" l="l" r="r" t="t"/>
              <a:pathLst>
                <a:path extrusionOk="0" h="7121" w="7121">
                  <a:moveTo>
                    <a:pt x="1131" y="0"/>
                  </a:moveTo>
                  <a:lnTo>
                    <a:pt x="0" y="1132"/>
                  </a:lnTo>
                  <a:lnTo>
                    <a:pt x="2429" y="3560"/>
                  </a:lnTo>
                  <a:lnTo>
                    <a:pt x="0" y="5989"/>
                  </a:lnTo>
                  <a:lnTo>
                    <a:pt x="1131" y="7120"/>
                  </a:lnTo>
                  <a:lnTo>
                    <a:pt x="3560" y="4692"/>
                  </a:lnTo>
                  <a:lnTo>
                    <a:pt x="5989" y="7120"/>
                  </a:lnTo>
                  <a:lnTo>
                    <a:pt x="7120" y="5989"/>
                  </a:lnTo>
                  <a:lnTo>
                    <a:pt x="4691" y="3560"/>
                  </a:lnTo>
                  <a:lnTo>
                    <a:pt x="7120" y="1132"/>
                  </a:lnTo>
                  <a:lnTo>
                    <a:pt x="5989" y="0"/>
                  </a:lnTo>
                  <a:lnTo>
                    <a:pt x="3560" y="242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8271932" y="4202530"/>
              <a:ext cx="228363" cy="227979"/>
            </a:xfrm>
            <a:custGeom>
              <a:rect b="b" l="l" r="r" t="t"/>
              <a:pathLst>
                <a:path extrusionOk="0" h="7121" w="7133">
                  <a:moveTo>
                    <a:pt x="1132" y="0"/>
                  </a:moveTo>
                  <a:lnTo>
                    <a:pt x="1" y="1132"/>
                  </a:lnTo>
                  <a:lnTo>
                    <a:pt x="2429" y="3560"/>
                  </a:lnTo>
                  <a:lnTo>
                    <a:pt x="1" y="5989"/>
                  </a:lnTo>
                  <a:lnTo>
                    <a:pt x="1132" y="7120"/>
                  </a:lnTo>
                  <a:lnTo>
                    <a:pt x="3561" y="4692"/>
                  </a:lnTo>
                  <a:lnTo>
                    <a:pt x="5989" y="7120"/>
                  </a:lnTo>
                  <a:lnTo>
                    <a:pt x="7132" y="5989"/>
                  </a:lnTo>
                  <a:lnTo>
                    <a:pt x="4692" y="3560"/>
                  </a:lnTo>
                  <a:lnTo>
                    <a:pt x="7132" y="1132"/>
                  </a:lnTo>
                  <a:lnTo>
                    <a:pt x="5989" y="0"/>
                  </a:lnTo>
                  <a:lnTo>
                    <a:pt x="3561" y="242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26"/>
          <p:cNvSpPr/>
          <p:nvPr/>
        </p:nvSpPr>
        <p:spPr>
          <a:xfrm>
            <a:off x="170588" y="4894992"/>
            <a:ext cx="129629" cy="129629"/>
          </a:xfrm>
          <a:custGeom>
            <a:rect b="b" l="l" r="r" t="t"/>
            <a:pathLst>
              <a:path extrusionOk="0" h="8478" w="8478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5" name="Google Shape;1205;p26"/>
          <p:cNvGrpSpPr/>
          <p:nvPr/>
        </p:nvGrpSpPr>
        <p:grpSpPr>
          <a:xfrm flipH="1" rot="10800000">
            <a:off x="5415588" y="-8584"/>
            <a:ext cx="3728296" cy="3728607"/>
            <a:chOff x="4909222" y="908262"/>
            <a:chExt cx="4234775" cy="4235129"/>
          </a:xfrm>
        </p:grpSpPr>
        <p:sp>
          <p:nvSpPr>
            <p:cNvPr id="1206" name="Google Shape;1206;p26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rect b="b" l="l" r="r" t="t"/>
              <a:pathLst>
                <a:path extrusionOk="0" h="91881" w="91882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rect b="b" l="l" r="r" t="t"/>
              <a:pathLst>
                <a:path extrusionOk="0" h="61246" w="61247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09" name="Google Shape;1209;p26"/>
          <p:cNvCxnSpPr/>
          <p:nvPr/>
        </p:nvCxnSpPr>
        <p:spPr>
          <a:xfrm>
            <a:off x="1600" y="4710125"/>
            <a:ext cx="9144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0" name="Google Shape;1210;p26"/>
          <p:cNvSpPr txBox="1"/>
          <p:nvPr>
            <p:ph idx="1" type="body"/>
          </p:nvPr>
        </p:nvSpPr>
        <p:spPr>
          <a:xfrm>
            <a:off x="713225" y="2650125"/>
            <a:ext cx="2292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 algn="l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211" name="Google Shape;1211;p26"/>
          <p:cNvSpPr txBox="1"/>
          <p:nvPr>
            <p:ph type="title"/>
          </p:nvPr>
        </p:nvSpPr>
        <p:spPr>
          <a:xfrm>
            <a:off x="713225" y="539500"/>
            <a:ext cx="39501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12" name="Google Shape;1212;p26"/>
          <p:cNvSpPr txBox="1"/>
          <p:nvPr>
            <p:ph idx="2" type="body"/>
          </p:nvPr>
        </p:nvSpPr>
        <p:spPr>
          <a:xfrm>
            <a:off x="3123050" y="2650125"/>
            <a:ext cx="2292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 algn="l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213" name="Google Shape;1213;p26"/>
          <p:cNvSpPr txBox="1"/>
          <p:nvPr>
            <p:ph idx="3" type="subTitle"/>
          </p:nvPr>
        </p:nvSpPr>
        <p:spPr>
          <a:xfrm>
            <a:off x="746800" y="2149800"/>
            <a:ext cx="22926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14" name="Google Shape;1214;p26"/>
          <p:cNvSpPr txBox="1"/>
          <p:nvPr>
            <p:ph idx="4" type="subTitle"/>
          </p:nvPr>
        </p:nvSpPr>
        <p:spPr>
          <a:xfrm>
            <a:off x="3109027" y="2149800"/>
            <a:ext cx="22926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15" name="Google Shape;1215;p26"/>
          <p:cNvSpPr/>
          <p:nvPr/>
        </p:nvSpPr>
        <p:spPr>
          <a:xfrm rot="-5400000">
            <a:off x="7226629" y="4906897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26"/>
          <p:cNvSpPr/>
          <p:nvPr/>
        </p:nvSpPr>
        <p:spPr>
          <a:xfrm rot="10800000">
            <a:off x="6538226" y="4919982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7" name="Google Shape;1217;p26"/>
          <p:cNvGrpSpPr/>
          <p:nvPr/>
        </p:nvGrpSpPr>
        <p:grpSpPr>
          <a:xfrm flipH="1" rot="-5400000">
            <a:off x="8081840" y="4828447"/>
            <a:ext cx="161127" cy="262714"/>
            <a:chOff x="8814523" y="4301099"/>
            <a:chExt cx="181204" cy="295450"/>
          </a:xfrm>
        </p:grpSpPr>
        <p:sp>
          <p:nvSpPr>
            <p:cNvPr id="1218" name="Google Shape;1218;p26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4" name="Google Shape;1224;p26"/>
          <p:cNvSpPr/>
          <p:nvPr/>
        </p:nvSpPr>
        <p:spPr>
          <a:xfrm rot="-5400000">
            <a:off x="8740860" y="4895700"/>
            <a:ext cx="127985" cy="128224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6"/>
          <p:cNvSpPr/>
          <p:nvPr/>
        </p:nvSpPr>
        <p:spPr>
          <a:xfrm>
            <a:off x="4161563" y="4894992"/>
            <a:ext cx="129629" cy="129629"/>
          </a:xfrm>
          <a:custGeom>
            <a:rect b="b" l="l" r="r" t="t"/>
            <a:pathLst>
              <a:path extrusionOk="0" h="8478" w="8478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6"/>
          <p:cNvSpPr/>
          <p:nvPr/>
        </p:nvSpPr>
        <p:spPr>
          <a:xfrm>
            <a:off x="4333013" y="4894992"/>
            <a:ext cx="129629" cy="129629"/>
          </a:xfrm>
          <a:custGeom>
            <a:rect b="b" l="l" r="r" t="t"/>
            <a:pathLst>
              <a:path extrusionOk="0" h="8478" w="8478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6"/>
          <p:cNvSpPr/>
          <p:nvPr/>
        </p:nvSpPr>
        <p:spPr>
          <a:xfrm flipH="1" rot="5400000">
            <a:off x="2806912" y="4344654"/>
            <a:ext cx="277795" cy="1008748"/>
          </a:xfrm>
          <a:custGeom>
            <a:rect b="b" l="l" r="r" t="t"/>
            <a:pathLst>
              <a:path extrusionOk="0" h="24275" w="6685">
                <a:moveTo>
                  <a:pt x="6685" y="10149"/>
                </a:moveTo>
                <a:cubicBezTo>
                  <a:pt x="6468" y="11461"/>
                  <a:pt x="6468" y="12814"/>
                  <a:pt x="6685" y="14140"/>
                </a:cubicBezTo>
                <a:lnTo>
                  <a:pt x="6685" y="14127"/>
                </a:lnTo>
                <a:lnTo>
                  <a:pt x="6685" y="10149"/>
                </a:lnTo>
                <a:close/>
                <a:moveTo>
                  <a:pt x="6685" y="6793"/>
                </a:moveTo>
                <a:cubicBezTo>
                  <a:pt x="5129" y="10189"/>
                  <a:pt x="5129" y="14100"/>
                  <a:pt x="6685" y="17496"/>
                </a:cubicBezTo>
                <a:lnTo>
                  <a:pt x="6685" y="17482"/>
                </a:lnTo>
                <a:lnTo>
                  <a:pt x="6685" y="17076"/>
                </a:lnTo>
                <a:cubicBezTo>
                  <a:pt x="5345" y="13924"/>
                  <a:pt x="5345" y="10365"/>
                  <a:pt x="6685" y="7212"/>
                </a:cubicBezTo>
                <a:lnTo>
                  <a:pt x="6685" y="6793"/>
                </a:lnTo>
                <a:close/>
                <a:moveTo>
                  <a:pt x="6685" y="4696"/>
                </a:moveTo>
                <a:cubicBezTo>
                  <a:pt x="3789" y="9229"/>
                  <a:pt x="3789" y="15033"/>
                  <a:pt x="6685" y="19566"/>
                </a:cubicBezTo>
                <a:lnTo>
                  <a:pt x="6685" y="19255"/>
                </a:lnTo>
                <a:cubicBezTo>
                  <a:pt x="4006" y="14884"/>
                  <a:pt x="4006" y="9391"/>
                  <a:pt x="6685" y="5020"/>
                </a:cubicBezTo>
                <a:lnTo>
                  <a:pt x="6685" y="4696"/>
                </a:lnTo>
                <a:close/>
                <a:moveTo>
                  <a:pt x="6685" y="2977"/>
                </a:moveTo>
                <a:cubicBezTo>
                  <a:pt x="2449" y="8349"/>
                  <a:pt x="2449" y="15926"/>
                  <a:pt x="6685" y="21298"/>
                </a:cubicBezTo>
                <a:lnTo>
                  <a:pt x="6685" y="21014"/>
                </a:lnTo>
                <a:cubicBezTo>
                  <a:pt x="2679" y="15778"/>
                  <a:pt x="2679" y="8498"/>
                  <a:pt x="6685" y="3261"/>
                </a:cubicBezTo>
                <a:lnTo>
                  <a:pt x="6685" y="2977"/>
                </a:lnTo>
                <a:close/>
                <a:moveTo>
                  <a:pt x="6685" y="1435"/>
                </a:moveTo>
                <a:cubicBezTo>
                  <a:pt x="1110" y="7470"/>
                  <a:pt x="1110" y="16792"/>
                  <a:pt x="6685" y="22841"/>
                </a:cubicBezTo>
                <a:lnTo>
                  <a:pt x="6685" y="22584"/>
                </a:lnTo>
                <a:cubicBezTo>
                  <a:pt x="1340" y="16644"/>
                  <a:pt x="1340" y="7618"/>
                  <a:pt x="6685" y="1678"/>
                </a:cubicBezTo>
                <a:lnTo>
                  <a:pt x="6685" y="1435"/>
                </a:lnTo>
                <a:close/>
                <a:moveTo>
                  <a:pt x="6685" y="0"/>
                </a:moveTo>
                <a:cubicBezTo>
                  <a:pt x="3370" y="3167"/>
                  <a:pt x="1489" y="7551"/>
                  <a:pt x="1502" y="12138"/>
                </a:cubicBezTo>
                <a:cubicBezTo>
                  <a:pt x="1502" y="16725"/>
                  <a:pt x="3370" y="21109"/>
                  <a:pt x="6685" y="24275"/>
                </a:cubicBezTo>
                <a:lnTo>
                  <a:pt x="6685" y="24031"/>
                </a:lnTo>
                <a:cubicBezTo>
                  <a:pt x="0" y="17509"/>
                  <a:pt x="0" y="6752"/>
                  <a:pt x="6685" y="230"/>
                </a:cubicBezTo>
                <a:lnTo>
                  <a:pt x="66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6"/>
          <p:cNvSpPr/>
          <p:nvPr/>
        </p:nvSpPr>
        <p:spPr>
          <a:xfrm rot="5400000">
            <a:off x="5412199" y="4500229"/>
            <a:ext cx="277795" cy="1008748"/>
          </a:xfrm>
          <a:custGeom>
            <a:rect b="b" l="l" r="r" t="t"/>
            <a:pathLst>
              <a:path extrusionOk="0" h="24275" w="6685">
                <a:moveTo>
                  <a:pt x="6685" y="10149"/>
                </a:moveTo>
                <a:cubicBezTo>
                  <a:pt x="6468" y="11461"/>
                  <a:pt x="6468" y="12814"/>
                  <a:pt x="6685" y="14140"/>
                </a:cubicBezTo>
                <a:lnTo>
                  <a:pt x="6685" y="14127"/>
                </a:lnTo>
                <a:lnTo>
                  <a:pt x="6685" y="10149"/>
                </a:lnTo>
                <a:close/>
                <a:moveTo>
                  <a:pt x="6685" y="6793"/>
                </a:moveTo>
                <a:cubicBezTo>
                  <a:pt x="5129" y="10189"/>
                  <a:pt x="5129" y="14100"/>
                  <a:pt x="6685" y="17496"/>
                </a:cubicBezTo>
                <a:lnTo>
                  <a:pt x="6685" y="17482"/>
                </a:lnTo>
                <a:lnTo>
                  <a:pt x="6685" y="17076"/>
                </a:lnTo>
                <a:cubicBezTo>
                  <a:pt x="5345" y="13924"/>
                  <a:pt x="5345" y="10365"/>
                  <a:pt x="6685" y="7212"/>
                </a:cubicBezTo>
                <a:lnTo>
                  <a:pt x="6685" y="6793"/>
                </a:lnTo>
                <a:close/>
                <a:moveTo>
                  <a:pt x="6685" y="4696"/>
                </a:moveTo>
                <a:cubicBezTo>
                  <a:pt x="3789" y="9229"/>
                  <a:pt x="3789" y="15033"/>
                  <a:pt x="6685" y="19566"/>
                </a:cubicBezTo>
                <a:lnTo>
                  <a:pt x="6685" y="19255"/>
                </a:lnTo>
                <a:cubicBezTo>
                  <a:pt x="4006" y="14884"/>
                  <a:pt x="4006" y="9391"/>
                  <a:pt x="6685" y="5020"/>
                </a:cubicBezTo>
                <a:lnTo>
                  <a:pt x="6685" y="4696"/>
                </a:lnTo>
                <a:close/>
                <a:moveTo>
                  <a:pt x="6685" y="2977"/>
                </a:moveTo>
                <a:cubicBezTo>
                  <a:pt x="2449" y="8349"/>
                  <a:pt x="2449" y="15926"/>
                  <a:pt x="6685" y="21298"/>
                </a:cubicBezTo>
                <a:lnTo>
                  <a:pt x="6685" y="21014"/>
                </a:lnTo>
                <a:cubicBezTo>
                  <a:pt x="2679" y="15778"/>
                  <a:pt x="2679" y="8498"/>
                  <a:pt x="6685" y="3261"/>
                </a:cubicBezTo>
                <a:lnTo>
                  <a:pt x="6685" y="2977"/>
                </a:lnTo>
                <a:close/>
                <a:moveTo>
                  <a:pt x="6685" y="1435"/>
                </a:moveTo>
                <a:cubicBezTo>
                  <a:pt x="1110" y="7470"/>
                  <a:pt x="1110" y="16792"/>
                  <a:pt x="6685" y="22841"/>
                </a:cubicBezTo>
                <a:lnTo>
                  <a:pt x="6685" y="22584"/>
                </a:lnTo>
                <a:cubicBezTo>
                  <a:pt x="1340" y="16644"/>
                  <a:pt x="1340" y="7618"/>
                  <a:pt x="6685" y="1678"/>
                </a:cubicBezTo>
                <a:lnTo>
                  <a:pt x="6685" y="1435"/>
                </a:lnTo>
                <a:close/>
                <a:moveTo>
                  <a:pt x="6685" y="0"/>
                </a:moveTo>
                <a:cubicBezTo>
                  <a:pt x="3370" y="3167"/>
                  <a:pt x="1489" y="7551"/>
                  <a:pt x="1502" y="12138"/>
                </a:cubicBezTo>
                <a:cubicBezTo>
                  <a:pt x="1502" y="16725"/>
                  <a:pt x="3370" y="21109"/>
                  <a:pt x="6685" y="24275"/>
                </a:cubicBezTo>
                <a:lnTo>
                  <a:pt x="6685" y="24031"/>
                </a:lnTo>
                <a:cubicBezTo>
                  <a:pt x="0" y="17509"/>
                  <a:pt x="0" y="6752"/>
                  <a:pt x="6685" y="230"/>
                </a:cubicBezTo>
                <a:lnTo>
                  <a:pt x="66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7"/>
          <p:cNvSpPr/>
          <p:nvPr/>
        </p:nvSpPr>
        <p:spPr>
          <a:xfrm flipH="1" rot="10800000">
            <a:off x="13" y="3239998"/>
            <a:ext cx="9143969" cy="1903504"/>
          </a:xfrm>
          <a:custGeom>
            <a:rect b="b" l="l" r="r" t="t"/>
            <a:pathLst>
              <a:path extrusionOk="0" h="160735" w="44209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7"/>
          <p:cNvSpPr/>
          <p:nvPr/>
        </p:nvSpPr>
        <p:spPr>
          <a:xfrm flipH="1" rot="10800000">
            <a:off x="3683150" y="2281035"/>
            <a:ext cx="1766371" cy="1766392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27"/>
          <p:cNvSpPr/>
          <p:nvPr/>
        </p:nvSpPr>
        <p:spPr>
          <a:xfrm flipH="1" rot="10800000">
            <a:off x="3838109" y="2436010"/>
            <a:ext cx="1456430" cy="1456448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27"/>
          <p:cNvSpPr/>
          <p:nvPr/>
        </p:nvSpPr>
        <p:spPr>
          <a:xfrm flipH="1" rot="10800000">
            <a:off x="8209788" y="163420"/>
            <a:ext cx="83286" cy="83286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27"/>
          <p:cNvSpPr/>
          <p:nvPr/>
        </p:nvSpPr>
        <p:spPr>
          <a:xfrm flipH="1" rot="10800000">
            <a:off x="8395417" y="162650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5" name="Google Shape;1235;p27"/>
          <p:cNvGrpSpPr/>
          <p:nvPr/>
        </p:nvGrpSpPr>
        <p:grpSpPr>
          <a:xfrm flipH="1" rot="10800000">
            <a:off x="8841048" y="2496305"/>
            <a:ext cx="154517" cy="442886"/>
            <a:chOff x="8846561" y="2782361"/>
            <a:chExt cx="154517" cy="442886"/>
          </a:xfrm>
        </p:grpSpPr>
        <p:sp>
          <p:nvSpPr>
            <p:cNvPr id="1236" name="Google Shape;1236;p27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7"/>
          <p:cNvGrpSpPr/>
          <p:nvPr/>
        </p:nvGrpSpPr>
        <p:grpSpPr>
          <a:xfrm flipH="1" rot="10800000">
            <a:off x="8809011" y="1125004"/>
            <a:ext cx="181204" cy="295450"/>
            <a:chOff x="8814523" y="4301099"/>
            <a:chExt cx="181204" cy="295450"/>
          </a:xfrm>
        </p:grpSpPr>
        <p:sp>
          <p:nvSpPr>
            <p:cNvPr id="1239" name="Google Shape;1239;p27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p27"/>
          <p:cNvSpPr/>
          <p:nvPr/>
        </p:nvSpPr>
        <p:spPr>
          <a:xfrm flipH="1" rot="10800000">
            <a:off x="174398" y="2786250"/>
            <a:ext cx="152679" cy="152964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6" name="Google Shape;1246;p27"/>
          <p:cNvGrpSpPr/>
          <p:nvPr/>
        </p:nvGrpSpPr>
        <p:grpSpPr>
          <a:xfrm flipH="1" rot="10800000">
            <a:off x="173493" y="1791474"/>
            <a:ext cx="154529" cy="443783"/>
            <a:chOff x="179009" y="2072968"/>
            <a:chExt cx="190870" cy="548151"/>
          </a:xfrm>
        </p:grpSpPr>
        <p:sp>
          <p:nvSpPr>
            <p:cNvPr id="1247" name="Google Shape;1247;p27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27"/>
          <p:cNvGrpSpPr/>
          <p:nvPr/>
        </p:nvGrpSpPr>
        <p:grpSpPr>
          <a:xfrm flipH="1" rot="10800000">
            <a:off x="173487" y="162658"/>
            <a:ext cx="279631" cy="259804"/>
            <a:chOff x="6672" y="3464315"/>
            <a:chExt cx="279631" cy="259804"/>
          </a:xfrm>
        </p:grpSpPr>
        <p:sp>
          <p:nvSpPr>
            <p:cNvPr id="1250" name="Google Shape;1250;p27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27"/>
          <p:cNvSpPr/>
          <p:nvPr/>
        </p:nvSpPr>
        <p:spPr>
          <a:xfrm flipH="1" rot="10800000">
            <a:off x="601478" y="162657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7"/>
          <p:cNvSpPr txBox="1"/>
          <p:nvPr>
            <p:ph hasCustomPrompt="1" type="title"/>
          </p:nvPr>
        </p:nvSpPr>
        <p:spPr>
          <a:xfrm>
            <a:off x="3519788" y="2435953"/>
            <a:ext cx="2093400" cy="14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61" name="Google Shape;1261;p27"/>
          <p:cNvSpPr txBox="1"/>
          <p:nvPr>
            <p:ph idx="1" type="subTitle"/>
          </p:nvPr>
        </p:nvSpPr>
        <p:spPr>
          <a:xfrm>
            <a:off x="3212588" y="1550915"/>
            <a:ext cx="2707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2" name="Google Shape;1262;p27"/>
          <p:cNvSpPr txBox="1"/>
          <p:nvPr>
            <p:ph idx="2" type="title"/>
          </p:nvPr>
        </p:nvSpPr>
        <p:spPr>
          <a:xfrm>
            <a:off x="2412638" y="874728"/>
            <a:ext cx="43077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28"/>
          <p:cNvSpPr/>
          <p:nvPr/>
        </p:nvSpPr>
        <p:spPr>
          <a:xfrm rot="10800000">
            <a:off x="6" y="3544871"/>
            <a:ext cx="9143969" cy="1608154"/>
          </a:xfrm>
          <a:custGeom>
            <a:rect b="b" l="l" r="r" t="t"/>
            <a:pathLst>
              <a:path extrusionOk="0" h="160735" w="44209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28"/>
          <p:cNvSpPr/>
          <p:nvPr/>
        </p:nvSpPr>
        <p:spPr>
          <a:xfrm rot="10800000">
            <a:off x="6028098" y="2585835"/>
            <a:ext cx="1766371" cy="1766392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28"/>
          <p:cNvSpPr/>
          <p:nvPr/>
        </p:nvSpPr>
        <p:spPr>
          <a:xfrm rot="10800000">
            <a:off x="6183079" y="2740810"/>
            <a:ext cx="1456430" cy="1456448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8"/>
          <p:cNvSpPr/>
          <p:nvPr/>
        </p:nvSpPr>
        <p:spPr>
          <a:xfrm rot="10800000">
            <a:off x="850919" y="163420"/>
            <a:ext cx="83286" cy="83286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8"/>
          <p:cNvSpPr/>
          <p:nvPr/>
        </p:nvSpPr>
        <p:spPr>
          <a:xfrm rot="10800000">
            <a:off x="148441" y="162650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9" name="Google Shape;1269;p28"/>
          <p:cNvGrpSpPr/>
          <p:nvPr/>
        </p:nvGrpSpPr>
        <p:grpSpPr>
          <a:xfrm rot="10800000">
            <a:off x="148428" y="2496305"/>
            <a:ext cx="154517" cy="442886"/>
            <a:chOff x="8846561" y="2782361"/>
            <a:chExt cx="154517" cy="442886"/>
          </a:xfrm>
        </p:grpSpPr>
        <p:sp>
          <p:nvSpPr>
            <p:cNvPr id="1270" name="Google Shape;1270;p28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Google Shape;1272;p28"/>
          <p:cNvGrpSpPr/>
          <p:nvPr/>
        </p:nvGrpSpPr>
        <p:grpSpPr>
          <a:xfrm rot="10800000">
            <a:off x="153779" y="1125004"/>
            <a:ext cx="181204" cy="295450"/>
            <a:chOff x="8814523" y="4301099"/>
            <a:chExt cx="181204" cy="295450"/>
          </a:xfrm>
        </p:grpSpPr>
        <p:sp>
          <p:nvSpPr>
            <p:cNvPr id="1273" name="Google Shape;1273;p28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28"/>
          <p:cNvSpPr/>
          <p:nvPr/>
        </p:nvSpPr>
        <p:spPr>
          <a:xfrm rot="10800000">
            <a:off x="8816917" y="2786250"/>
            <a:ext cx="152679" cy="152964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0" name="Google Shape;1280;p28"/>
          <p:cNvGrpSpPr/>
          <p:nvPr/>
        </p:nvGrpSpPr>
        <p:grpSpPr>
          <a:xfrm rot="10800000">
            <a:off x="8815972" y="1791474"/>
            <a:ext cx="154529" cy="443783"/>
            <a:chOff x="179009" y="2072968"/>
            <a:chExt cx="190870" cy="548151"/>
          </a:xfrm>
        </p:grpSpPr>
        <p:sp>
          <p:nvSpPr>
            <p:cNvPr id="1281" name="Google Shape;1281;p28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8"/>
          <p:cNvGrpSpPr/>
          <p:nvPr/>
        </p:nvGrpSpPr>
        <p:grpSpPr>
          <a:xfrm rot="10800000">
            <a:off x="8690875" y="162658"/>
            <a:ext cx="279631" cy="259804"/>
            <a:chOff x="6672" y="3464315"/>
            <a:chExt cx="279631" cy="259804"/>
          </a:xfrm>
        </p:grpSpPr>
        <p:sp>
          <p:nvSpPr>
            <p:cNvPr id="1284" name="Google Shape;1284;p28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3" name="Google Shape;1293;p28"/>
          <p:cNvSpPr/>
          <p:nvPr/>
        </p:nvSpPr>
        <p:spPr>
          <a:xfrm rot="10800000">
            <a:off x="8436291" y="162657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8"/>
          <p:cNvSpPr txBox="1"/>
          <p:nvPr>
            <p:ph hasCustomPrompt="1" type="title"/>
          </p:nvPr>
        </p:nvSpPr>
        <p:spPr>
          <a:xfrm flipH="1">
            <a:off x="5864431" y="2740753"/>
            <a:ext cx="2093400" cy="14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95" name="Google Shape;1295;p28"/>
          <p:cNvSpPr txBox="1"/>
          <p:nvPr>
            <p:ph idx="1" type="subTitle"/>
          </p:nvPr>
        </p:nvSpPr>
        <p:spPr>
          <a:xfrm flipH="1">
            <a:off x="5157031" y="1855715"/>
            <a:ext cx="2707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6" name="Google Shape;1296;p28"/>
          <p:cNvSpPr txBox="1"/>
          <p:nvPr>
            <p:ph idx="2" type="title"/>
          </p:nvPr>
        </p:nvSpPr>
        <p:spPr>
          <a:xfrm flipH="1">
            <a:off x="3557131" y="1179528"/>
            <a:ext cx="43077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_2"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29"/>
          <p:cNvSpPr/>
          <p:nvPr/>
        </p:nvSpPr>
        <p:spPr>
          <a:xfrm flipH="1" rot="10800000">
            <a:off x="25" y="3544590"/>
            <a:ext cx="9143969" cy="1598911"/>
          </a:xfrm>
          <a:custGeom>
            <a:rect b="b" l="l" r="r" t="t"/>
            <a:pathLst>
              <a:path extrusionOk="0" h="160735" w="44209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29"/>
          <p:cNvSpPr/>
          <p:nvPr/>
        </p:nvSpPr>
        <p:spPr>
          <a:xfrm flipH="1" rot="10800000">
            <a:off x="1349525" y="2585835"/>
            <a:ext cx="1766371" cy="1766392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29"/>
          <p:cNvSpPr/>
          <p:nvPr/>
        </p:nvSpPr>
        <p:spPr>
          <a:xfrm flipH="1" rot="10800000">
            <a:off x="1504484" y="2740810"/>
            <a:ext cx="1456430" cy="1456448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29"/>
          <p:cNvSpPr/>
          <p:nvPr/>
        </p:nvSpPr>
        <p:spPr>
          <a:xfrm flipH="1" rot="10800000">
            <a:off x="8209788" y="163420"/>
            <a:ext cx="83286" cy="83286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29"/>
          <p:cNvSpPr/>
          <p:nvPr/>
        </p:nvSpPr>
        <p:spPr>
          <a:xfrm flipH="1" rot="10800000">
            <a:off x="8395417" y="162650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3" name="Google Shape;1303;p29"/>
          <p:cNvGrpSpPr/>
          <p:nvPr/>
        </p:nvGrpSpPr>
        <p:grpSpPr>
          <a:xfrm flipH="1" rot="10800000">
            <a:off x="8841048" y="2496305"/>
            <a:ext cx="154517" cy="442886"/>
            <a:chOff x="8846561" y="2782361"/>
            <a:chExt cx="154517" cy="442886"/>
          </a:xfrm>
        </p:grpSpPr>
        <p:sp>
          <p:nvSpPr>
            <p:cNvPr id="1304" name="Google Shape;1304;p29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29"/>
          <p:cNvGrpSpPr/>
          <p:nvPr/>
        </p:nvGrpSpPr>
        <p:grpSpPr>
          <a:xfrm flipH="1" rot="10800000">
            <a:off x="8809011" y="1125004"/>
            <a:ext cx="181204" cy="295450"/>
            <a:chOff x="8814523" y="4301099"/>
            <a:chExt cx="181204" cy="295450"/>
          </a:xfrm>
        </p:grpSpPr>
        <p:sp>
          <p:nvSpPr>
            <p:cNvPr id="1307" name="Google Shape;1307;p29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29"/>
          <p:cNvSpPr/>
          <p:nvPr/>
        </p:nvSpPr>
        <p:spPr>
          <a:xfrm flipH="1" rot="10800000">
            <a:off x="174398" y="2786250"/>
            <a:ext cx="152679" cy="152964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4" name="Google Shape;1314;p29"/>
          <p:cNvGrpSpPr/>
          <p:nvPr/>
        </p:nvGrpSpPr>
        <p:grpSpPr>
          <a:xfrm flipH="1" rot="10800000">
            <a:off x="173493" y="1791474"/>
            <a:ext cx="154529" cy="443783"/>
            <a:chOff x="179009" y="2072968"/>
            <a:chExt cx="190870" cy="548151"/>
          </a:xfrm>
        </p:grpSpPr>
        <p:sp>
          <p:nvSpPr>
            <p:cNvPr id="1315" name="Google Shape;1315;p29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9"/>
          <p:cNvGrpSpPr/>
          <p:nvPr/>
        </p:nvGrpSpPr>
        <p:grpSpPr>
          <a:xfrm flipH="1" rot="10800000">
            <a:off x="173487" y="162658"/>
            <a:ext cx="279631" cy="259804"/>
            <a:chOff x="6672" y="3464315"/>
            <a:chExt cx="279631" cy="259804"/>
          </a:xfrm>
        </p:grpSpPr>
        <p:sp>
          <p:nvSpPr>
            <p:cNvPr id="1318" name="Google Shape;1318;p29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29"/>
          <p:cNvSpPr/>
          <p:nvPr/>
        </p:nvSpPr>
        <p:spPr>
          <a:xfrm flipH="1" rot="10800000">
            <a:off x="601478" y="162657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9"/>
          <p:cNvSpPr txBox="1"/>
          <p:nvPr>
            <p:ph hasCustomPrompt="1" type="title"/>
          </p:nvPr>
        </p:nvSpPr>
        <p:spPr>
          <a:xfrm>
            <a:off x="1186163" y="2740753"/>
            <a:ext cx="2093400" cy="14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9" name="Google Shape;1329;p29"/>
          <p:cNvSpPr txBox="1"/>
          <p:nvPr>
            <p:ph idx="1" type="subTitle"/>
          </p:nvPr>
        </p:nvSpPr>
        <p:spPr>
          <a:xfrm>
            <a:off x="1294513" y="1855715"/>
            <a:ext cx="2707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0" name="Google Shape;1330;p29"/>
          <p:cNvSpPr txBox="1"/>
          <p:nvPr>
            <p:ph idx="2" type="title"/>
          </p:nvPr>
        </p:nvSpPr>
        <p:spPr>
          <a:xfrm>
            <a:off x="1294513" y="1179528"/>
            <a:ext cx="43077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1"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0"/>
          <p:cNvSpPr txBox="1"/>
          <p:nvPr>
            <p:ph idx="1" type="subTitle"/>
          </p:nvPr>
        </p:nvSpPr>
        <p:spPr>
          <a:xfrm>
            <a:off x="1762350" y="1457725"/>
            <a:ext cx="56193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333" name="Google Shape;1333;p30"/>
          <p:cNvSpPr txBox="1"/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34" name="Google Shape;1334;p30"/>
          <p:cNvSpPr/>
          <p:nvPr/>
        </p:nvSpPr>
        <p:spPr>
          <a:xfrm>
            <a:off x="8896251" y="129737"/>
            <a:ext cx="129912" cy="129876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5" name="Google Shape;1335;p30"/>
          <p:cNvGrpSpPr/>
          <p:nvPr/>
        </p:nvGrpSpPr>
        <p:grpSpPr>
          <a:xfrm>
            <a:off x="8914027" y="1416159"/>
            <a:ext cx="118484" cy="339650"/>
            <a:chOff x="8846561" y="2782361"/>
            <a:chExt cx="154517" cy="442886"/>
          </a:xfrm>
        </p:grpSpPr>
        <p:sp>
          <p:nvSpPr>
            <p:cNvPr id="1336" name="Google Shape;1336;p30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30"/>
          <p:cNvGrpSpPr/>
          <p:nvPr/>
        </p:nvGrpSpPr>
        <p:grpSpPr>
          <a:xfrm>
            <a:off x="8846173" y="3319249"/>
            <a:ext cx="181204" cy="295450"/>
            <a:chOff x="8814523" y="4301099"/>
            <a:chExt cx="181204" cy="295450"/>
          </a:xfrm>
        </p:grpSpPr>
        <p:sp>
          <p:nvSpPr>
            <p:cNvPr id="1339" name="Google Shape;1339;p30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30"/>
          <p:cNvGrpSpPr/>
          <p:nvPr/>
        </p:nvGrpSpPr>
        <p:grpSpPr>
          <a:xfrm rot="10800000">
            <a:off x="122892" y="115398"/>
            <a:ext cx="359410" cy="333926"/>
            <a:chOff x="6672" y="3464315"/>
            <a:chExt cx="279631" cy="259804"/>
          </a:xfrm>
        </p:grpSpPr>
        <p:sp>
          <p:nvSpPr>
            <p:cNvPr id="1346" name="Google Shape;1346;p30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5" name="Google Shape;1355;p30"/>
          <p:cNvSpPr/>
          <p:nvPr/>
        </p:nvSpPr>
        <p:spPr>
          <a:xfrm>
            <a:off x="104614" y="1005459"/>
            <a:ext cx="118489" cy="118206"/>
          </a:xfrm>
          <a:custGeom>
            <a:rect b="b" l="l" r="r" t="t"/>
            <a:pathLst>
              <a:path extrusionOk="0" h="4811" w="4823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30"/>
          <p:cNvSpPr/>
          <p:nvPr/>
        </p:nvSpPr>
        <p:spPr>
          <a:xfrm flipH="1">
            <a:off x="8266828" y="4286925"/>
            <a:ext cx="1755600" cy="1712700"/>
          </a:xfrm>
          <a:prstGeom prst="arc">
            <a:avLst>
              <a:gd fmla="val 16200000" name="adj1"/>
              <a:gd fmla="val 2568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7" name="Google Shape;1357;p30"/>
          <p:cNvGrpSpPr/>
          <p:nvPr/>
        </p:nvGrpSpPr>
        <p:grpSpPr>
          <a:xfrm flipH="1">
            <a:off x="99112" y="3651344"/>
            <a:ext cx="129525" cy="371975"/>
            <a:chOff x="179009" y="2072968"/>
            <a:chExt cx="190870" cy="548151"/>
          </a:xfrm>
        </p:grpSpPr>
        <p:sp>
          <p:nvSpPr>
            <p:cNvPr id="1358" name="Google Shape;1358;p30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30"/>
          <p:cNvSpPr/>
          <p:nvPr/>
        </p:nvSpPr>
        <p:spPr>
          <a:xfrm flipH="1">
            <a:off x="8902577" y="4608574"/>
            <a:ext cx="144696" cy="144734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0"/>
          <p:cNvSpPr/>
          <p:nvPr/>
        </p:nvSpPr>
        <p:spPr>
          <a:xfrm flipH="1">
            <a:off x="8899724" y="4840606"/>
            <a:ext cx="150399" cy="150680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0"/>
          <p:cNvSpPr/>
          <p:nvPr/>
        </p:nvSpPr>
        <p:spPr>
          <a:xfrm flipH="1" rot="2700000">
            <a:off x="8660831" y="122301"/>
            <a:ext cx="144693" cy="144730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3" name="Google Shape;1363;p30"/>
          <p:cNvGrpSpPr/>
          <p:nvPr/>
        </p:nvGrpSpPr>
        <p:grpSpPr>
          <a:xfrm rot="10800000">
            <a:off x="59" y="4199747"/>
            <a:ext cx="912788" cy="943812"/>
            <a:chOff x="1205575" y="2985525"/>
            <a:chExt cx="307875" cy="318350"/>
          </a:xfrm>
        </p:grpSpPr>
        <p:sp>
          <p:nvSpPr>
            <p:cNvPr id="1364" name="Google Shape;1364;p30"/>
            <p:cNvSpPr/>
            <p:nvPr/>
          </p:nvSpPr>
          <p:spPr>
            <a:xfrm>
              <a:off x="1468425" y="2985525"/>
              <a:ext cx="44675" cy="49400"/>
            </a:xfrm>
            <a:custGeom>
              <a:rect b="b" l="l" r="r" t="t"/>
              <a:pathLst>
                <a:path extrusionOk="0" h="1976" w="1787">
                  <a:moveTo>
                    <a:pt x="1" y="0"/>
                  </a:moveTo>
                  <a:cubicBezTo>
                    <a:pt x="461" y="772"/>
                    <a:pt x="1070" y="1448"/>
                    <a:pt x="1787" y="1976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1205575" y="2985525"/>
              <a:ext cx="307875" cy="318350"/>
            </a:xfrm>
            <a:custGeom>
              <a:rect b="b" l="l" r="r" t="t"/>
              <a:pathLst>
                <a:path extrusionOk="0" h="12734" w="12315">
                  <a:moveTo>
                    <a:pt x="9513" y="0"/>
                  </a:moveTo>
                  <a:cubicBezTo>
                    <a:pt x="10163" y="1245"/>
                    <a:pt x="11124" y="2287"/>
                    <a:pt x="12301" y="3031"/>
                  </a:cubicBezTo>
                  <a:lnTo>
                    <a:pt x="12301" y="2828"/>
                  </a:lnTo>
                  <a:cubicBezTo>
                    <a:pt x="11218" y="2125"/>
                    <a:pt x="10325" y="1151"/>
                    <a:pt x="9703" y="0"/>
                  </a:cubicBezTo>
                  <a:close/>
                  <a:moveTo>
                    <a:pt x="8404" y="0"/>
                  </a:moveTo>
                  <a:cubicBezTo>
                    <a:pt x="9202" y="1787"/>
                    <a:pt x="10582" y="3261"/>
                    <a:pt x="12301" y="4182"/>
                  </a:cubicBezTo>
                  <a:lnTo>
                    <a:pt x="12301" y="3992"/>
                  </a:lnTo>
                  <a:cubicBezTo>
                    <a:pt x="10663" y="3099"/>
                    <a:pt x="9365" y="1705"/>
                    <a:pt x="8593" y="0"/>
                  </a:cubicBezTo>
                  <a:close/>
                  <a:moveTo>
                    <a:pt x="7321" y="0"/>
                  </a:moveTo>
                  <a:cubicBezTo>
                    <a:pt x="8241" y="2341"/>
                    <a:pt x="10028" y="4249"/>
                    <a:pt x="12301" y="5305"/>
                  </a:cubicBezTo>
                  <a:lnTo>
                    <a:pt x="12301" y="5115"/>
                  </a:lnTo>
                  <a:cubicBezTo>
                    <a:pt x="10122" y="4073"/>
                    <a:pt x="8404" y="2247"/>
                    <a:pt x="7497" y="0"/>
                  </a:cubicBezTo>
                  <a:close/>
                  <a:moveTo>
                    <a:pt x="6239" y="0"/>
                  </a:moveTo>
                  <a:cubicBezTo>
                    <a:pt x="7267" y="2896"/>
                    <a:pt x="9473" y="5223"/>
                    <a:pt x="12301" y="6401"/>
                  </a:cubicBezTo>
                  <a:lnTo>
                    <a:pt x="12301" y="6225"/>
                  </a:lnTo>
                  <a:cubicBezTo>
                    <a:pt x="9567" y="5061"/>
                    <a:pt x="7430" y="2801"/>
                    <a:pt x="6428" y="0"/>
                  </a:cubicBezTo>
                  <a:close/>
                  <a:moveTo>
                    <a:pt x="5183" y="0"/>
                  </a:moveTo>
                  <a:cubicBezTo>
                    <a:pt x="6293" y="3451"/>
                    <a:pt x="8918" y="6211"/>
                    <a:pt x="12301" y="7483"/>
                  </a:cubicBezTo>
                  <a:lnTo>
                    <a:pt x="12301" y="7307"/>
                  </a:lnTo>
                  <a:cubicBezTo>
                    <a:pt x="9013" y="6049"/>
                    <a:pt x="6455" y="3356"/>
                    <a:pt x="5359" y="0"/>
                  </a:cubicBezTo>
                  <a:close/>
                  <a:moveTo>
                    <a:pt x="4141" y="0"/>
                  </a:moveTo>
                  <a:cubicBezTo>
                    <a:pt x="5319" y="4006"/>
                    <a:pt x="8363" y="7199"/>
                    <a:pt x="12314" y="8552"/>
                  </a:cubicBezTo>
                  <a:lnTo>
                    <a:pt x="12314" y="8376"/>
                  </a:lnTo>
                  <a:cubicBezTo>
                    <a:pt x="8458" y="7037"/>
                    <a:pt x="5481" y="3924"/>
                    <a:pt x="4317" y="0"/>
                  </a:cubicBezTo>
                  <a:close/>
                  <a:moveTo>
                    <a:pt x="3100" y="0"/>
                  </a:moveTo>
                  <a:cubicBezTo>
                    <a:pt x="4331" y="4560"/>
                    <a:pt x="7808" y="8187"/>
                    <a:pt x="12314" y="9607"/>
                  </a:cubicBezTo>
                  <a:lnTo>
                    <a:pt x="12314" y="9432"/>
                  </a:lnTo>
                  <a:cubicBezTo>
                    <a:pt x="7903" y="8024"/>
                    <a:pt x="4493" y="4479"/>
                    <a:pt x="3276" y="0"/>
                  </a:cubicBezTo>
                  <a:close/>
                  <a:moveTo>
                    <a:pt x="2058" y="0"/>
                  </a:moveTo>
                  <a:cubicBezTo>
                    <a:pt x="3343" y="5129"/>
                    <a:pt x="7240" y="9174"/>
                    <a:pt x="12314" y="10649"/>
                  </a:cubicBezTo>
                  <a:lnTo>
                    <a:pt x="12314" y="10487"/>
                  </a:lnTo>
                  <a:cubicBezTo>
                    <a:pt x="7335" y="9012"/>
                    <a:pt x="3506" y="5034"/>
                    <a:pt x="2234" y="0"/>
                  </a:cubicBezTo>
                  <a:close/>
                  <a:moveTo>
                    <a:pt x="1029" y="0"/>
                  </a:moveTo>
                  <a:cubicBezTo>
                    <a:pt x="2355" y="5683"/>
                    <a:pt x="6685" y="10162"/>
                    <a:pt x="12314" y="11691"/>
                  </a:cubicBezTo>
                  <a:lnTo>
                    <a:pt x="12314" y="11529"/>
                  </a:lnTo>
                  <a:cubicBezTo>
                    <a:pt x="6780" y="10000"/>
                    <a:pt x="2518" y="5589"/>
                    <a:pt x="1205" y="0"/>
                  </a:cubicBezTo>
                  <a:close/>
                  <a:moveTo>
                    <a:pt x="1" y="0"/>
                  </a:moveTo>
                  <a:cubicBezTo>
                    <a:pt x="1368" y="6238"/>
                    <a:pt x="6131" y="11164"/>
                    <a:pt x="12314" y="12733"/>
                  </a:cubicBezTo>
                  <a:lnTo>
                    <a:pt x="12314" y="12571"/>
                  </a:lnTo>
                  <a:cubicBezTo>
                    <a:pt x="6225" y="11001"/>
                    <a:pt x="1530" y="6144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 rot="-5400000">
            <a:off x="8490515" y="4794343"/>
            <a:ext cx="152679" cy="152964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 rot="-5400000">
            <a:off x="8801634" y="4783445"/>
            <a:ext cx="154536" cy="154536"/>
          </a:xfrm>
          <a:custGeom>
            <a:rect b="b" l="l" r="r" t="t"/>
            <a:pathLst>
              <a:path extrusionOk="0" h="5954" w="5954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713225" y="1145950"/>
            <a:ext cx="77175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400"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400"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400"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 sz="1400"/>
            </a:lvl9pPr>
          </a:lstStyle>
          <a:p/>
        </p:txBody>
      </p:sp>
      <p:cxnSp>
        <p:nvCxnSpPr>
          <p:cNvPr id="178" name="Google Shape;178;p4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0" name="Google Shape;180;p4"/>
          <p:cNvSpPr/>
          <p:nvPr/>
        </p:nvSpPr>
        <p:spPr>
          <a:xfrm rot="-5400000">
            <a:off x="184140" y="4805252"/>
            <a:ext cx="120107" cy="120092"/>
          </a:xfrm>
          <a:custGeom>
            <a:rect b="b" l="l" r="r" t="t"/>
            <a:pathLst>
              <a:path extrusionOk="0" h="5954" w="5954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175753" y="4532352"/>
            <a:ext cx="136881" cy="136900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4892316" y="124737"/>
            <a:ext cx="150472" cy="150472"/>
          </a:xfrm>
          <a:custGeom>
            <a:rect b="b" l="l" r="r" t="t"/>
            <a:pathLst>
              <a:path extrusionOk="0" h="5954" w="5954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4101151" y="159064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"/>
          <p:cNvSpPr/>
          <p:nvPr/>
        </p:nvSpPr>
        <p:spPr>
          <a:xfrm rot="-5400000">
            <a:off x="757377" y="175215"/>
            <a:ext cx="120107" cy="120092"/>
          </a:xfrm>
          <a:custGeom>
            <a:rect b="b" l="l" r="r" t="t"/>
            <a:pathLst>
              <a:path extrusionOk="0" h="5954" w="5954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964730" y="166815"/>
            <a:ext cx="136881" cy="136900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4"/>
          <p:cNvGrpSpPr/>
          <p:nvPr/>
        </p:nvGrpSpPr>
        <p:grpSpPr>
          <a:xfrm rot="-2532444">
            <a:off x="105276" y="-11344"/>
            <a:ext cx="544954" cy="529275"/>
            <a:chOff x="493977" y="4202564"/>
            <a:chExt cx="544967" cy="529288"/>
          </a:xfrm>
        </p:grpSpPr>
        <p:sp>
          <p:nvSpPr>
            <p:cNvPr id="187" name="Google Shape;187;p4"/>
            <p:cNvSpPr/>
            <p:nvPr/>
          </p:nvSpPr>
          <p:spPr>
            <a:xfrm flipH="1" rot="2549225">
              <a:off x="574668" y="4292653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flipH="1" rot="2549225">
              <a:off x="661236" y="4371942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flipH="1" rot="2549225">
              <a:off x="747549" y="4450984"/>
              <a:ext cx="38128" cy="32686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flipH="1" rot="2549225">
              <a:off x="833830" y="4530025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flipH="1" rot="2549225">
              <a:off x="920115" y="4609055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flipH="1" rot="2549225">
              <a:off x="649189" y="4211114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flipH="1" rot="2549225">
              <a:off x="735758" y="4290404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flipH="1" rot="2549225">
              <a:off x="822071" y="4369445"/>
              <a:ext cx="38128" cy="33038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flipH="1" rot="2549225">
              <a:off x="908352" y="4448486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flipH="1" rot="2549225">
              <a:off x="994637" y="4527517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flipH="1" rot="2549225">
              <a:off x="500103" y="4373918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flipH="1" rot="2549225">
              <a:off x="586671" y="4453208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 rot="2549225">
              <a:off x="672984" y="4532249"/>
              <a:ext cx="38128" cy="32974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 rot="2549225">
              <a:off x="759265" y="4611290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flipH="1" rot="2549225">
              <a:off x="845550" y="4690321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 rot="-2520025">
            <a:off x="8099464" y="-11337"/>
            <a:ext cx="544938" cy="529260"/>
            <a:chOff x="493977" y="4202564"/>
            <a:chExt cx="544967" cy="529288"/>
          </a:xfrm>
        </p:grpSpPr>
        <p:sp>
          <p:nvSpPr>
            <p:cNvPr id="203" name="Google Shape;203;p4"/>
            <p:cNvSpPr/>
            <p:nvPr/>
          </p:nvSpPr>
          <p:spPr>
            <a:xfrm flipH="1" rot="2549225">
              <a:off x="574668" y="4292653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flipH="1" rot="2549225">
              <a:off x="661236" y="4371942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flipH="1" rot="2549225">
              <a:off x="747549" y="4450984"/>
              <a:ext cx="38128" cy="32686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flipH="1" rot="2549225">
              <a:off x="833830" y="4530025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flipH="1" rot="2549225">
              <a:off x="920115" y="4609055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flipH="1" rot="2549225">
              <a:off x="649189" y="4211114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flipH="1" rot="2549225">
              <a:off x="735758" y="4290404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flipH="1" rot="2549225">
              <a:off x="822071" y="4369445"/>
              <a:ext cx="38128" cy="33038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flipH="1" rot="2549225">
              <a:off x="908352" y="4448486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flipH="1" rot="2549225">
              <a:off x="994637" y="4527517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flipH="1" rot="2549225">
              <a:off x="500103" y="4373918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flipH="1" rot="2549225">
              <a:off x="586671" y="4453208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flipH="1" rot="2549225">
              <a:off x="672984" y="4532249"/>
              <a:ext cx="38128" cy="32974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flipH="1" rot="2549225">
              <a:off x="759265" y="4611290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flipH="1" rot="2549225">
              <a:off x="845550" y="4690321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4"/>
          <p:cNvSpPr/>
          <p:nvPr/>
        </p:nvSpPr>
        <p:spPr>
          <a:xfrm flipH="1">
            <a:off x="8772913" y="191726"/>
            <a:ext cx="123120" cy="123152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4"/>
          <p:cNvGrpSpPr/>
          <p:nvPr/>
        </p:nvGrpSpPr>
        <p:grpSpPr>
          <a:xfrm>
            <a:off x="163630" y="4132368"/>
            <a:ext cx="161127" cy="262714"/>
            <a:chOff x="8814523" y="4301099"/>
            <a:chExt cx="181204" cy="295450"/>
          </a:xfrm>
        </p:grpSpPr>
        <p:sp>
          <p:nvSpPr>
            <p:cNvPr id="220" name="Google Shape;220;p4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4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2"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1"/>
          <p:cNvSpPr txBox="1"/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1368" name="Google Shape;1368;p31"/>
          <p:cNvCxnSpPr/>
          <p:nvPr/>
        </p:nvCxnSpPr>
        <p:spPr>
          <a:xfrm>
            <a:off x="388900" y="4775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31"/>
          <p:cNvCxnSpPr/>
          <p:nvPr/>
        </p:nvCxnSpPr>
        <p:spPr>
          <a:xfrm>
            <a:off x="8755100" y="4775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31"/>
          <p:cNvSpPr/>
          <p:nvPr/>
        </p:nvSpPr>
        <p:spPr>
          <a:xfrm rot="10800000">
            <a:off x="123072" y="4824013"/>
            <a:ext cx="129912" cy="129876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1" name="Google Shape;1371;p31"/>
          <p:cNvGrpSpPr/>
          <p:nvPr/>
        </p:nvGrpSpPr>
        <p:grpSpPr>
          <a:xfrm rot="10800000">
            <a:off x="116725" y="3327817"/>
            <a:ext cx="118484" cy="339650"/>
            <a:chOff x="8846561" y="2782361"/>
            <a:chExt cx="154517" cy="442886"/>
          </a:xfrm>
        </p:grpSpPr>
        <p:sp>
          <p:nvSpPr>
            <p:cNvPr id="1372" name="Google Shape;1372;p31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31"/>
          <p:cNvGrpSpPr/>
          <p:nvPr/>
        </p:nvGrpSpPr>
        <p:grpSpPr>
          <a:xfrm rot="10800000">
            <a:off x="121858" y="1468928"/>
            <a:ext cx="181204" cy="295450"/>
            <a:chOff x="8814523" y="4301099"/>
            <a:chExt cx="181204" cy="295450"/>
          </a:xfrm>
        </p:grpSpPr>
        <p:sp>
          <p:nvSpPr>
            <p:cNvPr id="1375" name="Google Shape;1375;p31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31"/>
          <p:cNvSpPr/>
          <p:nvPr/>
        </p:nvSpPr>
        <p:spPr>
          <a:xfrm rot="10800000">
            <a:off x="8926132" y="3959961"/>
            <a:ext cx="118489" cy="118206"/>
          </a:xfrm>
          <a:custGeom>
            <a:rect b="b" l="l" r="r" t="t"/>
            <a:pathLst>
              <a:path extrusionOk="0" h="4811" w="4823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2" name="Google Shape;1382;p31"/>
          <p:cNvGrpSpPr/>
          <p:nvPr/>
        </p:nvGrpSpPr>
        <p:grpSpPr>
          <a:xfrm flipH="1" rot="10800000">
            <a:off x="8920599" y="539506"/>
            <a:ext cx="129525" cy="371975"/>
            <a:chOff x="179009" y="2072968"/>
            <a:chExt cx="190870" cy="548151"/>
          </a:xfrm>
        </p:grpSpPr>
        <p:sp>
          <p:nvSpPr>
            <p:cNvPr id="1383" name="Google Shape;1383;p31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5" name="Google Shape;1385;p31"/>
          <p:cNvSpPr/>
          <p:nvPr/>
        </p:nvSpPr>
        <p:spPr>
          <a:xfrm flipH="1" rot="10800000">
            <a:off x="101962" y="330318"/>
            <a:ext cx="144696" cy="144734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31"/>
          <p:cNvSpPr/>
          <p:nvPr/>
        </p:nvSpPr>
        <p:spPr>
          <a:xfrm flipH="1" rot="10800000">
            <a:off x="99112" y="92340"/>
            <a:ext cx="150399" cy="150680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1"/>
          <p:cNvSpPr/>
          <p:nvPr/>
        </p:nvSpPr>
        <p:spPr>
          <a:xfrm flipH="1" rot="-8100000">
            <a:off x="8913036" y="2778245"/>
            <a:ext cx="144693" cy="144730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8" name="Google Shape;1388;p31"/>
          <p:cNvGrpSpPr/>
          <p:nvPr/>
        </p:nvGrpSpPr>
        <p:grpSpPr>
          <a:xfrm rot="10800000">
            <a:off x="8894770" y="4658453"/>
            <a:ext cx="181204" cy="295450"/>
            <a:chOff x="8814523" y="4301099"/>
            <a:chExt cx="181204" cy="295450"/>
          </a:xfrm>
        </p:grpSpPr>
        <p:sp>
          <p:nvSpPr>
            <p:cNvPr id="1389" name="Google Shape;1389;p31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5" name="Google Shape;1395;p31"/>
          <p:cNvSpPr/>
          <p:nvPr/>
        </p:nvSpPr>
        <p:spPr>
          <a:xfrm flipH="1" rot="-5400000">
            <a:off x="8570756" y="1775254"/>
            <a:ext cx="801739" cy="109250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1"/>
          <p:cNvSpPr/>
          <p:nvPr/>
        </p:nvSpPr>
        <p:spPr>
          <a:xfrm rot="5400000">
            <a:off x="-226569" y="2594916"/>
            <a:ext cx="801739" cy="109250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31"/>
          <p:cNvSpPr txBox="1"/>
          <p:nvPr>
            <p:ph idx="1" type="subTitle"/>
          </p:nvPr>
        </p:nvSpPr>
        <p:spPr>
          <a:xfrm>
            <a:off x="2935061" y="3163325"/>
            <a:ext cx="15279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8" name="Google Shape;1398;p31"/>
          <p:cNvSpPr txBox="1"/>
          <p:nvPr>
            <p:ph idx="2" type="subTitle"/>
          </p:nvPr>
        </p:nvSpPr>
        <p:spPr>
          <a:xfrm>
            <a:off x="2935035" y="2833500"/>
            <a:ext cx="15279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9" name="Google Shape;1399;p31"/>
          <p:cNvSpPr txBox="1"/>
          <p:nvPr>
            <p:ph idx="3" type="subTitle"/>
          </p:nvPr>
        </p:nvSpPr>
        <p:spPr>
          <a:xfrm>
            <a:off x="4681104" y="3163325"/>
            <a:ext cx="15279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00" name="Google Shape;1400;p31"/>
          <p:cNvSpPr txBox="1"/>
          <p:nvPr>
            <p:ph idx="4" type="subTitle"/>
          </p:nvPr>
        </p:nvSpPr>
        <p:spPr>
          <a:xfrm>
            <a:off x="4681077" y="2833500"/>
            <a:ext cx="15279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1" name="Google Shape;1401;p31"/>
          <p:cNvSpPr txBox="1"/>
          <p:nvPr>
            <p:ph idx="5" type="subTitle"/>
          </p:nvPr>
        </p:nvSpPr>
        <p:spPr>
          <a:xfrm>
            <a:off x="6427146" y="3163325"/>
            <a:ext cx="15279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02" name="Google Shape;1402;p31"/>
          <p:cNvSpPr txBox="1"/>
          <p:nvPr>
            <p:ph idx="6" type="subTitle"/>
          </p:nvPr>
        </p:nvSpPr>
        <p:spPr>
          <a:xfrm>
            <a:off x="6427119" y="2833500"/>
            <a:ext cx="15279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3" name="Google Shape;1403;p31"/>
          <p:cNvSpPr txBox="1"/>
          <p:nvPr>
            <p:ph idx="7" type="subTitle"/>
          </p:nvPr>
        </p:nvSpPr>
        <p:spPr>
          <a:xfrm>
            <a:off x="1189025" y="3163325"/>
            <a:ext cx="15279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04" name="Google Shape;1404;p31"/>
          <p:cNvSpPr txBox="1"/>
          <p:nvPr>
            <p:ph idx="8" type="subTitle"/>
          </p:nvPr>
        </p:nvSpPr>
        <p:spPr>
          <a:xfrm>
            <a:off x="1188987" y="2833500"/>
            <a:ext cx="15279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13"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2"/>
          <p:cNvSpPr txBox="1"/>
          <p:nvPr>
            <p:ph idx="1" type="subTitle"/>
          </p:nvPr>
        </p:nvSpPr>
        <p:spPr>
          <a:xfrm>
            <a:off x="5077637" y="1843000"/>
            <a:ext cx="14187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407" name="Google Shape;1407;p32"/>
          <p:cNvSpPr txBox="1"/>
          <p:nvPr>
            <p:ph idx="2" type="subTitle"/>
          </p:nvPr>
        </p:nvSpPr>
        <p:spPr>
          <a:xfrm>
            <a:off x="5077637" y="1506700"/>
            <a:ext cx="1418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408" name="Google Shape;1408;p32"/>
          <p:cNvSpPr txBox="1"/>
          <p:nvPr>
            <p:ph idx="3" type="subTitle"/>
          </p:nvPr>
        </p:nvSpPr>
        <p:spPr>
          <a:xfrm>
            <a:off x="2648138" y="1843000"/>
            <a:ext cx="14187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409" name="Google Shape;1409;p32"/>
          <p:cNvSpPr txBox="1"/>
          <p:nvPr>
            <p:ph idx="4" type="subTitle"/>
          </p:nvPr>
        </p:nvSpPr>
        <p:spPr>
          <a:xfrm>
            <a:off x="2648138" y="1506700"/>
            <a:ext cx="1418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410" name="Google Shape;1410;p32"/>
          <p:cNvSpPr txBox="1"/>
          <p:nvPr>
            <p:ph idx="5" type="subTitle"/>
          </p:nvPr>
        </p:nvSpPr>
        <p:spPr>
          <a:xfrm>
            <a:off x="5077637" y="2823050"/>
            <a:ext cx="14187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411" name="Google Shape;1411;p32"/>
          <p:cNvSpPr txBox="1"/>
          <p:nvPr>
            <p:ph idx="6" type="subTitle"/>
          </p:nvPr>
        </p:nvSpPr>
        <p:spPr>
          <a:xfrm>
            <a:off x="5077637" y="2486750"/>
            <a:ext cx="1418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412" name="Google Shape;1412;p32"/>
          <p:cNvSpPr txBox="1"/>
          <p:nvPr>
            <p:ph idx="7" type="subTitle"/>
          </p:nvPr>
        </p:nvSpPr>
        <p:spPr>
          <a:xfrm>
            <a:off x="2648138" y="2823050"/>
            <a:ext cx="14187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413" name="Google Shape;1413;p32"/>
          <p:cNvSpPr txBox="1"/>
          <p:nvPr>
            <p:ph idx="8" type="subTitle"/>
          </p:nvPr>
        </p:nvSpPr>
        <p:spPr>
          <a:xfrm>
            <a:off x="2648138" y="2486750"/>
            <a:ext cx="1418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414" name="Google Shape;1414;p32"/>
          <p:cNvSpPr txBox="1"/>
          <p:nvPr>
            <p:ph idx="9" type="subTitle"/>
          </p:nvPr>
        </p:nvSpPr>
        <p:spPr>
          <a:xfrm>
            <a:off x="5077637" y="3803100"/>
            <a:ext cx="14187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415" name="Google Shape;1415;p32"/>
          <p:cNvSpPr txBox="1"/>
          <p:nvPr>
            <p:ph idx="13" type="subTitle"/>
          </p:nvPr>
        </p:nvSpPr>
        <p:spPr>
          <a:xfrm>
            <a:off x="5077637" y="3466800"/>
            <a:ext cx="1418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416" name="Google Shape;1416;p32"/>
          <p:cNvSpPr txBox="1"/>
          <p:nvPr>
            <p:ph idx="14" type="subTitle"/>
          </p:nvPr>
        </p:nvSpPr>
        <p:spPr>
          <a:xfrm>
            <a:off x="2648162" y="3803100"/>
            <a:ext cx="14187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417" name="Google Shape;1417;p32"/>
          <p:cNvSpPr txBox="1"/>
          <p:nvPr>
            <p:ph idx="15" type="subTitle"/>
          </p:nvPr>
        </p:nvSpPr>
        <p:spPr>
          <a:xfrm>
            <a:off x="2648162" y="3466800"/>
            <a:ext cx="1418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418" name="Google Shape;1418;p32"/>
          <p:cNvSpPr txBox="1"/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1419" name="Google Shape;1419;p32"/>
          <p:cNvCxnSpPr/>
          <p:nvPr/>
        </p:nvCxnSpPr>
        <p:spPr>
          <a:xfrm>
            <a:off x="8797921" y="4775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32"/>
          <p:cNvCxnSpPr/>
          <p:nvPr/>
        </p:nvCxnSpPr>
        <p:spPr>
          <a:xfrm>
            <a:off x="431721" y="4775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1" name="Google Shape;1421;p32"/>
          <p:cNvSpPr/>
          <p:nvPr/>
        </p:nvSpPr>
        <p:spPr>
          <a:xfrm flipH="1" rot="10800000">
            <a:off x="8933838" y="4824013"/>
            <a:ext cx="129912" cy="129876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2" name="Google Shape;1422;p32"/>
          <p:cNvGrpSpPr/>
          <p:nvPr/>
        </p:nvGrpSpPr>
        <p:grpSpPr>
          <a:xfrm flipH="1" rot="10800000">
            <a:off x="8951613" y="3327817"/>
            <a:ext cx="118484" cy="339650"/>
            <a:chOff x="8846561" y="2782361"/>
            <a:chExt cx="154517" cy="442886"/>
          </a:xfrm>
        </p:grpSpPr>
        <p:sp>
          <p:nvSpPr>
            <p:cNvPr id="1423" name="Google Shape;1423;p32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5" name="Google Shape;1425;p32"/>
          <p:cNvGrpSpPr/>
          <p:nvPr/>
        </p:nvGrpSpPr>
        <p:grpSpPr>
          <a:xfrm flipH="1" rot="10800000">
            <a:off x="8883759" y="1468928"/>
            <a:ext cx="181204" cy="295450"/>
            <a:chOff x="8814523" y="4301099"/>
            <a:chExt cx="181204" cy="295450"/>
          </a:xfrm>
        </p:grpSpPr>
        <p:sp>
          <p:nvSpPr>
            <p:cNvPr id="1426" name="Google Shape;1426;p32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2" name="Google Shape;1432;p32"/>
          <p:cNvSpPr/>
          <p:nvPr/>
        </p:nvSpPr>
        <p:spPr>
          <a:xfrm flipH="1" rot="10800000">
            <a:off x="142201" y="3959961"/>
            <a:ext cx="118489" cy="118206"/>
          </a:xfrm>
          <a:custGeom>
            <a:rect b="b" l="l" r="r" t="t"/>
            <a:pathLst>
              <a:path extrusionOk="0" h="4811" w="4823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3" name="Google Shape;1433;p32"/>
          <p:cNvGrpSpPr/>
          <p:nvPr/>
        </p:nvGrpSpPr>
        <p:grpSpPr>
          <a:xfrm rot="10800000">
            <a:off x="136698" y="539506"/>
            <a:ext cx="129525" cy="371975"/>
            <a:chOff x="179009" y="2072968"/>
            <a:chExt cx="190870" cy="548151"/>
          </a:xfrm>
        </p:grpSpPr>
        <p:sp>
          <p:nvSpPr>
            <p:cNvPr id="1434" name="Google Shape;1434;p32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32"/>
          <p:cNvSpPr/>
          <p:nvPr/>
        </p:nvSpPr>
        <p:spPr>
          <a:xfrm rot="10800000">
            <a:off x="8940163" y="330318"/>
            <a:ext cx="144696" cy="144734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2"/>
          <p:cNvSpPr/>
          <p:nvPr/>
        </p:nvSpPr>
        <p:spPr>
          <a:xfrm rot="10800000">
            <a:off x="8937310" y="92340"/>
            <a:ext cx="150399" cy="150680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2"/>
          <p:cNvSpPr/>
          <p:nvPr/>
        </p:nvSpPr>
        <p:spPr>
          <a:xfrm rot="8100000">
            <a:off x="129092" y="2778245"/>
            <a:ext cx="144693" cy="144730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9" name="Google Shape;1439;p32"/>
          <p:cNvGrpSpPr/>
          <p:nvPr/>
        </p:nvGrpSpPr>
        <p:grpSpPr>
          <a:xfrm flipH="1" rot="10800000">
            <a:off x="110847" y="4658453"/>
            <a:ext cx="181204" cy="295450"/>
            <a:chOff x="8814523" y="4301099"/>
            <a:chExt cx="181204" cy="295450"/>
          </a:xfrm>
        </p:grpSpPr>
        <p:sp>
          <p:nvSpPr>
            <p:cNvPr id="1440" name="Google Shape;1440;p32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6" name="Google Shape;1446;p32"/>
          <p:cNvSpPr/>
          <p:nvPr/>
        </p:nvSpPr>
        <p:spPr>
          <a:xfrm rot="5400000">
            <a:off x="-185674" y="1775254"/>
            <a:ext cx="801739" cy="109250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32"/>
          <p:cNvSpPr/>
          <p:nvPr/>
        </p:nvSpPr>
        <p:spPr>
          <a:xfrm flipH="1" rot="-5400000">
            <a:off x="8611651" y="2594916"/>
            <a:ext cx="801739" cy="109250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32"/>
          <p:cNvSpPr/>
          <p:nvPr/>
        </p:nvSpPr>
        <p:spPr>
          <a:xfrm>
            <a:off x="426550" y="4938854"/>
            <a:ext cx="8379739" cy="204647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4"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33"/>
          <p:cNvSpPr txBox="1"/>
          <p:nvPr>
            <p:ph idx="1" type="subTitle"/>
          </p:nvPr>
        </p:nvSpPr>
        <p:spPr>
          <a:xfrm>
            <a:off x="5773150" y="2172250"/>
            <a:ext cx="2019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451" name="Google Shape;1451;p33"/>
          <p:cNvSpPr txBox="1"/>
          <p:nvPr>
            <p:ph idx="2" type="subTitle"/>
          </p:nvPr>
        </p:nvSpPr>
        <p:spPr>
          <a:xfrm>
            <a:off x="5773150" y="1496826"/>
            <a:ext cx="2019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52" name="Google Shape;1452;p33"/>
          <p:cNvSpPr txBox="1"/>
          <p:nvPr>
            <p:ph idx="3" type="subTitle"/>
          </p:nvPr>
        </p:nvSpPr>
        <p:spPr>
          <a:xfrm>
            <a:off x="2445075" y="2173100"/>
            <a:ext cx="2019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453" name="Google Shape;1453;p33"/>
          <p:cNvSpPr txBox="1"/>
          <p:nvPr>
            <p:ph idx="4" type="subTitle"/>
          </p:nvPr>
        </p:nvSpPr>
        <p:spPr>
          <a:xfrm>
            <a:off x="2445075" y="1497676"/>
            <a:ext cx="2019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 sz="19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54" name="Google Shape;1454;p33"/>
          <p:cNvSpPr txBox="1"/>
          <p:nvPr>
            <p:ph idx="5" type="subTitle"/>
          </p:nvPr>
        </p:nvSpPr>
        <p:spPr>
          <a:xfrm>
            <a:off x="2436950" y="3931175"/>
            <a:ext cx="2019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455" name="Google Shape;1455;p33"/>
          <p:cNvSpPr txBox="1"/>
          <p:nvPr>
            <p:ph idx="6" type="subTitle"/>
          </p:nvPr>
        </p:nvSpPr>
        <p:spPr>
          <a:xfrm>
            <a:off x="2436950" y="3255751"/>
            <a:ext cx="2019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56" name="Google Shape;1456;p33"/>
          <p:cNvSpPr txBox="1"/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57" name="Google Shape;1457;p33"/>
          <p:cNvSpPr/>
          <p:nvPr/>
        </p:nvSpPr>
        <p:spPr>
          <a:xfrm flipH="1" rot="-8100000">
            <a:off x="8358889" y="-168428"/>
            <a:ext cx="885439" cy="1017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33"/>
          <p:cNvSpPr/>
          <p:nvPr/>
        </p:nvSpPr>
        <p:spPr>
          <a:xfrm>
            <a:off x="7701924" y="0"/>
            <a:ext cx="1452708" cy="1461757"/>
          </a:xfrm>
          <a:custGeom>
            <a:rect b="b" l="l" r="r" t="t"/>
            <a:pathLst>
              <a:path extrusionOk="0" h="45630" w="45344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9" name="Google Shape;1459;p33"/>
          <p:cNvSpPr/>
          <p:nvPr/>
        </p:nvSpPr>
        <p:spPr>
          <a:xfrm flipH="1">
            <a:off x="7891108" y="355568"/>
            <a:ext cx="885300" cy="93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0" name="Google Shape;1460;p33"/>
          <p:cNvGrpSpPr/>
          <p:nvPr/>
        </p:nvGrpSpPr>
        <p:grpSpPr>
          <a:xfrm flipH="1">
            <a:off x="7960277" y="396603"/>
            <a:ext cx="740697" cy="852454"/>
            <a:chOff x="8369505" y="4354255"/>
            <a:chExt cx="588555" cy="677357"/>
          </a:xfrm>
        </p:grpSpPr>
        <p:sp>
          <p:nvSpPr>
            <p:cNvPr id="1461" name="Google Shape;1461;p33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33"/>
          <p:cNvGrpSpPr/>
          <p:nvPr/>
        </p:nvGrpSpPr>
        <p:grpSpPr>
          <a:xfrm rot="5400000">
            <a:off x="-7581" y="4250576"/>
            <a:ext cx="900439" cy="885284"/>
            <a:chOff x="1196125" y="2476075"/>
            <a:chExt cx="421850" cy="414750"/>
          </a:xfrm>
        </p:grpSpPr>
        <p:sp>
          <p:nvSpPr>
            <p:cNvPr id="1479" name="Google Shape;1479;p33"/>
            <p:cNvSpPr/>
            <p:nvPr/>
          </p:nvSpPr>
          <p:spPr>
            <a:xfrm>
              <a:off x="1443400" y="2723350"/>
              <a:ext cx="174575" cy="167475"/>
            </a:xfrm>
            <a:custGeom>
              <a:rect b="b" l="l" r="r" t="t"/>
              <a:pathLst>
                <a:path extrusionOk="0" h="6699" w="6983">
                  <a:moveTo>
                    <a:pt x="6915" y="1"/>
                  </a:moveTo>
                  <a:cubicBezTo>
                    <a:pt x="3180" y="1"/>
                    <a:pt x="122" y="2964"/>
                    <a:pt x="0" y="6699"/>
                  </a:cubicBezTo>
                  <a:lnTo>
                    <a:pt x="6982" y="6699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1196125" y="2476075"/>
              <a:ext cx="421850" cy="414750"/>
            </a:xfrm>
            <a:custGeom>
              <a:rect b="b" l="l" r="r" t="t"/>
              <a:pathLst>
                <a:path extrusionOk="0" h="16590" w="16874">
                  <a:moveTo>
                    <a:pt x="16806" y="1"/>
                  </a:moveTo>
                  <a:cubicBezTo>
                    <a:pt x="7605" y="14"/>
                    <a:pt x="122" y="7402"/>
                    <a:pt x="0" y="16590"/>
                  </a:cubicBezTo>
                  <a:lnTo>
                    <a:pt x="162" y="16590"/>
                  </a:lnTo>
                  <a:cubicBezTo>
                    <a:pt x="298" y="7483"/>
                    <a:pt x="7699" y="177"/>
                    <a:pt x="16806" y="163"/>
                  </a:cubicBezTo>
                  <a:lnTo>
                    <a:pt x="16873" y="163"/>
                  </a:lnTo>
                  <a:lnTo>
                    <a:pt x="16873" y="1"/>
                  </a:lnTo>
                  <a:close/>
                  <a:moveTo>
                    <a:pt x="16806" y="1002"/>
                  </a:moveTo>
                  <a:cubicBezTo>
                    <a:pt x="8159" y="1016"/>
                    <a:pt x="1123" y="7944"/>
                    <a:pt x="1001" y="16590"/>
                  </a:cubicBezTo>
                  <a:lnTo>
                    <a:pt x="1164" y="16590"/>
                  </a:lnTo>
                  <a:cubicBezTo>
                    <a:pt x="1299" y="8038"/>
                    <a:pt x="8254" y="1178"/>
                    <a:pt x="16806" y="1165"/>
                  </a:cubicBezTo>
                  <a:lnTo>
                    <a:pt x="16873" y="1165"/>
                  </a:lnTo>
                  <a:lnTo>
                    <a:pt x="16873" y="1002"/>
                  </a:lnTo>
                  <a:close/>
                  <a:moveTo>
                    <a:pt x="16806" y="2003"/>
                  </a:moveTo>
                  <a:cubicBezTo>
                    <a:pt x="8714" y="2017"/>
                    <a:pt x="2138" y="8498"/>
                    <a:pt x="2003" y="16590"/>
                  </a:cubicBezTo>
                  <a:lnTo>
                    <a:pt x="2165" y="16590"/>
                  </a:lnTo>
                  <a:cubicBezTo>
                    <a:pt x="2300" y="8593"/>
                    <a:pt x="8809" y="2179"/>
                    <a:pt x="16806" y="2179"/>
                  </a:cubicBezTo>
                  <a:lnTo>
                    <a:pt x="16873" y="2179"/>
                  </a:lnTo>
                  <a:lnTo>
                    <a:pt x="16873" y="2003"/>
                  </a:lnTo>
                  <a:close/>
                  <a:moveTo>
                    <a:pt x="16806" y="3005"/>
                  </a:moveTo>
                  <a:cubicBezTo>
                    <a:pt x="9269" y="3018"/>
                    <a:pt x="3139" y="9053"/>
                    <a:pt x="3004" y="16590"/>
                  </a:cubicBezTo>
                  <a:lnTo>
                    <a:pt x="3180" y="16590"/>
                  </a:lnTo>
                  <a:cubicBezTo>
                    <a:pt x="3302" y="9148"/>
                    <a:pt x="9364" y="3181"/>
                    <a:pt x="16806" y="3181"/>
                  </a:cubicBezTo>
                  <a:lnTo>
                    <a:pt x="16873" y="3181"/>
                  </a:lnTo>
                  <a:lnTo>
                    <a:pt x="16873" y="3005"/>
                  </a:lnTo>
                  <a:close/>
                  <a:moveTo>
                    <a:pt x="16806" y="4020"/>
                  </a:moveTo>
                  <a:cubicBezTo>
                    <a:pt x="9824" y="4020"/>
                    <a:pt x="4141" y="9608"/>
                    <a:pt x="4005" y="16590"/>
                  </a:cubicBezTo>
                  <a:lnTo>
                    <a:pt x="4181" y="16590"/>
                  </a:lnTo>
                  <a:cubicBezTo>
                    <a:pt x="4303" y="9703"/>
                    <a:pt x="9918" y="4195"/>
                    <a:pt x="16806" y="4182"/>
                  </a:cubicBezTo>
                  <a:lnTo>
                    <a:pt x="16873" y="4182"/>
                  </a:lnTo>
                  <a:lnTo>
                    <a:pt x="16873" y="4020"/>
                  </a:lnTo>
                  <a:close/>
                  <a:moveTo>
                    <a:pt x="16806" y="5021"/>
                  </a:moveTo>
                  <a:cubicBezTo>
                    <a:pt x="10378" y="5021"/>
                    <a:pt x="5142" y="10163"/>
                    <a:pt x="5007" y="16590"/>
                  </a:cubicBezTo>
                  <a:lnTo>
                    <a:pt x="5183" y="16590"/>
                  </a:lnTo>
                  <a:cubicBezTo>
                    <a:pt x="5304" y="10257"/>
                    <a:pt x="10473" y="5197"/>
                    <a:pt x="16806" y="5183"/>
                  </a:cubicBezTo>
                  <a:lnTo>
                    <a:pt x="16873" y="5183"/>
                  </a:lnTo>
                  <a:lnTo>
                    <a:pt x="16873" y="5021"/>
                  </a:lnTo>
                  <a:close/>
                  <a:moveTo>
                    <a:pt x="16806" y="6022"/>
                  </a:moveTo>
                  <a:cubicBezTo>
                    <a:pt x="10933" y="6022"/>
                    <a:pt x="6143" y="10717"/>
                    <a:pt x="6021" y="16590"/>
                  </a:cubicBezTo>
                  <a:lnTo>
                    <a:pt x="6184" y="16590"/>
                  </a:lnTo>
                  <a:cubicBezTo>
                    <a:pt x="6319" y="10812"/>
                    <a:pt x="11028" y="6198"/>
                    <a:pt x="16806" y="6184"/>
                  </a:cubicBezTo>
                  <a:lnTo>
                    <a:pt x="16873" y="6184"/>
                  </a:lnTo>
                  <a:lnTo>
                    <a:pt x="16873" y="6022"/>
                  </a:lnTo>
                  <a:close/>
                  <a:moveTo>
                    <a:pt x="16806" y="7023"/>
                  </a:moveTo>
                  <a:cubicBezTo>
                    <a:pt x="11488" y="7037"/>
                    <a:pt x="7145" y="11272"/>
                    <a:pt x="7023" y="16590"/>
                  </a:cubicBezTo>
                  <a:lnTo>
                    <a:pt x="7185" y="16590"/>
                  </a:lnTo>
                  <a:cubicBezTo>
                    <a:pt x="7320" y="11367"/>
                    <a:pt x="11583" y="7199"/>
                    <a:pt x="16806" y="7199"/>
                  </a:cubicBezTo>
                  <a:lnTo>
                    <a:pt x="16873" y="7199"/>
                  </a:lnTo>
                  <a:lnTo>
                    <a:pt x="16873" y="7023"/>
                  </a:lnTo>
                  <a:close/>
                  <a:moveTo>
                    <a:pt x="16806" y="8025"/>
                  </a:moveTo>
                  <a:cubicBezTo>
                    <a:pt x="12043" y="8038"/>
                    <a:pt x="8159" y="11827"/>
                    <a:pt x="8024" y="16590"/>
                  </a:cubicBezTo>
                  <a:lnTo>
                    <a:pt x="8200" y="16590"/>
                  </a:lnTo>
                  <a:cubicBezTo>
                    <a:pt x="8322" y="11922"/>
                    <a:pt x="12138" y="8187"/>
                    <a:pt x="16806" y="8187"/>
                  </a:cubicBezTo>
                  <a:lnTo>
                    <a:pt x="16873" y="8187"/>
                  </a:lnTo>
                  <a:lnTo>
                    <a:pt x="16873" y="8025"/>
                  </a:lnTo>
                  <a:close/>
                  <a:moveTo>
                    <a:pt x="16806" y="9040"/>
                  </a:moveTo>
                  <a:cubicBezTo>
                    <a:pt x="12598" y="9040"/>
                    <a:pt x="9147" y="12382"/>
                    <a:pt x="9025" y="16590"/>
                  </a:cubicBezTo>
                  <a:lnTo>
                    <a:pt x="9201" y="16590"/>
                  </a:lnTo>
                  <a:cubicBezTo>
                    <a:pt x="9323" y="12476"/>
                    <a:pt x="12692" y="9202"/>
                    <a:pt x="16806" y="9202"/>
                  </a:cubicBezTo>
                  <a:lnTo>
                    <a:pt x="16873" y="9202"/>
                  </a:lnTo>
                  <a:lnTo>
                    <a:pt x="16873" y="9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1" name="Google Shape;1481;p33"/>
          <p:cNvSpPr/>
          <p:nvPr/>
        </p:nvSpPr>
        <p:spPr>
          <a:xfrm>
            <a:off x="142201" y="92340"/>
            <a:ext cx="118489" cy="118206"/>
          </a:xfrm>
          <a:custGeom>
            <a:rect b="b" l="l" r="r" t="t"/>
            <a:pathLst>
              <a:path extrusionOk="0" h="4811" w="4823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3"/>
          <p:cNvSpPr/>
          <p:nvPr/>
        </p:nvSpPr>
        <p:spPr>
          <a:xfrm flipH="1">
            <a:off x="8940163" y="3695455"/>
            <a:ext cx="144696" cy="144734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3"/>
          <p:cNvSpPr/>
          <p:nvPr/>
        </p:nvSpPr>
        <p:spPr>
          <a:xfrm flipH="1">
            <a:off x="8937310" y="3927487"/>
            <a:ext cx="150399" cy="150680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3"/>
          <p:cNvSpPr/>
          <p:nvPr/>
        </p:nvSpPr>
        <p:spPr>
          <a:xfrm flipH="1" rot="5400000">
            <a:off x="-185674" y="2286002"/>
            <a:ext cx="801739" cy="109250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3"/>
          <p:cNvSpPr txBox="1"/>
          <p:nvPr>
            <p:ph idx="7" type="subTitle"/>
          </p:nvPr>
        </p:nvSpPr>
        <p:spPr>
          <a:xfrm>
            <a:off x="5773150" y="3931163"/>
            <a:ext cx="2019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486" name="Google Shape;1486;p33"/>
          <p:cNvSpPr txBox="1"/>
          <p:nvPr>
            <p:ph idx="8" type="subTitle"/>
          </p:nvPr>
        </p:nvSpPr>
        <p:spPr>
          <a:xfrm>
            <a:off x="5773150" y="3255738"/>
            <a:ext cx="2019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ive columns">
  <p:cSld name="CUSTOM_15"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34"/>
          <p:cNvSpPr/>
          <p:nvPr/>
        </p:nvSpPr>
        <p:spPr>
          <a:xfrm flipH="1" rot="10800000">
            <a:off x="8896251" y="4883201"/>
            <a:ext cx="129912" cy="129876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9" name="Google Shape;1489;p34"/>
          <p:cNvGrpSpPr/>
          <p:nvPr/>
        </p:nvGrpSpPr>
        <p:grpSpPr>
          <a:xfrm flipH="1" rot="10800000">
            <a:off x="8914027" y="3387006"/>
            <a:ext cx="118484" cy="339650"/>
            <a:chOff x="8846561" y="2782361"/>
            <a:chExt cx="154517" cy="442886"/>
          </a:xfrm>
        </p:grpSpPr>
        <p:sp>
          <p:nvSpPr>
            <p:cNvPr id="1490" name="Google Shape;1490;p34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34"/>
          <p:cNvGrpSpPr/>
          <p:nvPr/>
        </p:nvGrpSpPr>
        <p:grpSpPr>
          <a:xfrm flipH="1" rot="10800000">
            <a:off x="8846173" y="1528116"/>
            <a:ext cx="181204" cy="295450"/>
            <a:chOff x="8814523" y="4301099"/>
            <a:chExt cx="181204" cy="295450"/>
          </a:xfrm>
        </p:grpSpPr>
        <p:sp>
          <p:nvSpPr>
            <p:cNvPr id="1493" name="Google Shape;1493;p34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 flipH="1">
            <a:off x="122892" y="4693490"/>
            <a:ext cx="359410" cy="333926"/>
            <a:chOff x="6672" y="3464315"/>
            <a:chExt cx="279631" cy="259804"/>
          </a:xfrm>
        </p:grpSpPr>
        <p:sp>
          <p:nvSpPr>
            <p:cNvPr id="1500" name="Google Shape;1500;p34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34"/>
          <p:cNvSpPr/>
          <p:nvPr/>
        </p:nvSpPr>
        <p:spPr>
          <a:xfrm flipH="1" rot="10800000">
            <a:off x="104614" y="4019149"/>
            <a:ext cx="118489" cy="118206"/>
          </a:xfrm>
          <a:custGeom>
            <a:rect b="b" l="l" r="r" t="t"/>
            <a:pathLst>
              <a:path extrusionOk="0" h="4811" w="4823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34"/>
          <p:cNvSpPr/>
          <p:nvPr/>
        </p:nvSpPr>
        <p:spPr>
          <a:xfrm rot="10800000">
            <a:off x="8266828" y="-856810"/>
            <a:ext cx="1755600" cy="1712700"/>
          </a:xfrm>
          <a:prstGeom prst="arc">
            <a:avLst>
              <a:gd fmla="val 16200000" name="adj1"/>
              <a:gd fmla="val 25688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1" name="Google Shape;1511;p34"/>
          <p:cNvGrpSpPr/>
          <p:nvPr/>
        </p:nvGrpSpPr>
        <p:grpSpPr>
          <a:xfrm rot="10800000">
            <a:off x="99112" y="1119495"/>
            <a:ext cx="129525" cy="371975"/>
            <a:chOff x="179009" y="2072968"/>
            <a:chExt cx="190870" cy="548151"/>
          </a:xfrm>
        </p:grpSpPr>
        <p:sp>
          <p:nvSpPr>
            <p:cNvPr id="1512" name="Google Shape;1512;p34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4" name="Google Shape;1514;p34"/>
          <p:cNvSpPr/>
          <p:nvPr/>
        </p:nvSpPr>
        <p:spPr>
          <a:xfrm rot="10800000">
            <a:off x="8902577" y="389507"/>
            <a:ext cx="144696" cy="144734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34"/>
          <p:cNvSpPr/>
          <p:nvPr/>
        </p:nvSpPr>
        <p:spPr>
          <a:xfrm rot="10800000">
            <a:off x="8899724" y="151528"/>
            <a:ext cx="150399" cy="150680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34"/>
          <p:cNvSpPr/>
          <p:nvPr/>
        </p:nvSpPr>
        <p:spPr>
          <a:xfrm rot="8100000">
            <a:off x="8660831" y="4875783"/>
            <a:ext cx="144693" cy="144730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7" name="Google Shape;1517;p34"/>
          <p:cNvGrpSpPr/>
          <p:nvPr/>
        </p:nvGrpSpPr>
        <p:grpSpPr>
          <a:xfrm flipH="1">
            <a:off x="59" y="-744"/>
            <a:ext cx="912788" cy="943812"/>
            <a:chOff x="1205575" y="2985525"/>
            <a:chExt cx="307875" cy="318350"/>
          </a:xfrm>
        </p:grpSpPr>
        <p:sp>
          <p:nvSpPr>
            <p:cNvPr id="1518" name="Google Shape;1518;p34"/>
            <p:cNvSpPr/>
            <p:nvPr/>
          </p:nvSpPr>
          <p:spPr>
            <a:xfrm>
              <a:off x="1468425" y="2985525"/>
              <a:ext cx="44675" cy="49400"/>
            </a:xfrm>
            <a:custGeom>
              <a:rect b="b" l="l" r="r" t="t"/>
              <a:pathLst>
                <a:path extrusionOk="0" h="1976" w="1787">
                  <a:moveTo>
                    <a:pt x="1" y="0"/>
                  </a:moveTo>
                  <a:cubicBezTo>
                    <a:pt x="461" y="772"/>
                    <a:pt x="1070" y="1448"/>
                    <a:pt x="1787" y="1976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205575" y="2985525"/>
              <a:ext cx="307875" cy="318350"/>
            </a:xfrm>
            <a:custGeom>
              <a:rect b="b" l="l" r="r" t="t"/>
              <a:pathLst>
                <a:path extrusionOk="0" h="12734" w="12315">
                  <a:moveTo>
                    <a:pt x="9513" y="0"/>
                  </a:moveTo>
                  <a:cubicBezTo>
                    <a:pt x="10163" y="1245"/>
                    <a:pt x="11124" y="2287"/>
                    <a:pt x="12301" y="3031"/>
                  </a:cubicBezTo>
                  <a:lnTo>
                    <a:pt x="12301" y="2828"/>
                  </a:lnTo>
                  <a:cubicBezTo>
                    <a:pt x="11218" y="2125"/>
                    <a:pt x="10325" y="1151"/>
                    <a:pt x="9703" y="0"/>
                  </a:cubicBezTo>
                  <a:close/>
                  <a:moveTo>
                    <a:pt x="8404" y="0"/>
                  </a:moveTo>
                  <a:cubicBezTo>
                    <a:pt x="9202" y="1787"/>
                    <a:pt x="10582" y="3261"/>
                    <a:pt x="12301" y="4182"/>
                  </a:cubicBezTo>
                  <a:lnTo>
                    <a:pt x="12301" y="3992"/>
                  </a:lnTo>
                  <a:cubicBezTo>
                    <a:pt x="10663" y="3099"/>
                    <a:pt x="9365" y="1705"/>
                    <a:pt x="8593" y="0"/>
                  </a:cubicBezTo>
                  <a:close/>
                  <a:moveTo>
                    <a:pt x="7321" y="0"/>
                  </a:moveTo>
                  <a:cubicBezTo>
                    <a:pt x="8241" y="2341"/>
                    <a:pt x="10028" y="4249"/>
                    <a:pt x="12301" y="5305"/>
                  </a:cubicBezTo>
                  <a:lnTo>
                    <a:pt x="12301" y="5115"/>
                  </a:lnTo>
                  <a:cubicBezTo>
                    <a:pt x="10122" y="4073"/>
                    <a:pt x="8404" y="2247"/>
                    <a:pt x="7497" y="0"/>
                  </a:cubicBezTo>
                  <a:close/>
                  <a:moveTo>
                    <a:pt x="6239" y="0"/>
                  </a:moveTo>
                  <a:cubicBezTo>
                    <a:pt x="7267" y="2896"/>
                    <a:pt x="9473" y="5223"/>
                    <a:pt x="12301" y="6401"/>
                  </a:cubicBezTo>
                  <a:lnTo>
                    <a:pt x="12301" y="6225"/>
                  </a:lnTo>
                  <a:cubicBezTo>
                    <a:pt x="9567" y="5061"/>
                    <a:pt x="7430" y="2801"/>
                    <a:pt x="6428" y="0"/>
                  </a:cubicBezTo>
                  <a:close/>
                  <a:moveTo>
                    <a:pt x="5183" y="0"/>
                  </a:moveTo>
                  <a:cubicBezTo>
                    <a:pt x="6293" y="3451"/>
                    <a:pt x="8918" y="6211"/>
                    <a:pt x="12301" y="7483"/>
                  </a:cubicBezTo>
                  <a:lnTo>
                    <a:pt x="12301" y="7307"/>
                  </a:lnTo>
                  <a:cubicBezTo>
                    <a:pt x="9013" y="6049"/>
                    <a:pt x="6455" y="3356"/>
                    <a:pt x="5359" y="0"/>
                  </a:cubicBezTo>
                  <a:close/>
                  <a:moveTo>
                    <a:pt x="4141" y="0"/>
                  </a:moveTo>
                  <a:cubicBezTo>
                    <a:pt x="5319" y="4006"/>
                    <a:pt x="8363" y="7199"/>
                    <a:pt x="12314" y="8552"/>
                  </a:cubicBezTo>
                  <a:lnTo>
                    <a:pt x="12314" y="8376"/>
                  </a:lnTo>
                  <a:cubicBezTo>
                    <a:pt x="8458" y="7037"/>
                    <a:pt x="5481" y="3924"/>
                    <a:pt x="4317" y="0"/>
                  </a:cubicBezTo>
                  <a:close/>
                  <a:moveTo>
                    <a:pt x="3100" y="0"/>
                  </a:moveTo>
                  <a:cubicBezTo>
                    <a:pt x="4331" y="4560"/>
                    <a:pt x="7808" y="8187"/>
                    <a:pt x="12314" y="9607"/>
                  </a:cubicBezTo>
                  <a:lnTo>
                    <a:pt x="12314" y="9432"/>
                  </a:lnTo>
                  <a:cubicBezTo>
                    <a:pt x="7903" y="8024"/>
                    <a:pt x="4493" y="4479"/>
                    <a:pt x="3276" y="0"/>
                  </a:cubicBezTo>
                  <a:close/>
                  <a:moveTo>
                    <a:pt x="2058" y="0"/>
                  </a:moveTo>
                  <a:cubicBezTo>
                    <a:pt x="3343" y="5129"/>
                    <a:pt x="7240" y="9174"/>
                    <a:pt x="12314" y="10649"/>
                  </a:cubicBezTo>
                  <a:lnTo>
                    <a:pt x="12314" y="10487"/>
                  </a:lnTo>
                  <a:cubicBezTo>
                    <a:pt x="7335" y="9012"/>
                    <a:pt x="3506" y="5034"/>
                    <a:pt x="2234" y="0"/>
                  </a:cubicBezTo>
                  <a:close/>
                  <a:moveTo>
                    <a:pt x="1029" y="0"/>
                  </a:moveTo>
                  <a:cubicBezTo>
                    <a:pt x="2355" y="5683"/>
                    <a:pt x="6685" y="10162"/>
                    <a:pt x="12314" y="11691"/>
                  </a:cubicBezTo>
                  <a:lnTo>
                    <a:pt x="12314" y="11529"/>
                  </a:lnTo>
                  <a:cubicBezTo>
                    <a:pt x="6780" y="10000"/>
                    <a:pt x="2518" y="5589"/>
                    <a:pt x="1205" y="0"/>
                  </a:cubicBezTo>
                  <a:close/>
                  <a:moveTo>
                    <a:pt x="1" y="0"/>
                  </a:moveTo>
                  <a:cubicBezTo>
                    <a:pt x="1368" y="6238"/>
                    <a:pt x="6131" y="11164"/>
                    <a:pt x="12314" y="12733"/>
                  </a:cubicBezTo>
                  <a:lnTo>
                    <a:pt x="12314" y="12571"/>
                  </a:lnTo>
                  <a:cubicBezTo>
                    <a:pt x="6225" y="11001"/>
                    <a:pt x="1530" y="6144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0" name="Google Shape;1520;p34"/>
          <p:cNvSpPr txBox="1"/>
          <p:nvPr>
            <p:ph idx="1" type="subTitle"/>
          </p:nvPr>
        </p:nvSpPr>
        <p:spPr>
          <a:xfrm flipH="1">
            <a:off x="5061330" y="2020488"/>
            <a:ext cx="14940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ibre Franklin Black"/>
              <a:buNone/>
              <a:defRPr b="1" sz="160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21" name="Google Shape;1521;p34"/>
          <p:cNvSpPr txBox="1"/>
          <p:nvPr>
            <p:ph idx="2" type="subTitle"/>
          </p:nvPr>
        </p:nvSpPr>
        <p:spPr>
          <a:xfrm flipH="1">
            <a:off x="5061330" y="2306363"/>
            <a:ext cx="1494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522" name="Google Shape;1522;p34"/>
          <p:cNvSpPr txBox="1"/>
          <p:nvPr>
            <p:ph idx="3" type="subTitle"/>
          </p:nvPr>
        </p:nvSpPr>
        <p:spPr>
          <a:xfrm flipH="1">
            <a:off x="6099780" y="3586900"/>
            <a:ext cx="14940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 Black"/>
              <a:buNone/>
              <a:defRPr b="1" sz="16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23" name="Google Shape;1523;p34"/>
          <p:cNvSpPr txBox="1"/>
          <p:nvPr>
            <p:ph idx="4" type="subTitle"/>
          </p:nvPr>
        </p:nvSpPr>
        <p:spPr>
          <a:xfrm flipH="1">
            <a:off x="6099780" y="3881013"/>
            <a:ext cx="1494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524" name="Google Shape;1524;p34"/>
          <p:cNvSpPr txBox="1"/>
          <p:nvPr>
            <p:ph idx="5" type="subTitle"/>
          </p:nvPr>
        </p:nvSpPr>
        <p:spPr>
          <a:xfrm flipH="1">
            <a:off x="6937980" y="2020488"/>
            <a:ext cx="14940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ibre Franklin Black"/>
              <a:buNone/>
              <a:defRPr b="1" sz="1600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25" name="Google Shape;1525;p34"/>
          <p:cNvSpPr txBox="1"/>
          <p:nvPr>
            <p:ph idx="6" type="subTitle"/>
          </p:nvPr>
        </p:nvSpPr>
        <p:spPr>
          <a:xfrm flipH="1">
            <a:off x="6937980" y="2306363"/>
            <a:ext cx="1494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526" name="Google Shape;1526;p34"/>
          <p:cNvSpPr txBox="1"/>
          <p:nvPr>
            <p:ph idx="7" type="subTitle"/>
          </p:nvPr>
        </p:nvSpPr>
        <p:spPr>
          <a:xfrm flipH="1">
            <a:off x="4022880" y="3586900"/>
            <a:ext cx="14940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ibre Franklin Black"/>
              <a:buNone/>
              <a:defRPr b="1" sz="1600">
                <a:solidFill>
                  <a:schemeClr val="accent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27" name="Google Shape;1527;p34"/>
          <p:cNvSpPr txBox="1"/>
          <p:nvPr>
            <p:ph idx="8" type="subTitle"/>
          </p:nvPr>
        </p:nvSpPr>
        <p:spPr>
          <a:xfrm flipH="1">
            <a:off x="4022880" y="3881013"/>
            <a:ext cx="1494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528" name="Google Shape;1528;p34"/>
          <p:cNvSpPr txBox="1"/>
          <p:nvPr>
            <p:ph idx="9" type="subTitle"/>
          </p:nvPr>
        </p:nvSpPr>
        <p:spPr>
          <a:xfrm flipH="1">
            <a:off x="3184680" y="2020488"/>
            <a:ext cx="14940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ibre Franklin Black"/>
              <a:buNone/>
              <a:defRPr b="1" sz="1600">
                <a:solidFill>
                  <a:schemeClr val="accent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29" name="Google Shape;1529;p34"/>
          <p:cNvSpPr txBox="1"/>
          <p:nvPr>
            <p:ph idx="13" type="subTitle"/>
          </p:nvPr>
        </p:nvSpPr>
        <p:spPr>
          <a:xfrm flipH="1">
            <a:off x="3184680" y="2306363"/>
            <a:ext cx="1494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530" name="Google Shape;1530;p34"/>
          <p:cNvSpPr txBox="1"/>
          <p:nvPr>
            <p:ph type="title"/>
          </p:nvPr>
        </p:nvSpPr>
        <p:spPr>
          <a:xfrm flipH="1">
            <a:off x="3042475" y="539500"/>
            <a:ext cx="53883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31" name="Google Shape;1531;p34"/>
          <p:cNvSpPr/>
          <p:nvPr/>
        </p:nvSpPr>
        <p:spPr>
          <a:xfrm>
            <a:off x="1474104" y="0"/>
            <a:ext cx="1095387" cy="5143581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34"/>
          <p:cNvSpPr/>
          <p:nvPr/>
        </p:nvSpPr>
        <p:spPr>
          <a:xfrm flipH="1">
            <a:off x="524412" y="2040952"/>
            <a:ext cx="2660254" cy="2660286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6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35" name="Google Shape;1535;p35"/>
          <p:cNvSpPr txBox="1"/>
          <p:nvPr>
            <p:ph idx="1" type="subTitle"/>
          </p:nvPr>
        </p:nvSpPr>
        <p:spPr>
          <a:xfrm>
            <a:off x="713225" y="1798950"/>
            <a:ext cx="3804000" cy="19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536" name="Google Shape;1536;p35"/>
          <p:cNvSpPr txBox="1"/>
          <p:nvPr>
            <p:ph idx="2" type="subTitle"/>
          </p:nvPr>
        </p:nvSpPr>
        <p:spPr>
          <a:xfrm>
            <a:off x="713225" y="1462650"/>
            <a:ext cx="38040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537" name="Google Shape;1537;p35"/>
          <p:cNvSpPr txBox="1"/>
          <p:nvPr>
            <p:ph idx="3" type="subTitle"/>
          </p:nvPr>
        </p:nvSpPr>
        <p:spPr>
          <a:xfrm>
            <a:off x="4626725" y="3138750"/>
            <a:ext cx="38040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538" name="Google Shape;1538;p35"/>
          <p:cNvSpPr txBox="1"/>
          <p:nvPr>
            <p:ph idx="4" type="subTitle"/>
          </p:nvPr>
        </p:nvSpPr>
        <p:spPr>
          <a:xfrm>
            <a:off x="4626700" y="2800350"/>
            <a:ext cx="38040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539" name="Google Shape;1539;p35"/>
          <p:cNvSpPr txBox="1"/>
          <p:nvPr>
            <p:ph idx="5" type="subTitle"/>
          </p:nvPr>
        </p:nvSpPr>
        <p:spPr>
          <a:xfrm>
            <a:off x="4626725" y="1798475"/>
            <a:ext cx="38040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/>
        </p:txBody>
      </p:sp>
      <p:grpSp>
        <p:nvGrpSpPr>
          <p:cNvPr id="1540" name="Google Shape;1540;p35"/>
          <p:cNvGrpSpPr/>
          <p:nvPr/>
        </p:nvGrpSpPr>
        <p:grpSpPr>
          <a:xfrm>
            <a:off x="8888952" y="1307048"/>
            <a:ext cx="141152" cy="230209"/>
            <a:chOff x="191876" y="116083"/>
            <a:chExt cx="213576" cy="348326"/>
          </a:xfrm>
        </p:grpSpPr>
        <p:sp>
          <p:nvSpPr>
            <p:cNvPr id="1541" name="Google Shape;1541;p35"/>
            <p:cNvSpPr/>
            <p:nvPr/>
          </p:nvSpPr>
          <p:spPr>
            <a:xfrm>
              <a:off x="352794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91876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352794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91876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352794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191876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7" name="Google Shape;1547;p35"/>
          <p:cNvSpPr/>
          <p:nvPr/>
        </p:nvSpPr>
        <p:spPr>
          <a:xfrm>
            <a:off x="8888949" y="1659902"/>
            <a:ext cx="141146" cy="141146"/>
          </a:xfrm>
          <a:custGeom>
            <a:rect b="b" l="l" r="r" t="t"/>
            <a:pathLst>
              <a:path extrusionOk="0" h="6311" w="6311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8" name="Google Shape;1548;p35"/>
          <p:cNvGrpSpPr/>
          <p:nvPr/>
        </p:nvGrpSpPr>
        <p:grpSpPr>
          <a:xfrm rot="5400000">
            <a:off x="33887" y="1475548"/>
            <a:ext cx="345155" cy="141156"/>
            <a:chOff x="7147831" y="4828240"/>
            <a:chExt cx="345155" cy="141156"/>
          </a:xfrm>
        </p:grpSpPr>
        <p:sp>
          <p:nvSpPr>
            <p:cNvPr id="1549" name="Google Shape;1549;p35"/>
            <p:cNvSpPr/>
            <p:nvPr/>
          </p:nvSpPr>
          <p:spPr>
            <a:xfrm>
              <a:off x="7147831" y="4828240"/>
              <a:ext cx="141124" cy="141156"/>
            </a:xfrm>
            <a:custGeom>
              <a:rect b="b" l="l" r="r" t="t"/>
              <a:pathLst>
                <a:path extrusionOk="0" h="4407" w="4406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7351862" y="4828240"/>
              <a:ext cx="141124" cy="141156"/>
            </a:xfrm>
            <a:custGeom>
              <a:rect b="b" l="l" r="r" t="t"/>
              <a:pathLst>
                <a:path extrusionOk="0" h="4407" w="4406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1" name="Google Shape;1551;p35"/>
          <p:cNvSpPr/>
          <p:nvPr/>
        </p:nvSpPr>
        <p:spPr>
          <a:xfrm>
            <a:off x="164813" y="194359"/>
            <a:ext cx="83286" cy="83286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35"/>
          <p:cNvSpPr/>
          <p:nvPr/>
        </p:nvSpPr>
        <p:spPr>
          <a:xfrm>
            <a:off x="350442" y="196637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3" name="Google Shape;1553;p35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 ">
  <p:cSld name="TITLE_AND_TWO_COLUMNS_2_2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36"/>
          <p:cNvGrpSpPr/>
          <p:nvPr/>
        </p:nvGrpSpPr>
        <p:grpSpPr>
          <a:xfrm>
            <a:off x="191876" y="116083"/>
            <a:ext cx="213576" cy="348326"/>
            <a:chOff x="191876" y="116083"/>
            <a:chExt cx="213576" cy="348326"/>
          </a:xfrm>
        </p:grpSpPr>
        <p:sp>
          <p:nvSpPr>
            <p:cNvPr id="1556" name="Google Shape;1556;p36"/>
            <p:cNvSpPr/>
            <p:nvPr/>
          </p:nvSpPr>
          <p:spPr>
            <a:xfrm>
              <a:off x="352794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191876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352794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191876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352794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191876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36"/>
          <p:cNvSpPr/>
          <p:nvPr/>
        </p:nvSpPr>
        <p:spPr>
          <a:xfrm>
            <a:off x="612158" y="127421"/>
            <a:ext cx="202141" cy="202141"/>
          </a:xfrm>
          <a:custGeom>
            <a:rect b="b" l="l" r="r" t="t"/>
            <a:pathLst>
              <a:path extrusionOk="0" h="6311" w="6311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3" name="Google Shape;1563;p36"/>
          <p:cNvGrpSpPr/>
          <p:nvPr/>
        </p:nvGrpSpPr>
        <p:grpSpPr>
          <a:xfrm>
            <a:off x="8732938" y="376573"/>
            <a:ext cx="199867" cy="325841"/>
            <a:chOff x="8805576" y="3197048"/>
            <a:chExt cx="199867" cy="325841"/>
          </a:xfrm>
        </p:grpSpPr>
        <p:sp>
          <p:nvSpPr>
            <p:cNvPr id="1564" name="Google Shape;1564;p36"/>
            <p:cNvSpPr/>
            <p:nvPr/>
          </p:nvSpPr>
          <p:spPr>
            <a:xfrm>
              <a:off x="8956213" y="3338845"/>
              <a:ext cx="49230" cy="42184"/>
            </a:xfrm>
            <a:custGeom>
              <a:rect b="b" l="l" r="r" t="t"/>
              <a:pathLst>
                <a:path extrusionOk="0" h="1317" w="1537">
                  <a:moveTo>
                    <a:pt x="655" y="0"/>
                  </a:moveTo>
                  <a:cubicBezTo>
                    <a:pt x="319" y="0"/>
                    <a:pt x="1" y="261"/>
                    <a:pt x="1" y="662"/>
                  </a:cubicBezTo>
                  <a:cubicBezTo>
                    <a:pt x="1" y="1019"/>
                    <a:pt x="286" y="1317"/>
                    <a:pt x="656" y="1317"/>
                  </a:cubicBezTo>
                  <a:cubicBezTo>
                    <a:pt x="1239" y="1317"/>
                    <a:pt x="1537" y="602"/>
                    <a:pt x="1120" y="197"/>
                  </a:cubicBezTo>
                  <a:cubicBezTo>
                    <a:pt x="984" y="61"/>
                    <a:pt x="81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8805576" y="3338909"/>
              <a:ext cx="49230" cy="42119"/>
            </a:xfrm>
            <a:custGeom>
              <a:rect b="b" l="l" r="r" t="t"/>
              <a:pathLst>
                <a:path extrusionOk="0" h="1315" w="1537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8956213" y="3197048"/>
              <a:ext cx="49230" cy="42119"/>
            </a:xfrm>
            <a:custGeom>
              <a:rect b="b" l="l" r="r" t="t"/>
              <a:pathLst>
                <a:path extrusionOk="0" h="1315" w="1537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86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8805576" y="3197048"/>
              <a:ext cx="49230" cy="42119"/>
            </a:xfrm>
            <a:custGeom>
              <a:rect b="b" l="l" r="r" t="t"/>
              <a:pathLst>
                <a:path extrusionOk="0" h="1315" w="1537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8956213" y="3480770"/>
              <a:ext cx="49230" cy="42119"/>
            </a:xfrm>
            <a:custGeom>
              <a:rect b="b" l="l" r="r" t="t"/>
              <a:pathLst>
                <a:path extrusionOk="0" h="1315" w="1537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12"/>
                    <a:pt x="1120" y="196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8805576" y="3480770"/>
              <a:ext cx="49230" cy="42119"/>
            </a:xfrm>
            <a:custGeom>
              <a:rect b="b" l="l" r="r" t="t"/>
              <a:pathLst>
                <a:path extrusionOk="0" h="1315" w="1537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12"/>
                    <a:pt x="1120" y="196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36"/>
          <p:cNvGrpSpPr/>
          <p:nvPr/>
        </p:nvGrpSpPr>
        <p:grpSpPr>
          <a:xfrm>
            <a:off x="8660306" y="116065"/>
            <a:ext cx="345155" cy="141156"/>
            <a:chOff x="7147831" y="4828240"/>
            <a:chExt cx="345155" cy="141156"/>
          </a:xfrm>
        </p:grpSpPr>
        <p:sp>
          <p:nvSpPr>
            <p:cNvPr id="1571" name="Google Shape;1571;p36"/>
            <p:cNvSpPr/>
            <p:nvPr/>
          </p:nvSpPr>
          <p:spPr>
            <a:xfrm>
              <a:off x="7147831" y="4828240"/>
              <a:ext cx="141124" cy="141156"/>
            </a:xfrm>
            <a:custGeom>
              <a:rect b="b" l="l" r="r" t="t"/>
              <a:pathLst>
                <a:path extrusionOk="0" h="4407" w="4406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7351862" y="4828240"/>
              <a:ext cx="141124" cy="141156"/>
            </a:xfrm>
            <a:custGeom>
              <a:rect b="b" l="l" r="r" t="t"/>
              <a:pathLst>
                <a:path extrusionOk="0" h="4407" w="4406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3" name="Google Shape;1573;p36"/>
          <p:cNvSpPr/>
          <p:nvPr/>
        </p:nvSpPr>
        <p:spPr>
          <a:xfrm flipH="1" rot="10800000">
            <a:off x="-575" y="4654964"/>
            <a:ext cx="9145168" cy="488536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36"/>
          <p:cNvSpPr txBox="1"/>
          <p:nvPr>
            <p:ph idx="1" type="subTitle"/>
          </p:nvPr>
        </p:nvSpPr>
        <p:spPr>
          <a:xfrm>
            <a:off x="6258775" y="2631425"/>
            <a:ext cx="2019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575" name="Google Shape;1575;p36"/>
          <p:cNvSpPr txBox="1"/>
          <p:nvPr>
            <p:ph idx="2" type="subTitle"/>
          </p:nvPr>
        </p:nvSpPr>
        <p:spPr>
          <a:xfrm>
            <a:off x="6258775" y="2295125"/>
            <a:ext cx="20199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76" name="Google Shape;1576;p36"/>
          <p:cNvSpPr txBox="1"/>
          <p:nvPr>
            <p:ph idx="3" type="subTitle"/>
          </p:nvPr>
        </p:nvSpPr>
        <p:spPr>
          <a:xfrm>
            <a:off x="3562050" y="2631425"/>
            <a:ext cx="2019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577" name="Google Shape;1577;p36"/>
          <p:cNvSpPr txBox="1"/>
          <p:nvPr>
            <p:ph idx="4" type="subTitle"/>
          </p:nvPr>
        </p:nvSpPr>
        <p:spPr>
          <a:xfrm>
            <a:off x="3562050" y="2295125"/>
            <a:ext cx="20199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 sz="19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78" name="Google Shape;1578;p36"/>
          <p:cNvSpPr txBox="1"/>
          <p:nvPr>
            <p:ph idx="5" type="subTitle"/>
          </p:nvPr>
        </p:nvSpPr>
        <p:spPr>
          <a:xfrm>
            <a:off x="865325" y="2631425"/>
            <a:ext cx="2019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579" name="Google Shape;1579;p36"/>
          <p:cNvSpPr txBox="1"/>
          <p:nvPr>
            <p:ph idx="6" type="subTitle"/>
          </p:nvPr>
        </p:nvSpPr>
        <p:spPr>
          <a:xfrm>
            <a:off x="865325" y="2295125"/>
            <a:ext cx="20199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80" name="Google Shape;1580;p36"/>
          <p:cNvSpPr txBox="1"/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">
  <p:cSld name="TITLE_AND_TWO_COLUMNS_2_1_1"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7"/>
          <p:cNvSpPr/>
          <p:nvPr/>
        </p:nvSpPr>
        <p:spPr>
          <a:xfrm flipH="1" rot="10800000">
            <a:off x="0" y="2558428"/>
            <a:ext cx="9145168" cy="815472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7"/>
          <p:cNvSpPr/>
          <p:nvPr/>
        </p:nvSpPr>
        <p:spPr>
          <a:xfrm>
            <a:off x="5303888" y="2558420"/>
            <a:ext cx="2030610" cy="2050161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37"/>
          <p:cNvSpPr/>
          <p:nvPr/>
        </p:nvSpPr>
        <p:spPr>
          <a:xfrm>
            <a:off x="1809513" y="2558420"/>
            <a:ext cx="2030610" cy="2050161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5" name="Google Shape;1585;p37"/>
          <p:cNvGrpSpPr/>
          <p:nvPr/>
        </p:nvGrpSpPr>
        <p:grpSpPr>
          <a:xfrm>
            <a:off x="191877" y="116078"/>
            <a:ext cx="141152" cy="230209"/>
            <a:chOff x="191876" y="116083"/>
            <a:chExt cx="213576" cy="348326"/>
          </a:xfrm>
        </p:grpSpPr>
        <p:sp>
          <p:nvSpPr>
            <p:cNvPr id="1586" name="Google Shape;1586;p37"/>
            <p:cNvSpPr/>
            <p:nvPr/>
          </p:nvSpPr>
          <p:spPr>
            <a:xfrm>
              <a:off x="352794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191876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352794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191876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352794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191876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2" name="Google Shape;1592;p37"/>
          <p:cNvSpPr/>
          <p:nvPr/>
        </p:nvSpPr>
        <p:spPr>
          <a:xfrm>
            <a:off x="191877" y="468924"/>
            <a:ext cx="141146" cy="141146"/>
          </a:xfrm>
          <a:custGeom>
            <a:rect b="b" l="l" r="r" t="t"/>
            <a:pathLst>
              <a:path extrusionOk="0" h="6311" w="6311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3" name="Google Shape;1593;p37"/>
          <p:cNvGrpSpPr/>
          <p:nvPr/>
        </p:nvGrpSpPr>
        <p:grpSpPr>
          <a:xfrm>
            <a:off x="8816526" y="4608583"/>
            <a:ext cx="213576" cy="348326"/>
            <a:chOff x="191876" y="116083"/>
            <a:chExt cx="213576" cy="348326"/>
          </a:xfrm>
        </p:grpSpPr>
        <p:sp>
          <p:nvSpPr>
            <p:cNvPr id="1594" name="Google Shape;1594;p37"/>
            <p:cNvSpPr/>
            <p:nvPr/>
          </p:nvSpPr>
          <p:spPr>
            <a:xfrm>
              <a:off x="352794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191876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352794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191876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352794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191876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0" name="Google Shape;1600;p37"/>
          <p:cNvGrpSpPr/>
          <p:nvPr/>
        </p:nvGrpSpPr>
        <p:grpSpPr>
          <a:xfrm>
            <a:off x="8684937" y="157923"/>
            <a:ext cx="345155" cy="141156"/>
            <a:chOff x="7147831" y="4828240"/>
            <a:chExt cx="345155" cy="141156"/>
          </a:xfrm>
        </p:grpSpPr>
        <p:sp>
          <p:nvSpPr>
            <p:cNvPr id="1601" name="Google Shape;1601;p37"/>
            <p:cNvSpPr/>
            <p:nvPr/>
          </p:nvSpPr>
          <p:spPr>
            <a:xfrm>
              <a:off x="7147831" y="4828240"/>
              <a:ext cx="141124" cy="141156"/>
            </a:xfrm>
            <a:custGeom>
              <a:rect b="b" l="l" r="r" t="t"/>
              <a:pathLst>
                <a:path extrusionOk="0" h="4407" w="4406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7351862" y="4828240"/>
              <a:ext cx="141124" cy="141156"/>
            </a:xfrm>
            <a:custGeom>
              <a:rect b="b" l="l" r="r" t="t"/>
              <a:pathLst>
                <a:path extrusionOk="0" h="4407" w="4406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3" name="Google Shape;1603;p37"/>
          <p:cNvSpPr/>
          <p:nvPr/>
        </p:nvSpPr>
        <p:spPr>
          <a:xfrm>
            <a:off x="142363" y="4909959"/>
            <a:ext cx="83286" cy="83286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7"/>
          <p:cNvSpPr/>
          <p:nvPr/>
        </p:nvSpPr>
        <p:spPr>
          <a:xfrm>
            <a:off x="327992" y="4912237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37"/>
          <p:cNvSpPr txBox="1"/>
          <p:nvPr>
            <p:ph idx="1" type="subTitle"/>
          </p:nvPr>
        </p:nvSpPr>
        <p:spPr>
          <a:xfrm>
            <a:off x="5446043" y="1918788"/>
            <a:ext cx="17463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606" name="Google Shape;1606;p37"/>
          <p:cNvSpPr txBox="1"/>
          <p:nvPr>
            <p:ph idx="2" type="subTitle"/>
          </p:nvPr>
        </p:nvSpPr>
        <p:spPr>
          <a:xfrm>
            <a:off x="5446043" y="1582488"/>
            <a:ext cx="17463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07" name="Google Shape;1607;p37"/>
          <p:cNvSpPr txBox="1"/>
          <p:nvPr>
            <p:ph idx="3" type="subTitle"/>
          </p:nvPr>
        </p:nvSpPr>
        <p:spPr>
          <a:xfrm>
            <a:off x="1951667" y="1918788"/>
            <a:ext cx="17463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608" name="Google Shape;1608;p37"/>
          <p:cNvSpPr txBox="1"/>
          <p:nvPr>
            <p:ph idx="4" type="subTitle"/>
          </p:nvPr>
        </p:nvSpPr>
        <p:spPr>
          <a:xfrm>
            <a:off x="1951667" y="1582488"/>
            <a:ext cx="17463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09" name="Google Shape;1609;p37"/>
          <p:cNvSpPr txBox="1"/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TITLE_AND_TWO_COLUMNS_1_3"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1" name="Google Shape;1611;p38"/>
          <p:cNvGrpSpPr/>
          <p:nvPr/>
        </p:nvGrpSpPr>
        <p:grpSpPr>
          <a:xfrm>
            <a:off x="8846561" y="2782361"/>
            <a:ext cx="154517" cy="442886"/>
            <a:chOff x="8846561" y="2782361"/>
            <a:chExt cx="154517" cy="442886"/>
          </a:xfrm>
        </p:grpSpPr>
        <p:sp>
          <p:nvSpPr>
            <p:cNvPr id="1612" name="Google Shape;1612;p38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4" name="Google Shape;1614;p38"/>
          <p:cNvGrpSpPr/>
          <p:nvPr/>
        </p:nvGrpSpPr>
        <p:grpSpPr>
          <a:xfrm>
            <a:off x="8814523" y="4301099"/>
            <a:ext cx="181204" cy="295450"/>
            <a:chOff x="8814523" y="4301099"/>
            <a:chExt cx="181204" cy="295450"/>
          </a:xfrm>
        </p:grpSpPr>
        <p:sp>
          <p:nvSpPr>
            <p:cNvPr id="1615" name="Google Shape;1615;p38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1" name="Google Shape;1621;p38"/>
          <p:cNvSpPr/>
          <p:nvPr/>
        </p:nvSpPr>
        <p:spPr>
          <a:xfrm>
            <a:off x="179895" y="304325"/>
            <a:ext cx="152679" cy="152964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2" name="Google Shape;1622;p38"/>
          <p:cNvGrpSpPr/>
          <p:nvPr/>
        </p:nvGrpSpPr>
        <p:grpSpPr>
          <a:xfrm>
            <a:off x="179004" y="1008293"/>
            <a:ext cx="154529" cy="443783"/>
            <a:chOff x="179009" y="2072968"/>
            <a:chExt cx="190870" cy="548151"/>
          </a:xfrm>
        </p:grpSpPr>
        <p:sp>
          <p:nvSpPr>
            <p:cNvPr id="1623" name="Google Shape;1623;p38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5" name="Google Shape;1625;p38"/>
          <p:cNvSpPr/>
          <p:nvPr/>
        </p:nvSpPr>
        <p:spPr>
          <a:xfrm>
            <a:off x="8853724" y="-10"/>
            <a:ext cx="290606" cy="2022935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38"/>
          <p:cNvSpPr/>
          <p:nvPr/>
        </p:nvSpPr>
        <p:spPr>
          <a:xfrm>
            <a:off x="-4" y="3120565"/>
            <a:ext cx="290606" cy="2022935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38"/>
          <p:cNvSpPr txBox="1"/>
          <p:nvPr>
            <p:ph idx="1" type="subTitle"/>
          </p:nvPr>
        </p:nvSpPr>
        <p:spPr>
          <a:xfrm>
            <a:off x="3761617" y="3622050"/>
            <a:ext cx="17754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628" name="Google Shape;1628;p38"/>
          <p:cNvSpPr txBox="1"/>
          <p:nvPr>
            <p:ph idx="2" type="subTitle"/>
          </p:nvPr>
        </p:nvSpPr>
        <p:spPr>
          <a:xfrm>
            <a:off x="3761617" y="3285750"/>
            <a:ext cx="17754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629" name="Google Shape;1629;p38"/>
          <p:cNvSpPr txBox="1"/>
          <p:nvPr>
            <p:ph idx="3" type="subTitle"/>
          </p:nvPr>
        </p:nvSpPr>
        <p:spPr>
          <a:xfrm>
            <a:off x="1170975" y="3622050"/>
            <a:ext cx="17754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630" name="Google Shape;1630;p38"/>
          <p:cNvSpPr txBox="1"/>
          <p:nvPr>
            <p:ph idx="4" type="subTitle"/>
          </p:nvPr>
        </p:nvSpPr>
        <p:spPr>
          <a:xfrm>
            <a:off x="1170975" y="3285750"/>
            <a:ext cx="17754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631" name="Google Shape;1631;p38"/>
          <p:cNvSpPr txBox="1"/>
          <p:nvPr>
            <p:ph idx="5" type="subTitle"/>
          </p:nvPr>
        </p:nvSpPr>
        <p:spPr>
          <a:xfrm>
            <a:off x="6197622" y="3622050"/>
            <a:ext cx="17754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632" name="Google Shape;1632;p38"/>
          <p:cNvSpPr txBox="1"/>
          <p:nvPr>
            <p:ph idx="6" type="subTitle"/>
          </p:nvPr>
        </p:nvSpPr>
        <p:spPr>
          <a:xfrm>
            <a:off x="6197622" y="3285750"/>
            <a:ext cx="17754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633" name="Google Shape;1633;p38"/>
          <p:cNvSpPr txBox="1"/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 ">
  <p:cSld name="TITLE_AND_TWO_COLUMNS_1_2_1"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39"/>
          <p:cNvSpPr txBox="1"/>
          <p:nvPr>
            <p:ph idx="1" type="subTitle"/>
          </p:nvPr>
        </p:nvSpPr>
        <p:spPr>
          <a:xfrm>
            <a:off x="2711085" y="3460125"/>
            <a:ext cx="16935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636" name="Google Shape;1636;p39"/>
          <p:cNvSpPr txBox="1"/>
          <p:nvPr>
            <p:ph idx="2" type="subTitle"/>
          </p:nvPr>
        </p:nvSpPr>
        <p:spPr>
          <a:xfrm>
            <a:off x="2711085" y="3123825"/>
            <a:ext cx="16935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637" name="Google Shape;1637;p39"/>
          <p:cNvSpPr txBox="1"/>
          <p:nvPr>
            <p:ph idx="3" type="subTitle"/>
          </p:nvPr>
        </p:nvSpPr>
        <p:spPr>
          <a:xfrm>
            <a:off x="713225" y="3460125"/>
            <a:ext cx="16935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638" name="Google Shape;1638;p39"/>
          <p:cNvSpPr txBox="1"/>
          <p:nvPr>
            <p:ph idx="4" type="subTitle"/>
          </p:nvPr>
        </p:nvSpPr>
        <p:spPr>
          <a:xfrm>
            <a:off x="713225" y="3123825"/>
            <a:ext cx="16935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639" name="Google Shape;1639;p39"/>
          <p:cNvSpPr txBox="1"/>
          <p:nvPr>
            <p:ph idx="5" type="subTitle"/>
          </p:nvPr>
        </p:nvSpPr>
        <p:spPr>
          <a:xfrm>
            <a:off x="4708930" y="3460125"/>
            <a:ext cx="16935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640" name="Google Shape;1640;p39"/>
          <p:cNvSpPr txBox="1"/>
          <p:nvPr>
            <p:ph idx="6" type="subTitle"/>
          </p:nvPr>
        </p:nvSpPr>
        <p:spPr>
          <a:xfrm>
            <a:off x="4708930" y="3123825"/>
            <a:ext cx="16935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641" name="Google Shape;1641;p39"/>
          <p:cNvSpPr txBox="1"/>
          <p:nvPr>
            <p:ph type="title"/>
          </p:nvPr>
        </p:nvSpPr>
        <p:spPr>
          <a:xfrm>
            <a:off x="713225" y="539500"/>
            <a:ext cx="56892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42" name="Google Shape;1642;p39"/>
          <p:cNvSpPr/>
          <p:nvPr/>
        </p:nvSpPr>
        <p:spPr>
          <a:xfrm flipH="1" rot="10800000">
            <a:off x="8198094" y="806852"/>
            <a:ext cx="83286" cy="83286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39"/>
          <p:cNvSpPr/>
          <p:nvPr/>
        </p:nvSpPr>
        <p:spPr>
          <a:xfrm flipH="1" rot="10800000">
            <a:off x="8383723" y="806082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4" name="Google Shape;1644;p39"/>
          <p:cNvGrpSpPr/>
          <p:nvPr/>
        </p:nvGrpSpPr>
        <p:grpSpPr>
          <a:xfrm flipH="1" rot="10800000">
            <a:off x="8782756" y="166188"/>
            <a:ext cx="213576" cy="348326"/>
            <a:chOff x="191876" y="116083"/>
            <a:chExt cx="213576" cy="348326"/>
          </a:xfrm>
        </p:grpSpPr>
        <p:sp>
          <p:nvSpPr>
            <p:cNvPr id="1645" name="Google Shape;1645;p39"/>
            <p:cNvSpPr/>
            <p:nvPr/>
          </p:nvSpPr>
          <p:spPr>
            <a:xfrm>
              <a:off x="352794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191876" y="267841"/>
              <a:ext cx="52657" cy="44810"/>
            </a:xfrm>
            <a:custGeom>
              <a:rect b="b" l="l" r="r" t="t"/>
              <a:pathLst>
                <a:path extrusionOk="0" h="1399" w="1644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352794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191876" y="116083"/>
              <a:ext cx="52657" cy="45162"/>
            </a:xfrm>
            <a:custGeom>
              <a:rect b="b" l="l" r="r" t="t"/>
              <a:pathLst>
                <a:path extrusionOk="0" h="1410" w="1644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352794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191876" y="419631"/>
              <a:ext cx="52657" cy="44778"/>
            </a:xfrm>
            <a:custGeom>
              <a:rect b="b" l="l" r="r" t="t"/>
              <a:pathLst>
                <a:path extrusionOk="0" h="1398" w="1644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1" name="Google Shape;1651;p39"/>
          <p:cNvGrpSpPr/>
          <p:nvPr/>
        </p:nvGrpSpPr>
        <p:grpSpPr>
          <a:xfrm rot="10800000">
            <a:off x="5786466" y="538018"/>
            <a:ext cx="1820679" cy="2004808"/>
            <a:chOff x="143428" y="791782"/>
            <a:chExt cx="1170704" cy="1289100"/>
          </a:xfrm>
        </p:grpSpPr>
        <p:grpSp>
          <p:nvGrpSpPr>
            <p:cNvPr id="1652" name="Google Shape;1652;p39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1653" name="Google Shape;1653;p39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rect b="b" l="l" r="r" t="t"/>
                <a:pathLst>
                  <a:path extrusionOk="0" h="46185" w="46197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rect b="b" l="l" r="r" t="t"/>
                <a:pathLst>
                  <a:path extrusionOk="0" h="43447" w="43459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rect b="b" l="l" r="r" t="t"/>
                <a:pathLst>
                  <a:path extrusionOk="0" h="40709" w="40721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rect b="b" l="l" r="r" t="t"/>
                <a:pathLst>
                  <a:path extrusionOk="0" h="37986" w="39483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9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rect b="b" l="l" r="r" t="t"/>
                <a:pathLst>
                  <a:path extrusionOk="0" h="35250" w="36636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9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rect b="b" l="l" r="r" t="t"/>
                <a:pathLst>
                  <a:path extrusionOk="0" h="32513" w="33791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9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rect b="b" l="l" r="r" t="t"/>
                <a:pathLst>
                  <a:path extrusionOk="0" h="29777" w="30945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9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rect b="b" l="l" r="r" t="t"/>
                <a:pathLst>
                  <a:path extrusionOk="0" h="27037" w="2810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9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rect b="b" l="l" r="r" t="t"/>
                <a:pathLst>
                  <a:path extrusionOk="0" h="24299" w="25254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rect b="b" l="l" r="r" t="t"/>
                <a:pathLst>
                  <a:path extrusionOk="0" h="21563" w="2242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rect b="b" l="l" r="r" t="t"/>
                <a:pathLst>
                  <a:path extrusionOk="0" h="18826" w="19575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rect b="b" l="l" r="r" t="t"/>
                <a:pathLst>
                  <a:path extrusionOk="0" h="16089" w="1673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rect b="b" l="l" r="r" t="t"/>
                <a:pathLst>
                  <a:path extrusionOk="0" h="13358" w="13883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rect b="b" l="l" r="r" t="t"/>
                <a:pathLst>
                  <a:path extrusionOk="0" h="10630" w="11038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9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rect b="b" l="l" r="r" t="t"/>
                <a:pathLst>
                  <a:path extrusionOk="0" h="7899" w="9216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9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rect b="b" l="l" r="r" t="t"/>
                <a:pathLst>
                  <a:path extrusionOk="0" h="5159" w="6014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rect b="b" l="l" r="r" t="t"/>
                <a:pathLst>
                  <a:path extrusionOk="0" h="2419" w="2811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rect b="b" l="l" r="r" t="t"/>
                <a:pathLst>
                  <a:path extrusionOk="0" h="19038" w="19777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1" name="Google Shape;1671;p39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2" name="Google Shape;1672;p39"/>
          <p:cNvGrpSpPr/>
          <p:nvPr/>
        </p:nvGrpSpPr>
        <p:grpSpPr>
          <a:xfrm flipH="1" rot="-5400000">
            <a:off x="8380837" y="4329261"/>
            <a:ext cx="588555" cy="677357"/>
            <a:chOff x="8369505" y="4354255"/>
            <a:chExt cx="588555" cy="677357"/>
          </a:xfrm>
        </p:grpSpPr>
        <p:sp>
          <p:nvSpPr>
            <p:cNvPr id="1673" name="Google Shape;1673;p39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-5400000">
            <a:off x="8206316" y="4199070"/>
            <a:ext cx="937621" cy="937730"/>
            <a:chOff x="-9" y="1693952"/>
            <a:chExt cx="3445869" cy="3446269"/>
          </a:xfrm>
        </p:grpSpPr>
        <p:sp>
          <p:nvSpPr>
            <p:cNvPr id="1691" name="Google Shape;1691;p39"/>
            <p:cNvSpPr/>
            <p:nvPr/>
          </p:nvSpPr>
          <p:spPr>
            <a:xfrm>
              <a:off x="-9" y="2194746"/>
              <a:ext cx="2945507" cy="2945475"/>
            </a:xfrm>
            <a:custGeom>
              <a:rect b="b" l="l" r="r" t="t"/>
              <a:pathLst>
                <a:path extrusionOk="0" h="91881" w="91882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-9" y="3176828"/>
              <a:ext cx="1963426" cy="1963394"/>
            </a:xfrm>
            <a:custGeom>
              <a:rect b="b" l="l" r="r" t="t"/>
              <a:pathLst>
                <a:path extrusionOk="0" h="61246" w="61247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485094" y="1693952"/>
              <a:ext cx="2960767" cy="2960767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39"/>
          <p:cNvSpPr/>
          <p:nvPr/>
        </p:nvSpPr>
        <p:spPr>
          <a:xfrm rot="-5400000">
            <a:off x="6907432" y="4600677"/>
            <a:ext cx="134279" cy="134531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9"/>
          <p:cNvSpPr/>
          <p:nvPr/>
        </p:nvSpPr>
        <p:spPr>
          <a:xfrm>
            <a:off x="6836067" y="250255"/>
            <a:ext cx="180477" cy="180454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6" name="Google Shape;1696;p39"/>
          <p:cNvGrpSpPr/>
          <p:nvPr/>
        </p:nvGrpSpPr>
        <p:grpSpPr>
          <a:xfrm rot="-5400000">
            <a:off x="7034506" y="4756557"/>
            <a:ext cx="135900" cy="390284"/>
            <a:chOff x="179009" y="2072968"/>
            <a:chExt cx="190870" cy="548151"/>
          </a:xfrm>
        </p:grpSpPr>
        <p:sp>
          <p:nvSpPr>
            <p:cNvPr id="1697" name="Google Shape;1697;p39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9" name="Google Shape;1699;p39"/>
          <p:cNvGrpSpPr/>
          <p:nvPr/>
        </p:nvGrpSpPr>
        <p:grpSpPr>
          <a:xfrm rot="-5400000">
            <a:off x="8302924" y="3314211"/>
            <a:ext cx="588555" cy="677357"/>
            <a:chOff x="8369505" y="4354255"/>
            <a:chExt cx="588555" cy="677357"/>
          </a:xfrm>
        </p:grpSpPr>
        <p:sp>
          <p:nvSpPr>
            <p:cNvPr id="1700" name="Google Shape;1700;p39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17" name="Google Shape;1717;p39"/>
          <p:cNvCxnSpPr/>
          <p:nvPr/>
        </p:nvCxnSpPr>
        <p:spPr>
          <a:xfrm>
            <a:off x="6725074" y="6751"/>
            <a:ext cx="0" cy="5136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8" name="Google Shape;1718;p39"/>
          <p:cNvSpPr/>
          <p:nvPr/>
        </p:nvSpPr>
        <p:spPr>
          <a:xfrm>
            <a:off x="0" y="4795200"/>
            <a:ext cx="6725100" cy="34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_3"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" name="Google Shape;1720;p40"/>
          <p:cNvGrpSpPr/>
          <p:nvPr/>
        </p:nvGrpSpPr>
        <p:grpSpPr>
          <a:xfrm>
            <a:off x="2633235" y="2383669"/>
            <a:ext cx="1372189" cy="1372189"/>
            <a:chOff x="2633235" y="2383669"/>
            <a:chExt cx="1372189" cy="1372189"/>
          </a:xfrm>
        </p:grpSpPr>
        <p:sp>
          <p:nvSpPr>
            <p:cNvPr id="1721" name="Google Shape;1721;p40"/>
            <p:cNvSpPr/>
            <p:nvPr/>
          </p:nvSpPr>
          <p:spPr>
            <a:xfrm>
              <a:off x="2633235" y="2383669"/>
              <a:ext cx="1372189" cy="1372189"/>
            </a:xfrm>
            <a:custGeom>
              <a:rect b="b" l="l" r="r" t="t"/>
              <a:pathLst>
                <a:path extrusionOk="0" h="42804" w="42804">
                  <a:moveTo>
                    <a:pt x="21396" y="179"/>
                  </a:moveTo>
                  <a:cubicBezTo>
                    <a:pt x="33100" y="179"/>
                    <a:pt x="42613" y="9704"/>
                    <a:pt x="42613" y="21396"/>
                  </a:cubicBezTo>
                  <a:cubicBezTo>
                    <a:pt x="42613" y="33100"/>
                    <a:pt x="33100" y="42613"/>
                    <a:pt x="21396" y="42613"/>
                  </a:cubicBezTo>
                  <a:cubicBezTo>
                    <a:pt x="9704" y="42613"/>
                    <a:pt x="191" y="33100"/>
                    <a:pt x="191" y="21396"/>
                  </a:cubicBezTo>
                  <a:cubicBezTo>
                    <a:pt x="191" y="9704"/>
                    <a:pt x="9704" y="179"/>
                    <a:pt x="21396" y="179"/>
                  </a:cubicBezTo>
                  <a:close/>
                  <a:moveTo>
                    <a:pt x="21396" y="0"/>
                  </a:moveTo>
                  <a:cubicBezTo>
                    <a:pt x="9597" y="0"/>
                    <a:pt x="0" y="9597"/>
                    <a:pt x="0" y="21396"/>
                  </a:cubicBezTo>
                  <a:cubicBezTo>
                    <a:pt x="0" y="33195"/>
                    <a:pt x="9597" y="42803"/>
                    <a:pt x="21396" y="42803"/>
                  </a:cubicBezTo>
                  <a:cubicBezTo>
                    <a:pt x="33207" y="42803"/>
                    <a:pt x="42803" y="33195"/>
                    <a:pt x="42803" y="21396"/>
                  </a:cubicBezTo>
                  <a:cubicBezTo>
                    <a:pt x="42803" y="9597"/>
                    <a:pt x="33207" y="0"/>
                    <a:pt x="21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2674076" y="2424126"/>
              <a:ext cx="1290507" cy="1290891"/>
            </a:xfrm>
            <a:custGeom>
              <a:rect b="b" l="l" r="r" t="t"/>
              <a:pathLst>
                <a:path extrusionOk="0" h="40268" w="40256">
                  <a:moveTo>
                    <a:pt x="20122" y="191"/>
                  </a:moveTo>
                  <a:cubicBezTo>
                    <a:pt x="31123" y="191"/>
                    <a:pt x="40077" y="9144"/>
                    <a:pt x="40077" y="20134"/>
                  </a:cubicBezTo>
                  <a:cubicBezTo>
                    <a:pt x="40077" y="31135"/>
                    <a:pt x="31123" y="40089"/>
                    <a:pt x="20122" y="40089"/>
                  </a:cubicBezTo>
                  <a:cubicBezTo>
                    <a:pt x="9132" y="40089"/>
                    <a:pt x="179" y="31135"/>
                    <a:pt x="179" y="20134"/>
                  </a:cubicBezTo>
                  <a:cubicBezTo>
                    <a:pt x="179" y="9144"/>
                    <a:pt x="9132" y="191"/>
                    <a:pt x="20122" y="191"/>
                  </a:cubicBezTo>
                  <a:close/>
                  <a:moveTo>
                    <a:pt x="20122" y="0"/>
                  </a:moveTo>
                  <a:cubicBezTo>
                    <a:pt x="9025" y="0"/>
                    <a:pt x="0" y="9037"/>
                    <a:pt x="0" y="20134"/>
                  </a:cubicBezTo>
                  <a:cubicBezTo>
                    <a:pt x="0" y="31242"/>
                    <a:pt x="9025" y="40267"/>
                    <a:pt x="20122" y="40267"/>
                  </a:cubicBezTo>
                  <a:cubicBezTo>
                    <a:pt x="31230" y="40267"/>
                    <a:pt x="40255" y="31242"/>
                    <a:pt x="40255" y="20134"/>
                  </a:cubicBezTo>
                  <a:cubicBezTo>
                    <a:pt x="40255" y="9037"/>
                    <a:pt x="31230" y="0"/>
                    <a:pt x="20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2666799" y="2464935"/>
              <a:ext cx="1257327" cy="1209626"/>
            </a:xfrm>
            <a:custGeom>
              <a:rect b="b" l="l" r="r" t="t"/>
              <a:pathLst>
                <a:path extrusionOk="0" h="37733" w="39221">
                  <a:moveTo>
                    <a:pt x="20349" y="180"/>
                  </a:moveTo>
                  <a:cubicBezTo>
                    <a:pt x="30671" y="192"/>
                    <a:pt x="39030" y="8550"/>
                    <a:pt x="39042" y="18861"/>
                  </a:cubicBezTo>
                  <a:cubicBezTo>
                    <a:pt x="39030" y="26421"/>
                    <a:pt x="34481" y="33232"/>
                    <a:pt x="27504" y="36125"/>
                  </a:cubicBezTo>
                  <a:cubicBezTo>
                    <a:pt x="25196" y="37082"/>
                    <a:pt x="22772" y="37547"/>
                    <a:pt x="20367" y="37547"/>
                  </a:cubicBezTo>
                  <a:cubicBezTo>
                    <a:pt x="15504" y="37547"/>
                    <a:pt x="10722" y="35646"/>
                    <a:pt x="7145" y="32077"/>
                  </a:cubicBezTo>
                  <a:cubicBezTo>
                    <a:pt x="1799" y="26731"/>
                    <a:pt x="203" y="18694"/>
                    <a:pt x="3097" y="11717"/>
                  </a:cubicBezTo>
                  <a:cubicBezTo>
                    <a:pt x="5990" y="4740"/>
                    <a:pt x="12800" y="180"/>
                    <a:pt x="20349" y="180"/>
                  </a:cubicBezTo>
                  <a:close/>
                  <a:moveTo>
                    <a:pt x="20355" y="0"/>
                  </a:moveTo>
                  <a:cubicBezTo>
                    <a:pt x="15446" y="0"/>
                    <a:pt x="10620" y="1919"/>
                    <a:pt x="7014" y="5526"/>
                  </a:cubicBezTo>
                  <a:cubicBezTo>
                    <a:pt x="1620" y="10919"/>
                    <a:pt x="1" y="19039"/>
                    <a:pt x="2930" y="26088"/>
                  </a:cubicBezTo>
                  <a:cubicBezTo>
                    <a:pt x="5847" y="33136"/>
                    <a:pt x="12729" y="37732"/>
                    <a:pt x="20349" y="37732"/>
                  </a:cubicBezTo>
                  <a:cubicBezTo>
                    <a:pt x="30767" y="37720"/>
                    <a:pt x="39208" y="29279"/>
                    <a:pt x="39220" y="18861"/>
                  </a:cubicBezTo>
                  <a:cubicBezTo>
                    <a:pt x="39220" y="11241"/>
                    <a:pt x="34624" y="4359"/>
                    <a:pt x="27576" y="1442"/>
                  </a:cubicBezTo>
                  <a:cubicBezTo>
                    <a:pt x="25240" y="472"/>
                    <a:pt x="22787" y="0"/>
                    <a:pt x="20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2710718" y="2505584"/>
              <a:ext cx="1172567" cy="1128135"/>
            </a:xfrm>
            <a:custGeom>
              <a:rect b="b" l="l" r="r" t="t"/>
              <a:pathLst>
                <a:path extrusionOk="0" h="35191" w="36577">
                  <a:moveTo>
                    <a:pt x="18979" y="186"/>
                  </a:moveTo>
                  <a:cubicBezTo>
                    <a:pt x="28599" y="198"/>
                    <a:pt x="36386" y="7985"/>
                    <a:pt x="36398" y="17593"/>
                  </a:cubicBezTo>
                  <a:cubicBezTo>
                    <a:pt x="36398" y="24641"/>
                    <a:pt x="32159" y="30987"/>
                    <a:pt x="25646" y="33678"/>
                  </a:cubicBezTo>
                  <a:cubicBezTo>
                    <a:pt x="23491" y="34574"/>
                    <a:pt x="21228" y="35010"/>
                    <a:pt x="18983" y="35010"/>
                  </a:cubicBezTo>
                  <a:cubicBezTo>
                    <a:pt x="14455" y="35010"/>
                    <a:pt x="10003" y="33239"/>
                    <a:pt x="6668" y="29904"/>
                  </a:cubicBezTo>
                  <a:cubicBezTo>
                    <a:pt x="1691" y="24927"/>
                    <a:pt x="203" y="17438"/>
                    <a:pt x="2893" y="10937"/>
                  </a:cubicBezTo>
                  <a:cubicBezTo>
                    <a:pt x="5596" y="4425"/>
                    <a:pt x="11942" y="186"/>
                    <a:pt x="18979" y="186"/>
                  </a:cubicBezTo>
                  <a:close/>
                  <a:moveTo>
                    <a:pt x="18991" y="0"/>
                  </a:moveTo>
                  <a:cubicBezTo>
                    <a:pt x="14410" y="0"/>
                    <a:pt x="9906" y="1790"/>
                    <a:pt x="6537" y="5151"/>
                  </a:cubicBezTo>
                  <a:cubicBezTo>
                    <a:pt x="1512" y="10187"/>
                    <a:pt x="0" y="17760"/>
                    <a:pt x="2727" y="24332"/>
                  </a:cubicBezTo>
                  <a:cubicBezTo>
                    <a:pt x="5453" y="30904"/>
                    <a:pt x="11871" y="35190"/>
                    <a:pt x="18979" y="35190"/>
                  </a:cubicBezTo>
                  <a:cubicBezTo>
                    <a:pt x="28694" y="35178"/>
                    <a:pt x="36564" y="27308"/>
                    <a:pt x="36576" y="17593"/>
                  </a:cubicBezTo>
                  <a:cubicBezTo>
                    <a:pt x="36576" y="10485"/>
                    <a:pt x="32290" y="4067"/>
                    <a:pt x="25718" y="1341"/>
                  </a:cubicBezTo>
                  <a:cubicBezTo>
                    <a:pt x="23542" y="438"/>
                    <a:pt x="21257" y="0"/>
                    <a:pt x="18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2754605" y="2546136"/>
              <a:ext cx="1088224" cy="1047126"/>
            </a:xfrm>
            <a:custGeom>
              <a:rect b="b" l="l" r="r" t="t"/>
              <a:pathLst>
                <a:path extrusionOk="0" h="32664" w="33946">
                  <a:moveTo>
                    <a:pt x="17610" y="183"/>
                  </a:moveTo>
                  <a:cubicBezTo>
                    <a:pt x="26528" y="195"/>
                    <a:pt x="33755" y="7422"/>
                    <a:pt x="33767" y="16328"/>
                  </a:cubicBezTo>
                  <a:cubicBezTo>
                    <a:pt x="33755" y="22864"/>
                    <a:pt x="29826" y="28746"/>
                    <a:pt x="23789" y="31246"/>
                  </a:cubicBezTo>
                  <a:cubicBezTo>
                    <a:pt x="21794" y="32074"/>
                    <a:pt x="19697" y="32477"/>
                    <a:pt x="17617" y="32477"/>
                  </a:cubicBezTo>
                  <a:cubicBezTo>
                    <a:pt x="13415" y="32477"/>
                    <a:pt x="9281" y="30836"/>
                    <a:pt x="6192" y="27746"/>
                  </a:cubicBezTo>
                  <a:cubicBezTo>
                    <a:pt x="1584" y="23126"/>
                    <a:pt x="203" y="16185"/>
                    <a:pt x="2703" y="10149"/>
                  </a:cubicBezTo>
                  <a:cubicBezTo>
                    <a:pt x="5192" y="4124"/>
                    <a:pt x="11085" y="183"/>
                    <a:pt x="17610" y="183"/>
                  </a:cubicBezTo>
                  <a:close/>
                  <a:moveTo>
                    <a:pt x="17621" y="1"/>
                  </a:moveTo>
                  <a:cubicBezTo>
                    <a:pt x="13372" y="1"/>
                    <a:pt x="9195" y="1660"/>
                    <a:pt x="6073" y="4791"/>
                  </a:cubicBezTo>
                  <a:cubicBezTo>
                    <a:pt x="1405" y="9458"/>
                    <a:pt x="0" y="16483"/>
                    <a:pt x="2525" y="22579"/>
                  </a:cubicBezTo>
                  <a:cubicBezTo>
                    <a:pt x="5061" y="28687"/>
                    <a:pt x="11014" y="32663"/>
                    <a:pt x="17610" y="32663"/>
                  </a:cubicBezTo>
                  <a:cubicBezTo>
                    <a:pt x="26623" y="32651"/>
                    <a:pt x="33933" y="25341"/>
                    <a:pt x="33945" y="16328"/>
                  </a:cubicBezTo>
                  <a:cubicBezTo>
                    <a:pt x="33945" y="9732"/>
                    <a:pt x="29968" y="3779"/>
                    <a:pt x="23861" y="1243"/>
                  </a:cubicBezTo>
                  <a:cubicBezTo>
                    <a:pt x="21843" y="407"/>
                    <a:pt x="19723" y="1"/>
                    <a:pt x="17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2798492" y="2586914"/>
              <a:ext cx="1003496" cy="965508"/>
            </a:xfrm>
            <a:custGeom>
              <a:rect b="b" l="l" r="r" t="t"/>
              <a:pathLst>
                <a:path extrusionOk="0" h="30118" w="31303">
                  <a:moveTo>
                    <a:pt x="16241" y="185"/>
                  </a:moveTo>
                  <a:cubicBezTo>
                    <a:pt x="24456" y="197"/>
                    <a:pt x="31112" y="6852"/>
                    <a:pt x="31124" y="15056"/>
                  </a:cubicBezTo>
                  <a:cubicBezTo>
                    <a:pt x="31124" y="21080"/>
                    <a:pt x="27504" y="26510"/>
                    <a:pt x="21944" y="28808"/>
                  </a:cubicBezTo>
                  <a:cubicBezTo>
                    <a:pt x="20105" y="29568"/>
                    <a:pt x="18173" y="29937"/>
                    <a:pt x="16257" y="29937"/>
                  </a:cubicBezTo>
                  <a:cubicBezTo>
                    <a:pt x="12382" y="29937"/>
                    <a:pt x="8572" y="28425"/>
                    <a:pt x="5728" y="25581"/>
                  </a:cubicBezTo>
                  <a:cubicBezTo>
                    <a:pt x="1477" y="21330"/>
                    <a:pt x="203" y="14925"/>
                    <a:pt x="2501" y="9365"/>
                  </a:cubicBezTo>
                  <a:cubicBezTo>
                    <a:pt x="4799" y="3804"/>
                    <a:pt x="10228" y="185"/>
                    <a:pt x="16241" y="185"/>
                  </a:cubicBezTo>
                  <a:close/>
                  <a:moveTo>
                    <a:pt x="16247" y="0"/>
                  </a:moveTo>
                  <a:cubicBezTo>
                    <a:pt x="12329" y="0"/>
                    <a:pt x="8478" y="1530"/>
                    <a:pt x="5597" y="4412"/>
                  </a:cubicBezTo>
                  <a:cubicBezTo>
                    <a:pt x="1287" y="8722"/>
                    <a:pt x="1" y="15199"/>
                    <a:pt x="2334" y="20818"/>
                  </a:cubicBezTo>
                  <a:cubicBezTo>
                    <a:pt x="4668" y="26450"/>
                    <a:pt x="10157" y="30117"/>
                    <a:pt x="16241" y="30117"/>
                  </a:cubicBezTo>
                  <a:cubicBezTo>
                    <a:pt x="24563" y="30117"/>
                    <a:pt x="31302" y="23378"/>
                    <a:pt x="31302" y="15056"/>
                  </a:cubicBezTo>
                  <a:cubicBezTo>
                    <a:pt x="31302" y="8972"/>
                    <a:pt x="27635" y="3471"/>
                    <a:pt x="22015" y="1149"/>
                  </a:cubicBezTo>
                  <a:cubicBezTo>
                    <a:pt x="20149" y="376"/>
                    <a:pt x="18190" y="0"/>
                    <a:pt x="16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2842378" y="2627530"/>
              <a:ext cx="919153" cy="884434"/>
            </a:xfrm>
            <a:custGeom>
              <a:rect b="b" l="l" r="r" t="t"/>
              <a:pathLst>
                <a:path extrusionOk="0" h="27589" w="28672">
                  <a:moveTo>
                    <a:pt x="14872" y="180"/>
                  </a:moveTo>
                  <a:cubicBezTo>
                    <a:pt x="22397" y="192"/>
                    <a:pt x="28481" y="6276"/>
                    <a:pt x="28493" y="13789"/>
                  </a:cubicBezTo>
                  <a:cubicBezTo>
                    <a:pt x="28493" y="19301"/>
                    <a:pt x="25171" y="24266"/>
                    <a:pt x="20087" y="26374"/>
                  </a:cubicBezTo>
                  <a:cubicBezTo>
                    <a:pt x="18404" y="27071"/>
                    <a:pt x="16637" y="27410"/>
                    <a:pt x="14884" y="27410"/>
                  </a:cubicBezTo>
                  <a:cubicBezTo>
                    <a:pt x="11340" y="27410"/>
                    <a:pt x="7856" y="26026"/>
                    <a:pt x="5252" y="23421"/>
                  </a:cubicBezTo>
                  <a:cubicBezTo>
                    <a:pt x="1358" y="19528"/>
                    <a:pt x="191" y="13670"/>
                    <a:pt x="2299" y="8586"/>
                  </a:cubicBezTo>
                  <a:cubicBezTo>
                    <a:pt x="4406" y="3502"/>
                    <a:pt x="9371" y="180"/>
                    <a:pt x="14872" y="180"/>
                  </a:cubicBezTo>
                  <a:close/>
                  <a:moveTo>
                    <a:pt x="14884" y="1"/>
                  </a:moveTo>
                  <a:cubicBezTo>
                    <a:pt x="11294" y="1"/>
                    <a:pt x="7765" y="1401"/>
                    <a:pt x="5121" y="4038"/>
                  </a:cubicBezTo>
                  <a:cubicBezTo>
                    <a:pt x="1180" y="7991"/>
                    <a:pt x="1" y="13920"/>
                    <a:pt x="2132" y="19075"/>
                  </a:cubicBezTo>
                  <a:cubicBezTo>
                    <a:pt x="4263" y="24231"/>
                    <a:pt x="9300" y="27588"/>
                    <a:pt x="14872" y="27588"/>
                  </a:cubicBezTo>
                  <a:cubicBezTo>
                    <a:pt x="22492" y="27576"/>
                    <a:pt x="28659" y="21409"/>
                    <a:pt x="28671" y="13789"/>
                  </a:cubicBezTo>
                  <a:cubicBezTo>
                    <a:pt x="28671" y="8217"/>
                    <a:pt x="25314" y="3180"/>
                    <a:pt x="20158" y="1049"/>
                  </a:cubicBezTo>
                  <a:cubicBezTo>
                    <a:pt x="18452" y="344"/>
                    <a:pt x="16660" y="1"/>
                    <a:pt x="14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2886297" y="2668179"/>
              <a:ext cx="834777" cy="802944"/>
            </a:xfrm>
            <a:custGeom>
              <a:rect b="b" l="l" r="r" t="t"/>
              <a:pathLst>
                <a:path extrusionOk="0" h="25047" w="26040">
                  <a:moveTo>
                    <a:pt x="13502" y="186"/>
                  </a:moveTo>
                  <a:cubicBezTo>
                    <a:pt x="20324" y="186"/>
                    <a:pt x="25849" y="5710"/>
                    <a:pt x="25849" y="12521"/>
                  </a:cubicBezTo>
                  <a:cubicBezTo>
                    <a:pt x="25849" y="17521"/>
                    <a:pt x="22848" y="22022"/>
                    <a:pt x="18229" y="23927"/>
                  </a:cubicBezTo>
                  <a:cubicBezTo>
                    <a:pt x="16702" y="24562"/>
                    <a:pt x="15099" y="24870"/>
                    <a:pt x="13509" y="24870"/>
                  </a:cubicBezTo>
                  <a:cubicBezTo>
                    <a:pt x="10299" y="24870"/>
                    <a:pt x="7143" y="23613"/>
                    <a:pt x="4786" y="21248"/>
                  </a:cubicBezTo>
                  <a:cubicBezTo>
                    <a:pt x="1250" y="17724"/>
                    <a:pt x="191" y="12414"/>
                    <a:pt x="2107" y="7806"/>
                  </a:cubicBezTo>
                  <a:cubicBezTo>
                    <a:pt x="4012" y="3186"/>
                    <a:pt x="8513" y="186"/>
                    <a:pt x="13502" y="186"/>
                  </a:cubicBezTo>
                  <a:close/>
                  <a:moveTo>
                    <a:pt x="13520" y="1"/>
                  </a:moveTo>
                  <a:cubicBezTo>
                    <a:pt x="10260" y="1"/>
                    <a:pt x="7055" y="1271"/>
                    <a:pt x="4655" y="3663"/>
                  </a:cubicBezTo>
                  <a:cubicBezTo>
                    <a:pt x="1072" y="7246"/>
                    <a:pt x="0" y="12640"/>
                    <a:pt x="1929" y="17319"/>
                  </a:cubicBezTo>
                  <a:cubicBezTo>
                    <a:pt x="3870" y="21998"/>
                    <a:pt x="8442" y="25046"/>
                    <a:pt x="13502" y="25046"/>
                  </a:cubicBezTo>
                  <a:cubicBezTo>
                    <a:pt x="20419" y="25046"/>
                    <a:pt x="26027" y="19438"/>
                    <a:pt x="26039" y="12521"/>
                  </a:cubicBezTo>
                  <a:cubicBezTo>
                    <a:pt x="26039" y="7461"/>
                    <a:pt x="22979" y="2889"/>
                    <a:pt x="18300" y="948"/>
                  </a:cubicBezTo>
                  <a:cubicBezTo>
                    <a:pt x="16753" y="310"/>
                    <a:pt x="15130" y="1"/>
                    <a:pt x="13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2930184" y="2708700"/>
              <a:ext cx="750049" cy="721967"/>
            </a:xfrm>
            <a:custGeom>
              <a:rect b="b" l="l" r="r" t="t"/>
              <a:pathLst>
                <a:path extrusionOk="0" h="22521" w="23397">
                  <a:moveTo>
                    <a:pt x="12133" y="184"/>
                  </a:moveTo>
                  <a:cubicBezTo>
                    <a:pt x="18253" y="196"/>
                    <a:pt x="23206" y="5149"/>
                    <a:pt x="23217" y="11257"/>
                  </a:cubicBezTo>
                  <a:cubicBezTo>
                    <a:pt x="23217" y="15746"/>
                    <a:pt x="20515" y="19782"/>
                    <a:pt x="16371" y="21496"/>
                  </a:cubicBezTo>
                  <a:cubicBezTo>
                    <a:pt x="15005" y="22063"/>
                    <a:pt x="13570" y="22339"/>
                    <a:pt x="12146" y="22339"/>
                  </a:cubicBezTo>
                  <a:cubicBezTo>
                    <a:pt x="9264" y="22339"/>
                    <a:pt x="6430" y="21211"/>
                    <a:pt x="4310" y="19091"/>
                  </a:cubicBezTo>
                  <a:cubicBezTo>
                    <a:pt x="1143" y="15924"/>
                    <a:pt x="191" y="11162"/>
                    <a:pt x="1905" y="7018"/>
                  </a:cubicBezTo>
                  <a:cubicBezTo>
                    <a:pt x="3620" y="2887"/>
                    <a:pt x="7656" y="184"/>
                    <a:pt x="12133" y="184"/>
                  </a:cubicBezTo>
                  <a:close/>
                  <a:moveTo>
                    <a:pt x="12134" y="1"/>
                  </a:moveTo>
                  <a:cubicBezTo>
                    <a:pt x="9206" y="1"/>
                    <a:pt x="6328" y="1147"/>
                    <a:pt x="4179" y="3304"/>
                  </a:cubicBezTo>
                  <a:cubicBezTo>
                    <a:pt x="953" y="6518"/>
                    <a:pt x="0" y="11364"/>
                    <a:pt x="1739" y="15567"/>
                  </a:cubicBezTo>
                  <a:cubicBezTo>
                    <a:pt x="3477" y="19782"/>
                    <a:pt x="7585" y="22520"/>
                    <a:pt x="12133" y="22520"/>
                  </a:cubicBezTo>
                  <a:cubicBezTo>
                    <a:pt x="18348" y="22508"/>
                    <a:pt x="23384" y="17472"/>
                    <a:pt x="23396" y="11257"/>
                  </a:cubicBezTo>
                  <a:cubicBezTo>
                    <a:pt x="23396" y="6709"/>
                    <a:pt x="20658" y="2601"/>
                    <a:pt x="16443" y="863"/>
                  </a:cubicBezTo>
                  <a:cubicBezTo>
                    <a:pt x="15049" y="282"/>
                    <a:pt x="13585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2973686" y="2749349"/>
              <a:ext cx="666059" cy="640861"/>
            </a:xfrm>
            <a:custGeom>
              <a:rect b="b" l="l" r="r" t="t"/>
              <a:pathLst>
                <a:path extrusionOk="0" h="19991" w="20777">
                  <a:moveTo>
                    <a:pt x="10776" y="190"/>
                  </a:moveTo>
                  <a:cubicBezTo>
                    <a:pt x="16193" y="190"/>
                    <a:pt x="20587" y="4583"/>
                    <a:pt x="20587" y="9989"/>
                  </a:cubicBezTo>
                  <a:cubicBezTo>
                    <a:pt x="20587" y="13966"/>
                    <a:pt x="18205" y="17537"/>
                    <a:pt x="14538" y="19050"/>
                  </a:cubicBezTo>
                  <a:cubicBezTo>
                    <a:pt x="13323" y="19554"/>
                    <a:pt x="12049" y="19799"/>
                    <a:pt x="10785" y="19799"/>
                  </a:cubicBezTo>
                  <a:cubicBezTo>
                    <a:pt x="8233" y="19799"/>
                    <a:pt x="5725" y="18801"/>
                    <a:pt x="3846" y="16930"/>
                  </a:cubicBezTo>
                  <a:cubicBezTo>
                    <a:pt x="1036" y="14120"/>
                    <a:pt x="203" y="9906"/>
                    <a:pt x="1715" y="6238"/>
                  </a:cubicBezTo>
                  <a:cubicBezTo>
                    <a:pt x="3239" y="2571"/>
                    <a:pt x="6811" y="190"/>
                    <a:pt x="10776" y="190"/>
                  </a:cubicBezTo>
                  <a:close/>
                  <a:moveTo>
                    <a:pt x="10786" y="0"/>
                  </a:moveTo>
                  <a:cubicBezTo>
                    <a:pt x="8183" y="0"/>
                    <a:pt x="5627" y="1017"/>
                    <a:pt x="3715" y="2928"/>
                  </a:cubicBezTo>
                  <a:cubicBezTo>
                    <a:pt x="858" y="5786"/>
                    <a:pt x="1" y="10084"/>
                    <a:pt x="1548" y="13823"/>
                  </a:cubicBezTo>
                  <a:cubicBezTo>
                    <a:pt x="3096" y="17549"/>
                    <a:pt x="6740" y="19990"/>
                    <a:pt x="10776" y="19990"/>
                  </a:cubicBezTo>
                  <a:cubicBezTo>
                    <a:pt x="16300" y="19978"/>
                    <a:pt x="20765" y="15513"/>
                    <a:pt x="20777" y="9989"/>
                  </a:cubicBezTo>
                  <a:cubicBezTo>
                    <a:pt x="20777" y="5953"/>
                    <a:pt x="18336" y="2309"/>
                    <a:pt x="14610" y="762"/>
                  </a:cubicBezTo>
                  <a:cubicBezTo>
                    <a:pt x="13372" y="249"/>
                    <a:pt x="12073" y="0"/>
                    <a:pt x="10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3017572" y="2789998"/>
              <a:ext cx="581363" cy="559371"/>
            </a:xfrm>
            <a:custGeom>
              <a:rect b="b" l="l" r="r" t="t"/>
              <a:pathLst>
                <a:path extrusionOk="0" h="17449" w="18135">
                  <a:moveTo>
                    <a:pt x="9407" y="184"/>
                  </a:moveTo>
                  <a:cubicBezTo>
                    <a:pt x="14122" y="196"/>
                    <a:pt x="17944" y="4006"/>
                    <a:pt x="17955" y="8721"/>
                  </a:cubicBezTo>
                  <a:cubicBezTo>
                    <a:pt x="17955" y="12186"/>
                    <a:pt x="15872" y="15293"/>
                    <a:pt x="12681" y="16615"/>
                  </a:cubicBezTo>
                  <a:cubicBezTo>
                    <a:pt x="11624" y="17053"/>
                    <a:pt x="10513" y="17266"/>
                    <a:pt x="9412" y="17266"/>
                  </a:cubicBezTo>
                  <a:cubicBezTo>
                    <a:pt x="7188" y="17266"/>
                    <a:pt x="5002" y="16397"/>
                    <a:pt x="3370" y="14757"/>
                  </a:cubicBezTo>
                  <a:cubicBezTo>
                    <a:pt x="930" y="12317"/>
                    <a:pt x="203" y="8649"/>
                    <a:pt x="1525" y="5459"/>
                  </a:cubicBezTo>
                  <a:cubicBezTo>
                    <a:pt x="2846" y="2268"/>
                    <a:pt x="5954" y="184"/>
                    <a:pt x="9407" y="184"/>
                  </a:cubicBezTo>
                  <a:close/>
                  <a:moveTo>
                    <a:pt x="9422" y="0"/>
                  </a:moveTo>
                  <a:cubicBezTo>
                    <a:pt x="7149" y="0"/>
                    <a:pt x="4914" y="887"/>
                    <a:pt x="3239" y="2553"/>
                  </a:cubicBezTo>
                  <a:cubicBezTo>
                    <a:pt x="751" y="5054"/>
                    <a:pt x="1" y="8804"/>
                    <a:pt x="1358" y="12067"/>
                  </a:cubicBezTo>
                  <a:cubicBezTo>
                    <a:pt x="2704" y="15329"/>
                    <a:pt x="5883" y="17448"/>
                    <a:pt x="9407" y="17448"/>
                  </a:cubicBezTo>
                  <a:cubicBezTo>
                    <a:pt x="14229" y="17448"/>
                    <a:pt x="18134" y="13543"/>
                    <a:pt x="18134" y="8721"/>
                  </a:cubicBezTo>
                  <a:cubicBezTo>
                    <a:pt x="18134" y="5197"/>
                    <a:pt x="16015" y="2018"/>
                    <a:pt x="12752" y="660"/>
                  </a:cubicBezTo>
                  <a:cubicBezTo>
                    <a:pt x="11675" y="216"/>
                    <a:pt x="10544" y="0"/>
                    <a:pt x="9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3061491" y="2830679"/>
              <a:ext cx="496955" cy="478234"/>
            </a:xfrm>
            <a:custGeom>
              <a:rect b="b" l="l" r="r" t="t"/>
              <a:pathLst>
                <a:path extrusionOk="0" h="14918" w="15502">
                  <a:moveTo>
                    <a:pt x="8037" y="189"/>
                  </a:moveTo>
                  <a:cubicBezTo>
                    <a:pt x="12061" y="189"/>
                    <a:pt x="15311" y="3439"/>
                    <a:pt x="15311" y="7452"/>
                  </a:cubicBezTo>
                  <a:cubicBezTo>
                    <a:pt x="15311" y="10393"/>
                    <a:pt x="13537" y="13048"/>
                    <a:pt x="10823" y="14179"/>
                  </a:cubicBezTo>
                  <a:cubicBezTo>
                    <a:pt x="9926" y="14549"/>
                    <a:pt x="8983" y="14729"/>
                    <a:pt x="8047" y="14729"/>
                  </a:cubicBezTo>
                  <a:cubicBezTo>
                    <a:pt x="6153" y="14729"/>
                    <a:pt x="4288" y="13990"/>
                    <a:pt x="2893" y="12595"/>
                  </a:cubicBezTo>
                  <a:cubicBezTo>
                    <a:pt x="822" y="10524"/>
                    <a:pt x="202" y="7392"/>
                    <a:pt x="1322" y="4678"/>
                  </a:cubicBezTo>
                  <a:cubicBezTo>
                    <a:pt x="2453" y="1951"/>
                    <a:pt x="5096" y="189"/>
                    <a:pt x="8037" y="189"/>
                  </a:cubicBezTo>
                  <a:close/>
                  <a:moveTo>
                    <a:pt x="8038" y="0"/>
                  </a:moveTo>
                  <a:cubicBezTo>
                    <a:pt x="6101" y="0"/>
                    <a:pt x="4198" y="757"/>
                    <a:pt x="2774" y="2189"/>
                  </a:cubicBezTo>
                  <a:cubicBezTo>
                    <a:pt x="631" y="4321"/>
                    <a:pt x="0" y="7523"/>
                    <a:pt x="1155" y="10309"/>
                  </a:cubicBezTo>
                  <a:cubicBezTo>
                    <a:pt x="2310" y="13095"/>
                    <a:pt x="5024" y="14917"/>
                    <a:pt x="8037" y="14917"/>
                  </a:cubicBezTo>
                  <a:cubicBezTo>
                    <a:pt x="12156" y="14905"/>
                    <a:pt x="15490" y="11571"/>
                    <a:pt x="15502" y="7452"/>
                  </a:cubicBezTo>
                  <a:cubicBezTo>
                    <a:pt x="15502" y="4440"/>
                    <a:pt x="13680" y="1725"/>
                    <a:pt x="10894" y="570"/>
                  </a:cubicBezTo>
                  <a:cubicBezTo>
                    <a:pt x="9970" y="187"/>
                    <a:pt x="9000" y="0"/>
                    <a:pt x="8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3105378" y="2871328"/>
              <a:ext cx="412227" cy="396744"/>
            </a:xfrm>
            <a:custGeom>
              <a:rect b="b" l="l" r="r" t="t"/>
              <a:pathLst>
                <a:path extrusionOk="0" h="12376" w="12859">
                  <a:moveTo>
                    <a:pt x="6668" y="183"/>
                  </a:moveTo>
                  <a:cubicBezTo>
                    <a:pt x="9990" y="183"/>
                    <a:pt x="12680" y="2874"/>
                    <a:pt x="12680" y="6184"/>
                  </a:cubicBezTo>
                  <a:cubicBezTo>
                    <a:pt x="12680" y="8613"/>
                    <a:pt x="11216" y="10803"/>
                    <a:pt x="8966" y="11732"/>
                  </a:cubicBezTo>
                  <a:cubicBezTo>
                    <a:pt x="8224" y="12040"/>
                    <a:pt x="7444" y="12189"/>
                    <a:pt x="6671" y="12189"/>
                  </a:cubicBezTo>
                  <a:cubicBezTo>
                    <a:pt x="5110" y="12189"/>
                    <a:pt x="3575" y="11581"/>
                    <a:pt x="2429" y="10434"/>
                  </a:cubicBezTo>
                  <a:cubicBezTo>
                    <a:pt x="715" y="8720"/>
                    <a:pt x="191" y="6136"/>
                    <a:pt x="1119" y="3886"/>
                  </a:cubicBezTo>
                  <a:cubicBezTo>
                    <a:pt x="2060" y="1648"/>
                    <a:pt x="4239" y="183"/>
                    <a:pt x="6668" y="183"/>
                  </a:cubicBezTo>
                  <a:close/>
                  <a:moveTo>
                    <a:pt x="6675" y="0"/>
                  </a:moveTo>
                  <a:cubicBezTo>
                    <a:pt x="5066" y="0"/>
                    <a:pt x="3485" y="627"/>
                    <a:pt x="2298" y="1814"/>
                  </a:cubicBezTo>
                  <a:cubicBezTo>
                    <a:pt x="524" y="3576"/>
                    <a:pt x="0" y="6243"/>
                    <a:pt x="953" y="8553"/>
                  </a:cubicBezTo>
                  <a:cubicBezTo>
                    <a:pt x="1917" y="10863"/>
                    <a:pt x="4167" y="12375"/>
                    <a:pt x="6668" y="12375"/>
                  </a:cubicBezTo>
                  <a:cubicBezTo>
                    <a:pt x="10085" y="12375"/>
                    <a:pt x="12859" y="9601"/>
                    <a:pt x="12859" y="6184"/>
                  </a:cubicBezTo>
                  <a:cubicBezTo>
                    <a:pt x="12859" y="3684"/>
                    <a:pt x="11359" y="1433"/>
                    <a:pt x="9037" y="469"/>
                  </a:cubicBezTo>
                  <a:cubicBezTo>
                    <a:pt x="8273" y="154"/>
                    <a:pt x="7470" y="0"/>
                    <a:pt x="6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3149265" y="2912073"/>
              <a:ext cx="327884" cy="315542"/>
            </a:xfrm>
            <a:custGeom>
              <a:rect b="b" l="l" r="r" t="t"/>
              <a:pathLst>
                <a:path extrusionOk="0" h="9843" w="10228">
                  <a:moveTo>
                    <a:pt x="5299" y="174"/>
                  </a:moveTo>
                  <a:cubicBezTo>
                    <a:pt x="7918" y="186"/>
                    <a:pt x="10037" y="2305"/>
                    <a:pt x="10037" y="4913"/>
                  </a:cubicBezTo>
                  <a:cubicBezTo>
                    <a:pt x="10037" y="6830"/>
                    <a:pt x="8883" y="8556"/>
                    <a:pt x="7120" y="9294"/>
                  </a:cubicBezTo>
                  <a:cubicBezTo>
                    <a:pt x="6531" y="9540"/>
                    <a:pt x="5913" y="9659"/>
                    <a:pt x="5301" y="9659"/>
                  </a:cubicBezTo>
                  <a:cubicBezTo>
                    <a:pt x="4069" y="9659"/>
                    <a:pt x="2860" y="9177"/>
                    <a:pt x="1953" y="8270"/>
                  </a:cubicBezTo>
                  <a:cubicBezTo>
                    <a:pt x="596" y="6913"/>
                    <a:pt x="191" y="4877"/>
                    <a:pt x="929" y="3103"/>
                  </a:cubicBezTo>
                  <a:cubicBezTo>
                    <a:pt x="1655" y="1329"/>
                    <a:pt x="3394" y="174"/>
                    <a:pt x="5299" y="174"/>
                  </a:cubicBezTo>
                  <a:close/>
                  <a:moveTo>
                    <a:pt x="5299" y="0"/>
                  </a:moveTo>
                  <a:cubicBezTo>
                    <a:pt x="4017" y="0"/>
                    <a:pt x="2760" y="498"/>
                    <a:pt x="1822" y="1436"/>
                  </a:cubicBezTo>
                  <a:cubicBezTo>
                    <a:pt x="417" y="2841"/>
                    <a:pt x="0" y="4960"/>
                    <a:pt x="762" y="6806"/>
                  </a:cubicBezTo>
                  <a:cubicBezTo>
                    <a:pt x="1524" y="8640"/>
                    <a:pt x="3310" y="9842"/>
                    <a:pt x="5299" y="9842"/>
                  </a:cubicBezTo>
                  <a:cubicBezTo>
                    <a:pt x="8025" y="9830"/>
                    <a:pt x="10216" y="7639"/>
                    <a:pt x="10228" y="4913"/>
                  </a:cubicBezTo>
                  <a:cubicBezTo>
                    <a:pt x="10228" y="2925"/>
                    <a:pt x="9025" y="1139"/>
                    <a:pt x="7192" y="377"/>
                  </a:cubicBezTo>
                  <a:cubicBezTo>
                    <a:pt x="6579" y="123"/>
                    <a:pt x="5936" y="0"/>
                    <a:pt x="5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3162633" y="2952273"/>
              <a:ext cx="273675" cy="234501"/>
            </a:xfrm>
            <a:custGeom>
              <a:rect b="b" l="l" r="r" t="t"/>
              <a:pathLst>
                <a:path extrusionOk="0" h="7315" w="8537">
                  <a:moveTo>
                    <a:pt x="4882" y="194"/>
                  </a:moveTo>
                  <a:cubicBezTo>
                    <a:pt x="6799" y="194"/>
                    <a:pt x="8358" y="1754"/>
                    <a:pt x="8358" y="3659"/>
                  </a:cubicBezTo>
                  <a:cubicBezTo>
                    <a:pt x="8358" y="5752"/>
                    <a:pt x="6648" y="7138"/>
                    <a:pt x="4864" y="7138"/>
                  </a:cubicBezTo>
                  <a:cubicBezTo>
                    <a:pt x="4010" y="7138"/>
                    <a:pt x="3138" y="6821"/>
                    <a:pt x="2429" y="6112"/>
                  </a:cubicBezTo>
                  <a:cubicBezTo>
                    <a:pt x="250" y="3933"/>
                    <a:pt x="1798" y="194"/>
                    <a:pt x="4882" y="194"/>
                  </a:cubicBezTo>
                  <a:close/>
                  <a:moveTo>
                    <a:pt x="4857" y="0"/>
                  </a:moveTo>
                  <a:cubicBezTo>
                    <a:pt x="3960" y="0"/>
                    <a:pt x="3044" y="333"/>
                    <a:pt x="2298" y="1075"/>
                  </a:cubicBezTo>
                  <a:cubicBezTo>
                    <a:pt x="0" y="3385"/>
                    <a:pt x="1631" y="7314"/>
                    <a:pt x="4882" y="7314"/>
                  </a:cubicBezTo>
                  <a:cubicBezTo>
                    <a:pt x="6906" y="7314"/>
                    <a:pt x="8537" y="5683"/>
                    <a:pt x="8537" y="3659"/>
                  </a:cubicBezTo>
                  <a:cubicBezTo>
                    <a:pt x="8537" y="1459"/>
                    <a:pt x="6737" y="0"/>
                    <a:pt x="4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6" name="Google Shape;1736;p40"/>
          <p:cNvGrpSpPr/>
          <p:nvPr/>
        </p:nvGrpSpPr>
        <p:grpSpPr>
          <a:xfrm>
            <a:off x="-9" y="1693952"/>
            <a:ext cx="3445869" cy="3446269"/>
            <a:chOff x="-9" y="1693952"/>
            <a:chExt cx="3445869" cy="3446269"/>
          </a:xfrm>
        </p:grpSpPr>
        <p:sp>
          <p:nvSpPr>
            <p:cNvPr id="1737" name="Google Shape;1737;p40"/>
            <p:cNvSpPr/>
            <p:nvPr/>
          </p:nvSpPr>
          <p:spPr>
            <a:xfrm>
              <a:off x="-9" y="2194746"/>
              <a:ext cx="2945507" cy="2945475"/>
            </a:xfrm>
            <a:custGeom>
              <a:rect b="b" l="l" r="r" t="t"/>
              <a:pathLst>
                <a:path extrusionOk="0" h="91881" w="91882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-9" y="3176828"/>
              <a:ext cx="1963426" cy="1963394"/>
            </a:xfrm>
            <a:custGeom>
              <a:rect b="b" l="l" r="r" t="t"/>
              <a:pathLst>
                <a:path extrusionOk="0" h="61246" w="61247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485094" y="1693952"/>
              <a:ext cx="2960767" cy="2960767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0" name="Google Shape;1740;p40"/>
          <p:cNvSpPr/>
          <p:nvPr/>
        </p:nvSpPr>
        <p:spPr>
          <a:xfrm>
            <a:off x="179770" y="684625"/>
            <a:ext cx="129441" cy="129668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40"/>
          <p:cNvSpPr/>
          <p:nvPr/>
        </p:nvSpPr>
        <p:spPr>
          <a:xfrm>
            <a:off x="2591248" y="4839653"/>
            <a:ext cx="192180" cy="192155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40"/>
          <p:cNvSpPr/>
          <p:nvPr/>
        </p:nvSpPr>
        <p:spPr>
          <a:xfrm>
            <a:off x="179000" y="1281282"/>
            <a:ext cx="131003" cy="130988"/>
          </a:xfrm>
          <a:custGeom>
            <a:rect b="b" l="l" r="r" t="t"/>
            <a:pathLst>
              <a:path extrusionOk="0" h="5954" w="5954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40"/>
          <p:cNvSpPr/>
          <p:nvPr/>
        </p:nvSpPr>
        <p:spPr>
          <a:xfrm>
            <a:off x="179000" y="1526197"/>
            <a:ext cx="131003" cy="131252"/>
          </a:xfrm>
          <a:custGeom>
            <a:rect b="b" l="l" r="r" t="t"/>
            <a:pathLst>
              <a:path extrusionOk="0" h="5966" w="5954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40"/>
          <p:cNvSpPr txBox="1"/>
          <p:nvPr>
            <p:ph type="title"/>
          </p:nvPr>
        </p:nvSpPr>
        <p:spPr>
          <a:xfrm>
            <a:off x="713225" y="539500"/>
            <a:ext cx="77172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45" name="Google Shape;1745;p40"/>
          <p:cNvSpPr txBox="1"/>
          <p:nvPr>
            <p:ph idx="1" type="subTitle"/>
          </p:nvPr>
        </p:nvSpPr>
        <p:spPr>
          <a:xfrm>
            <a:off x="6603525" y="4046025"/>
            <a:ext cx="14394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46" name="Google Shape;1746;p40"/>
          <p:cNvSpPr txBox="1"/>
          <p:nvPr>
            <p:ph idx="2" type="subTitle"/>
          </p:nvPr>
        </p:nvSpPr>
        <p:spPr>
          <a:xfrm>
            <a:off x="6603525" y="3709725"/>
            <a:ext cx="14394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747" name="Google Shape;1747;p40"/>
          <p:cNvSpPr txBox="1"/>
          <p:nvPr>
            <p:ph idx="3" type="subTitle"/>
          </p:nvPr>
        </p:nvSpPr>
        <p:spPr>
          <a:xfrm>
            <a:off x="4661575" y="4046026"/>
            <a:ext cx="14394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48" name="Google Shape;1748;p40"/>
          <p:cNvSpPr txBox="1"/>
          <p:nvPr>
            <p:ph idx="4" type="subTitle"/>
          </p:nvPr>
        </p:nvSpPr>
        <p:spPr>
          <a:xfrm>
            <a:off x="4661575" y="3709725"/>
            <a:ext cx="14394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749" name="Google Shape;1749;p40"/>
          <p:cNvSpPr txBox="1"/>
          <p:nvPr>
            <p:ph idx="5" type="subTitle"/>
          </p:nvPr>
        </p:nvSpPr>
        <p:spPr>
          <a:xfrm>
            <a:off x="6603525" y="2444099"/>
            <a:ext cx="14394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50" name="Google Shape;1750;p40"/>
          <p:cNvSpPr txBox="1"/>
          <p:nvPr>
            <p:ph idx="6" type="subTitle"/>
          </p:nvPr>
        </p:nvSpPr>
        <p:spPr>
          <a:xfrm>
            <a:off x="6603525" y="2107800"/>
            <a:ext cx="14394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751" name="Google Shape;1751;p40"/>
          <p:cNvSpPr txBox="1"/>
          <p:nvPr>
            <p:ph idx="7" type="subTitle"/>
          </p:nvPr>
        </p:nvSpPr>
        <p:spPr>
          <a:xfrm>
            <a:off x="4661575" y="2444099"/>
            <a:ext cx="14394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52" name="Google Shape;1752;p40"/>
          <p:cNvSpPr txBox="1"/>
          <p:nvPr>
            <p:ph idx="8" type="subTitle"/>
          </p:nvPr>
        </p:nvSpPr>
        <p:spPr>
          <a:xfrm>
            <a:off x="4661575" y="2107800"/>
            <a:ext cx="14394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5"/>
          <p:cNvGrpSpPr/>
          <p:nvPr/>
        </p:nvGrpSpPr>
        <p:grpSpPr>
          <a:xfrm>
            <a:off x="7348587" y="988870"/>
            <a:ext cx="1842655" cy="1842623"/>
            <a:chOff x="7132212" y="1057145"/>
            <a:chExt cx="1842655" cy="1842623"/>
          </a:xfrm>
        </p:grpSpPr>
        <p:sp>
          <p:nvSpPr>
            <p:cNvPr id="229" name="Google Shape;229;p5"/>
            <p:cNvSpPr/>
            <p:nvPr/>
          </p:nvSpPr>
          <p:spPr>
            <a:xfrm>
              <a:off x="7132212" y="1057145"/>
              <a:ext cx="1842655" cy="1842623"/>
            </a:xfrm>
            <a:custGeom>
              <a:rect b="b" l="l" r="r" t="t"/>
              <a:pathLst>
                <a:path extrusionOk="0" h="57555" w="57556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7186733" y="1111633"/>
              <a:ext cx="1733644" cy="1733644"/>
            </a:xfrm>
            <a:custGeom>
              <a:rect b="b" l="l" r="r" t="t"/>
              <a:pathLst>
                <a:path extrusionOk="0" h="54151" w="54151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241253" y="1166153"/>
              <a:ext cx="1624601" cy="1624601"/>
            </a:xfrm>
            <a:custGeom>
              <a:rect b="b" l="l" r="r" t="t"/>
              <a:pathLst>
                <a:path extrusionOk="0" h="50745" w="50745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295742" y="1220673"/>
              <a:ext cx="1515590" cy="1515590"/>
            </a:xfrm>
            <a:custGeom>
              <a:rect b="b" l="l" r="r" t="t"/>
              <a:pathLst>
                <a:path extrusionOk="0" h="47340" w="4734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7350646" y="1275546"/>
              <a:ext cx="1406195" cy="1405811"/>
            </a:xfrm>
            <a:custGeom>
              <a:rect b="b" l="l" r="r" t="t"/>
              <a:pathLst>
                <a:path extrusionOk="0" h="43911" w="43923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7405135" y="1330066"/>
              <a:ext cx="1296800" cy="1296800"/>
            </a:xfrm>
            <a:custGeom>
              <a:rect b="b" l="l" r="r" t="t"/>
              <a:pathLst>
                <a:path extrusionOk="0" h="40506" w="40506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412754" y="1384522"/>
              <a:ext cx="1234690" cy="1187821"/>
            </a:xfrm>
            <a:custGeom>
              <a:rect b="b" l="l" r="r" t="t"/>
              <a:pathLst>
                <a:path extrusionOk="0" h="37102" w="38566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7471853" y="1439170"/>
              <a:ext cx="1121069" cy="1078649"/>
            </a:xfrm>
            <a:custGeom>
              <a:rect b="b" l="l" r="r" t="t"/>
              <a:pathLst>
                <a:path extrusionOk="0" h="33692" w="35017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7530535" y="1493626"/>
              <a:ext cx="1007864" cy="969702"/>
            </a:xfrm>
            <a:custGeom>
              <a:rect b="b" l="l" r="r" t="t"/>
              <a:pathLst>
                <a:path extrusionOk="0" h="30289" w="31481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7589634" y="1548243"/>
              <a:ext cx="894275" cy="860563"/>
            </a:xfrm>
            <a:custGeom>
              <a:rect b="b" l="l" r="r" t="t"/>
              <a:pathLst>
                <a:path extrusionOk="0" h="26880" w="27933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7648317" y="1602795"/>
              <a:ext cx="780686" cy="751136"/>
            </a:xfrm>
            <a:custGeom>
              <a:rect b="b" l="l" r="r" t="t"/>
              <a:pathLst>
                <a:path extrusionOk="0" h="23462" w="24385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7707415" y="1657507"/>
              <a:ext cx="667097" cy="641901"/>
            </a:xfrm>
            <a:custGeom>
              <a:rect b="b" l="l" r="r" t="t"/>
              <a:pathLst>
                <a:path extrusionOk="0" h="20050" w="20837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7766098" y="1711963"/>
              <a:ext cx="553892" cy="532954"/>
            </a:xfrm>
            <a:custGeom>
              <a:rect b="b" l="l" r="r" t="t"/>
              <a:pathLst>
                <a:path extrusionOk="0" h="16647" w="17301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7825196" y="1766707"/>
              <a:ext cx="440302" cy="423687"/>
            </a:xfrm>
            <a:custGeom>
              <a:rect b="b" l="l" r="r" t="t"/>
              <a:pathLst>
                <a:path extrusionOk="0" h="13234" w="13753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7644123" y="1598793"/>
              <a:ext cx="789074" cy="759236"/>
            </a:xfrm>
            <a:custGeom>
              <a:rect b="b" l="l" r="r" t="t"/>
              <a:pathLst>
                <a:path extrusionOk="0" h="23715" w="24647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5"/>
          <p:cNvSpPr/>
          <p:nvPr/>
        </p:nvSpPr>
        <p:spPr>
          <a:xfrm>
            <a:off x="5424674" y="1863700"/>
            <a:ext cx="2877545" cy="2877580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"/>
          <p:cNvSpPr/>
          <p:nvPr/>
        </p:nvSpPr>
        <p:spPr>
          <a:xfrm>
            <a:off x="135" y="4289459"/>
            <a:ext cx="9143740" cy="886271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5"/>
          <p:cNvGrpSpPr/>
          <p:nvPr/>
        </p:nvGrpSpPr>
        <p:grpSpPr>
          <a:xfrm>
            <a:off x="4866038" y="4381820"/>
            <a:ext cx="506597" cy="253361"/>
            <a:chOff x="5220663" y="4381820"/>
            <a:chExt cx="506597" cy="253361"/>
          </a:xfrm>
        </p:grpSpPr>
        <p:sp>
          <p:nvSpPr>
            <p:cNvPr id="247" name="Google Shape;247;p5"/>
            <p:cNvSpPr/>
            <p:nvPr/>
          </p:nvSpPr>
          <p:spPr>
            <a:xfrm>
              <a:off x="5689098" y="4491980"/>
              <a:ext cx="38162" cy="33071"/>
            </a:xfrm>
            <a:custGeom>
              <a:rect b="b" l="l" r="r" t="t"/>
              <a:pathLst>
                <a:path extrusionOk="0" h="1033" w="1192">
                  <a:moveTo>
                    <a:pt x="514" y="1"/>
                  </a:moveTo>
                  <a:cubicBezTo>
                    <a:pt x="252" y="1"/>
                    <a:pt x="1" y="206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1" y="473"/>
                    <a:pt x="870" y="151"/>
                  </a:cubicBezTo>
                  <a:cubicBezTo>
                    <a:pt x="766" y="47"/>
                    <a:pt x="63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572085" y="449207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7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5454688" y="4492077"/>
              <a:ext cx="38514" cy="32975"/>
            </a:xfrm>
            <a:custGeom>
              <a:rect b="b" l="l" r="r" t="t"/>
              <a:pathLst>
                <a:path extrusionOk="0" h="1030" w="1203">
                  <a:moveTo>
                    <a:pt x="528" y="0"/>
                  </a:moveTo>
                  <a:cubicBezTo>
                    <a:pt x="260" y="0"/>
                    <a:pt x="0" y="209"/>
                    <a:pt x="0" y="517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203" y="470"/>
                    <a:pt x="882" y="148"/>
                  </a:cubicBezTo>
                  <a:cubicBezTo>
                    <a:pt x="779" y="46"/>
                    <a:pt x="653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5337675" y="449207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220663" y="449207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4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4" y="1029"/>
                    <a:pt x="1191" y="470"/>
                    <a:pt x="869" y="148"/>
                  </a:cubicBezTo>
                  <a:cubicBezTo>
                    <a:pt x="767" y="46"/>
                    <a:pt x="641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689098" y="438182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6" y="47"/>
                    <a:pt x="638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572085" y="438182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454688" y="4381820"/>
              <a:ext cx="38514" cy="32687"/>
            </a:xfrm>
            <a:custGeom>
              <a:rect b="b" l="l" r="r" t="t"/>
              <a:pathLst>
                <a:path extrusionOk="0" h="1021" w="1203">
                  <a:moveTo>
                    <a:pt x="521" y="0"/>
                  </a:moveTo>
                  <a:cubicBezTo>
                    <a:pt x="256" y="0"/>
                    <a:pt x="0" y="203"/>
                    <a:pt x="0" y="508"/>
                  </a:cubicBezTo>
                  <a:cubicBezTo>
                    <a:pt x="0" y="794"/>
                    <a:pt x="239" y="1020"/>
                    <a:pt x="512" y="1020"/>
                  </a:cubicBezTo>
                  <a:cubicBezTo>
                    <a:pt x="965" y="1020"/>
                    <a:pt x="1203" y="473"/>
                    <a:pt x="882" y="151"/>
                  </a:cubicBezTo>
                  <a:cubicBezTo>
                    <a:pt x="777" y="47"/>
                    <a:pt x="648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337675" y="438182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5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220663" y="438182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1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4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689098" y="4602493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8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72085" y="4602493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454688" y="4602493"/>
              <a:ext cx="38514" cy="32687"/>
            </a:xfrm>
            <a:custGeom>
              <a:rect b="b" l="l" r="r" t="t"/>
              <a:pathLst>
                <a:path extrusionOk="0" h="1021" w="1203">
                  <a:moveTo>
                    <a:pt x="521" y="1"/>
                  </a:moveTo>
                  <a:cubicBezTo>
                    <a:pt x="256" y="1"/>
                    <a:pt x="0" y="203"/>
                    <a:pt x="0" y="509"/>
                  </a:cubicBezTo>
                  <a:cubicBezTo>
                    <a:pt x="0" y="795"/>
                    <a:pt x="239" y="1021"/>
                    <a:pt x="512" y="1021"/>
                  </a:cubicBezTo>
                  <a:cubicBezTo>
                    <a:pt x="965" y="1021"/>
                    <a:pt x="1203" y="473"/>
                    <a:pt x="882" y="152"/>
                  </a:cubicBezTo>
                  <a:cubicBezTo>
                    <a:pt x="777" y="48"/>
                    <a:pt x="648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337675" y="4602493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5220663" y="4602493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1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4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5"/>
          <p:cNvSpPr/>
          <p:nvPr/>
        </p:nvSpPr>
        <p:spPr>
          <a:xfrm>
            <a:off x="217385" y="214371"/>
            <a:ext cx="81222" cy="81222"/>
          </a:xfrm>
          <a:custGeom>
            <a:rect b="b" l="l" r="r" t="t"/>
            <a:pathLst>
              <a:path extrusionOk="0" h="2537" w="2537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"/>
          <p:cNvSpPr/>
          <p:nvPr/>
        </p:nvSpPr>
        <p:spPr>
          <a:xfrm>
            <a:off x="398458" y="216676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5"/>
          <p:cNvGrpSpPr/>
          <p:nvPr/>
        </p:nvGrpSpPr>
        <p:grpSpPr>
          <a:xfrm>
            <a:off x="8369505" y="4354255"/>
            <a:ext cx="588555" cy="677357"/>
            <a:chOff x="8369505" y="4354255"/>
            <a:chExt cx="588555" cy="677357"/>
          </a:xfrm>
        </p:grpSpPr>
        <p:sp>
          <p:nvSpPr>
            <p:cNvPr id="265" name="Google Shape;265;p5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5"/>
          <p:cNvSpPr txBox="1"/>
          <p:nvPr>
            <p:ph idx="1" type="subTitle"/>
          </p:nvPr>
        </p:nvSpPr>
        <p:spPr>
          <a:xfrm>
            <a:off x="3118325" y="2834163"/>
            <a:ext cx="1842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283" name="Google Shape;283;p5"/>
          <p:cNvSpPr txBox="1"/>
          <p:nvPr>
            <p:ph idx="2" type="subTitle"/>
          </p:nvPr>
        </p:nvSpPr>
        <p:spPr>
          <a:xfrm>
            <a:off x="3118325" y="2497863"/>
            <a:ext cx="18426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284" name="Google Shape;284;p5"/>
          <p:cNvSpPr txBox="1"/>
          <p:nvPr>
            <p:ph idx="3" type="subTitle"/>
          </p:nvPr>
        </p:nvSpPr>
        <p:spPr>
          <a:xfrm>
            <a:off x="713225" y="2834163"/>
            <a:ext cx="1842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285" name="Google Shape;285;p5"/>
          <p:cNvSpPr txBox="1"/>
          <p:nvPr>
            <p:ph idx="4" type="subTitle"/>
          </p:nvPr>
        </p:nvSpPr>
        <p:spPr>
          <a:xfrm>
            <a:off x="713225" y="2497863"/>
            <a:ext cx="18426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286" name="Google Shape;286;p5"/>
          <p:cNvSpPr txBox="1"/>
          <p:nvPr>
            <p:ph type="title"/>
          </p:nvPr>
        </p:nvSpPr>
        <p:spPr>
          <a:xfrm>
            <a:off x="713225" y="539500"/>
            <a:ext cx="4247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TITLE_AND_TWO_COLUMNS_1_1_2_1"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1"/>
          <p:cNvSpPr txBox="1"/>
          <p:nvPr>
            <p:ph idx="1" type="subTitle"/>
          </p:nvPr>
        </p:nvSpPr>
        <p:spPr>
          <a:xfrm>
            <a:off x="5890230" y="1879200"/>
            <a:ext cx="23115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755" name="Google Shape;1755;p41"/>
          <p:cNvSpPr txBox="1"/>
          <p:nvPr>
            <p:ph idx="2" type="subTitle"/>
          </p:nvPr>
        </p:nvSpPr>
        <p:spPr>
          <a:xfrm>
            <a:off x="5890230" y="3588825"/>
            <a:ext cx="2311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56" name="Google Shape;1756;p41"/>
          <p:cNvSpPr txBox="1"/>
          <p:nvPr>
            <p:ph idx="3" type="subTitle"/>
          </p:nvPr>
        </p:nvSpPr>
        <p:spPr>
          <a:xfrm>
            <a:off x="5890230" y="3252525"/>
            <a:ext cx="23115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757" name="Google Shape;1757;p41"/>
          <p:cNvSpPr txBox="1"/>
          <p:nvPr>
            <p:ph idx="4" type="subTitle"/>
          </p:nvPr>
        </p:nvSpPr>
        <p:spPr>
          <a:xfrm>
            <a:off x="1603801" y="3588825"/>
            <a:ext cx="2311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58" name="Google Shape;1758;p41"/>
          <p:cNvSpPr txBox="1"/>
          <p:nvPr>
            <p:ph idx="5" type="subTitle"/>
          </p:nvPr>
        </p:nvSpPr>
        <p:spPr>
          <a:xfrm>
            <a:off x="1603801" y="3252525"/>
            <a:ext cx="23115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759" name="Google Shape;1759;p41"/>
          <p:cNvSpPr txBox="1"/>
          <p:nvPr>
            <p:ph idx="6" type="subTitle"/>
          </p:nvPr>
        </p:nvSpPr>
        <p:spPr>
          <a:xfrm>
            <a:off x="5890230" y="2215498"/>
            <a:ext cx="2311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60" name="Google Shape;1760;p41"/>
          <p:cNvSpPr txBox="1"/>
          <p:nvPr>
            <p:ph idx="7" type="subTitle"/>
          </p:nvPr>
        </p:nvSpPr>
        <p:spPr>
          <a:xfrm>
            <a:off x="1603801" y="2215498"/>
            <a:ext cx="2311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61" name="Google Shape;1761;p41"/>
          <p:cNvSpPr txBox="1"/>
          <p:nvPr>
            <p:ph idx="8" type="subTitle"/>
          </p:nvPr>
        </p:nvSpPr>
        <p:spPr>
          <a:xfrm>
            <a:off x="1603801" y="1879200"/>
            <a:ext cx="23115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762" name="Google Shape;1762;p41"/>
          <p:cNvSpPr txBox="1"/>
          <p:nvPr>
            <p:ph hasCustomPrompt="1" type="title"/>
          </p:nvPr>
        </p:nvSpPr>
        <p:spPr>
          <a:xfrm>
            <a:off x="942276" y="2120225"/>
            <a:ext cx="5853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63" name="Google Shape;1763;p41"/>
          <p:cNvSpPr txBox="1"/>
          <p:nvPr>
            <p:ph hasCustomPrompt="1" idx="9" type="title"/>
          </p:nvPr>
        </p:nvSpPr>
        <p:spPr>
          <a:xfrm>
            <a:off x="5228726" y="2120225"/>
            <a:ext cx="5853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64" name="Google Shape;1764;p41"/>
          <p:cNvSpPr txBox="1"/>
          <p:nvPr>
            <p:ph hasCustomPrompt="1" idx="13" type="title"/>
          </p:nvPr>
        </p:nvSpPr>
        <p:spPr>
          <a:xfrm>
            <a:off x="942276" y="3492575"/>
            <a:ext cx="5853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65" name="Google Shape;1765;p41"/>
          <p:cNvSpPr txBox="1"/>
          <p:nvPr>
            <p:ph hasCustomPrompt="1" idx="14" type="title"/>
          </p:nvPr>
        </p:nvSpPr>
        <p:spPr>
          <a:xfrm>
            <a:off x="5228726" y="3492575"/>
            <a:ext cx="5853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66" name="Google Shape;1766;p41"/>
          <p:cNvSpPr/>
          <p:nvPr/>
        </p:nvSpPr>
        <p:spPr>
          <a:xfrm>
            <a:off x="8858169" y="1392224"/>
            <a:ext cx="123999" cy="124231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7" name="Google Shape;1767;p41"/>
          <p:cNvGrpSpPr/>
          <p:nvPr/>
        </p:nvGrpSpPr>
        <p:grpSpPr>
          <a:xfrm>
            <a:off x="8857421" y="1890997"/>
            <a:ext cx="125497" cy="360409"/>
            <a:chOff x="179009" y="2072968"/>
            <a:chExt cx="190870" cy="548151"/>
          </a:xfrm>
        </p:grpSpPr>
        <p:sp>
          <p:nvSpPr>
            <p:cNvPr id="1768" name="Google Shape;1768;p41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0" name="Google Shape;1770;p41"/>
          <p:cNvSpPr/>
          <p:nvPr/>
        </p:nvSpPr>
        <p:spPr>
          <a:xfrm>
            <a:off x="217385" y="4807396"/>
            <a:ext cx="81222" cy="81222"/>
          </a:xfrm>
          <a:custGeom>
            <a:rect b="b" l="l" r="r" t="t"/>
            <a:pathLst>
              <a:path extrusionOk="0" h="2537" w="2537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41"/>
          <p:cNvSpPr/>
          <p:nvPr/>
        </p:nvSpPr>
        <p:spPr>
          <a:xfrm>
            <a:off x="398458" y="4809701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2" name="Google Shape;1772;p41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3" name="Google Shape;1773;p41"/>
          <p:cNvSpPr txBox="1"/>
          <p:nvPr>
            <p:ph idx="15"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AND_TWO_COLUMNS_1_1_1_2"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5" name="Google Shape;1775;p42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1776" name="Google Shape;1776;p42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2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2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2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2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2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2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2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5" name="Google Shape;1785;p42"/>
          <p:cNvSpPr/>
          <p:nvPr/>
        </p:nvSpPr>
        <p:spPr>
          <a:xfrm>
            <a:off x="8857713" y="4416280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42"/>
          <p:cNvSpPr/>
          <p:nvPr/>
        </p:nvSpPr>
        <p:spPr>
          <a:xfrm>
            <a:off x="217385" y="214371"/>
            <a:ext cx="81222" cy="81222"/>
          </a:xfrm>
          <a:custGeom>
            <a:rect b="b" l="l" r="r" t="t"/>
            <a:pathLst>
              <a:path extrusionOk="0" h="2537" w="2537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42"/>
          <p:cNvSpPr/>
          <p:nvPr/>
        </p:nvSpPr>
        <p:spPr>
          <a:xfrm>
            <a:off x="398458" y="216676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42"/>
          <p:cNvSpPr/>
          <p:nvPr/>
        </p:nvSpPr>
        <p:spPr>
          <a:xfrm>
            <a:off x="8853724" y="-10"/>
            <a:ext cx="290606" cy="2022935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42"/>
          <p:cNvSpPr/>
          <p:nvPr/>
        </p:nvSpPr>
        <p:spPr>
          <a:xfrm>
            <a:off x="-4" y="3120565"/>
            <a:ext cx="290606" cy="2022935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42"/>
          <p:cNvSpPr txBox="1"/>
          <p:nvPr>
            <p:ph idx="1" type="subTitle"/>
          </p:nvPr>
        </p:nvSpPr>
        <p:spPr>
          <a:xfrm>
            <a:off x="3834787" y="2376400"/>
            <a:ext cx="14187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91" name="Google Shape;1791;p42"/>
          <p:cNvSpPr txBox="1"/>
          <p:nvPr>
            <p:ph idx="2" type="subTitle"/>
          </p:nvPr>
        </p:nvSpPr>
        <p:spPr>
          <a:xfrm>
            <a:off x="3834787" y="2040100"/>
            <a:ext cx="1418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792" name="Google Shape;1792;p42"/>
          <p:cNvSpPr txBox="1"/>
          <p:nvPr>
            <p:ph idx="3" type="subTitle"/>
          </p:nvPr>
        </p:nvSpPr>
        <p:spPr>
          <a:xfrm>
            <a:off x="1405288" y="2376400"/>
            <a:ext cx="14187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93" name="Google Shape;1793;p42"/>
          <p:cNvSpPr txBox="1"/>
          <p:nvPr>
            <p:ph idx="4" type="subTitle"/>
          </p:nvPr>
        </p:nvSpPr>
        <p:spPr>
          <a:xfrm>
            <a:off x="1405288" y="2040100"/>
            <a:ext cx="1418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794" name="Google Shape;1794;p42"/>
          <p:cNvSpPr txBox="1"/>
          <p:nvPr>
            <p:ph idx="5" type="subTitle"/>
          </p:nvPr>
        </p:nvSpPr>
        <p:spPr>
          <a:xfrm>
            <a:off x="3834787" y="4148150"/>
            <a:ext cx="14187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95" name="Google Shape;1795;p42"/>
          <p:cNvSpPr txBox="1"/>
          <p:nvPr>
            <p:ph idx="6" type="subTitle"/>
          </p:nvPr>
        </p:nvSpPr>
        <p:spPr>
          <a:xfrm>
            <a:off x="3834787" y="3811850"/>
            <a:ext cx="1418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796" name="Google Shape;1796;p42"/>
          <p:cNvSpPr txBox="1"/>
          <p:nvPr>
            <p:ph idx="7" type="subTitle"/>
          </p:nvPr>
        </p:nvSpPr>
        <p:spPr>
          <a:xfrm>
            <a:off x="1405288" y="4148150"/>
            <a:ext cx="14187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97" name="Google Shape;1797;p42"/>
          <p:cNvSpPr txBox="1"/>
          <p:nvPr>
            <p:ph idx="8" type="subTitle"/>
          </p:nvPr>
        </p:nvSpPr>
        <p:spPr>
          <a:xfrm>
            <a:off x="1405288" y="3811850"/>
            <a:ext cx="1418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798" name="Google Shape;1798;p42"/>
          <p:cNvSpPr txBox="1"/>
          <p:nvPr>
            <p:ph idx="9" type="subTitle"/>
          </p:nvPr>
        </p:nvSpPr>
        <p:spPr>
          <a:xfrm>
            <a:off x="6320012" y="2376400"/>
            <a:ext cx="14187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799" name="Google Shape;1799;p42"/>
          <p:cNvSpPr txBox="1"/>
          <p:nvPr>
            <p:ph idx="13" type="subTitle"/>
          </p:nvPr>
        </p:nvSpPr>
        <p:spPr>
          <a:xfrm>
            <a:off x="6320012" y="2040100"/>
            <a:ext cx="1418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800" name="Google Shape;1800;p42"/>
          <p:cNvSpPr txBox="1"/>
          <p:nvPr>
            <p:ph idx="14" type="subTitle"/>
          </p:nvPr>
        </p:nvSpPr>
        <p:spPr>
          <a:xfrm>
            <a:off x="6320012" y="4148150"/>
            <a:ext cx="14187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801" name="Google Shape;1801;p42"/>
          <p:cNvSpPr txBox="1"/>
          <p:nvPr>
            <p:ph idx="15" type="subTitle"/>
          </p:nvPr>
        </p:nvSpPr>
        <p:spPr>
          <a:xfrm>
            <a:off x="6320012" y="3811850"/>
            <a:ext cx="14187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1802" name="Google Shape;1802;p42"/>
          <p:cNvSpPr txBox="1"/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">
  <p:cSld name="TITLE_AND_TWO_COLUMNS_1_1_1_1_1"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43"/>
          <p:cNvSpPr/>
          <p:nvPr/>
        </p:nvSpPr>
        <p:spPr>
          <a:xfrm>
            <a:off x="181691" y="4824658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5" name="Google Shape;1805;p43"/>
          <p:cNvGrpSpPr/>
          <p:nvPr/>
        </p:nvGrpSpPr>
        <p:grpSpPr>
          <a:xfrm>
            <a:off x="180723" y="4239873"/>
            <a:ext cx="154517" cy="442886"/>
            <a:chOff x="8846561" y="2782361"/>
            <a:chExt cx="154517" cy="442886"/>
          </a:xfrm>
        </p:grpSpPr>
        <p:sp>
          <p:nvSpPr>
            <p:cNvPr id="1806" name="Google Shape;1806;p43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8" name="Google Shape;1808;p43"/>
          <p:cNvSpPr/>
          <p:nvPr/>
        </p:nvSpPr>
        <p:spPr>
          <a:xfrm>
            <a:off x="217385" y="214371"/>
            <a:ext cx="81222" cy="81222"/>
          </a:xfrm>
          <a:custGeom>
            <a:rect b="b" l="l" r="r" t="t"/>
            <a:pathLst>
              <a:path extrusionOk="0" h="2537" w="2537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43"/>
          <p:cNvSpPr/>
          <p:nvPr/>
        </p:nvSpPr>
        <p:spPr>
          <a:xfrm>
            <a:off x="398458" y="216676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43"/>
          <p:cNvSpPr/>
          <p:nvPr/>
        </p:nvSpPr>
        <p:spPr>
          <a:xfrm>
            <a:off x="7485550" y="-1225"/>
            <a:ext cx="1658501" cy="5145931"/>
          </a:xfrm>
          <a:custGeom>
            <a:rect b="b" l="l" r="r" t="t"/>
            <a:pathLst>
              <a:path extrusionOk="0" h="160735" w="44209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43"/>
          <p:cNvSpPr/>
          <p:nvPr/>
        </p:nvSpPr>
        <p:spPr>
          <a:xfrm>
            <a:off x="7983532" y="2658009"/>
            <a:ext cx="507758" cy="488549"/>
          </a:xfrm>
          <a:custGeom>
            <a:rect b="b" l="l" r="r" t="t"/>
            <a:pathLst>
              <a:path extrusionOk="0" h="15260" w="15860">
                <a:moveTo>
                  <a:pt x="8228" y="282"/>
                </a:moveTo>
                <a:cubicBezTo>
                  <a:pt x="12288" y="293"/>
                  <a:pt x="15574" y="3568"/>
                  <a:pt x="15574" y="7628"/>
                </a:cubicBezTo>
                <a:cubicBezTo>
                  <a:pt x="15574" y="10592"/>
                  <a:pt x="13788" y="13271"/>
                  <a:pt x="11049" y="14414"/>
                </a:cubicBezTo>
                <a:cubicBezTo>
                  <a:pt x="10138" y="14789"/>
                  <a:pt x="9182" y="14972"/>
                  <a:pt x="8235" y="14972"/>
                </a:cubicBezTo>
                <a:cubicBezTo>
                  <a:pt x="6323" y="14972"/>
                  <a:pt x="4446" y="14228"/>
                  <a:pt x="3037" y="12819"/>
                </a:cubicBezTo>
                <a:cubicBezTo>
                  <a:pt x="941" y="10723"/>
                  <a:pt x="310" y="7556"/>
                  <a:pt x="1453" y="4818"/>
                </a:cubicBezTo>
                <a:cubicBezTo>
                  <a:pt x="2584" y="2068"/>
                  <a:pt x="5263" y="282"/>
                  <a:pt x="8228" y="282"/>
                </a:cubicBezTo>
                <a:close/>
                <a:moveTo>
                  <a:pt x="8240" y="0"/>
                </a:moveTo>
                <a:cubicBezTo>
                  <a:pt x="6252" y="0"/>
                  <a:pt x="4300" y="776"/>
                  <a:pt x="2834" y="2234"/>
                </a:cubicBezTo>
                <a:cubicBezTo>
                  <a:pt x="655" y="4413"/>
                  <a:pt x="0" y="7699"/>
                  <a:pt x="1191" y="10545"/>
                </a:cubicBezTo>
                <a:cubicBezTo>
                  <a:pt x="2370" y="13402"/>
                  <a:pt x="5144" y="15260"/>
                  <a:pt x="8228" y="15260"/>
                </a:cubicBezTo>
                <a:cubicBezTo>
                  <a:pt x="12442" y="15248"/>
                  <a:pt x="15860" y="11843"/>
                  <a:pt x="15860" y="7628"/>
                </a:cubicBezTo>
                <a:cubicBezTo>
                  <a:pt x="15860" y="4544"/>
                  <a:pt x="14002" y="1758"/>
                  <a:pt x="11157" y="579"/>
                </a:cubicBezTo>
                <a:cubicBezTo>
                  <a:pt x="10212" y="189"/>
                  <a:pt x="9221" y="0"/>
                  <a:pt x="8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43"/>
          <p:cNvSpPr/>
          <p:nvPr/>
        </p:nvSpPr>
        <p:spPr>
          <a:xfrm>
            <a:off x="8051372" y="2720983"/>
            <a:ext cx="377041" cy="362698"/>
          </a:xfrm>
          <a:custGeom>
            <a:rect b="b" l="l" r="r" t="t"/>
            <a:pathLst>
              <a:path extrusionOk="0" h="11329" w="11777">
                <a:moveTo>
                  <a:pt x="6109" y="279"/>
                </a:moveTo>
                <a:cubicBezTo>
                  <a:pt x="9085" y="279"/>
                  <a:pt x="11490" y="2696"/>
                  <a:pt x="11490" y="5661"/>
                </a:cubicBezTo>
                <a:cubicBezTo>
                  <a:pt x="11490" y="7840"/>
                  <a:pt x="10181" y="9792"/>
                  <a:pt x="8168" y="10626"/>
                </a:cubicBezTo>
                <a:cubicBezTo>
                  <a:pt x="7504" y="10903"/>
                  <a:pt x="6804" y="11037"/>
                  <a:pt x="6109" y="11037"/>
                </a:cubicBezTo>
                <a:cubicBezTo>
                  <a:pt x="4712" y="11037"/>
                  <a:pt x="3336" y="10492"/>
                  <a:pt x="2311" y="9459"/>
                </a:cubicBezTo>
                <a:cubicBezTo>
                  <a:pt x="775" y="7923"/>
                  <a:pt x="310" y="5613"/>
                  <a:pt x="1144" y="3601"/>
                </a:cubicBezTo>
                <a:cubicBezTo>
                  <a:pt x="1977" y="1589"/>
                  <a:pt x="3942" y="279"/>
                  <a:pt x="6109" y="279"/>
                </a:cubicBezTo>
                <a:close/>
                <a:moveTo>
                  <a:pt x="6113" y="0"/>
                </a:moveTo>
                <a:cubicBezTo>
                  <a:pt x="4641" y="0"/>
                  <a:pt x="3191" y="577"/>
                  <a:pt x="2108" y="1660"/>
                </a:cubicBezTo>
                <a:cubicBezTo>
                  <a:pt x="489" y="3279"/>
                  <a:pt x="1" y="5708"/>
                  <a:pt x="882" y="7828"/>
                </a:cubicBezTo>
                <a:cubicBezTo>
                  <a:pt x="1763" y="9947"/>
                  <a:pt x="3823" y="11328"/>
                  <a:pt x="6109" y="11328"/>
                </a:cubicBezTo>
                <a:cubicBezTo>
                  <a:pt x="9240" y="11316"/>
                  <a:pt x="11776" y="8780"/>
                  <a:pt x="11776" y="5661"/>
                </a:cubicBezTo>
                <a:cubicBezTo>
                  <a:pt x="11776" y="3375"/>
                  <a:pt x="10395" y="1303"/>
                  <a:pt x="8276" y="434"/>
                </a:cubicBezTo>
                <a:cubicBezTo>
                  <a:pt x="7577" y="142"/>
                  <a:pt x="6843" y="0"/>
                  <a:pt x="61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43"/>
          <p:cNvSpPr/>
          <p:nvPr/>
        </p:nvSpPr>
        <p:spPr>
          <a:xfrm>
            <a:off x="8088734" y="2783540"/>
            <a:ext cx="276770" cy="237231"/>
          </a:xfrm>
          <a:custGeom>
            <a:rect b="b" l="l" r="r" t="t"/>
            <a:pathLst>
              <a:path extrusionOk="0" h="7410" w="8645">
                <a:moveTo>
                  <a:pt x="4942" y="290"/>
                </a:moveTo>
                <a:cubicBezTo>
                  <a:pt x="6835" y="290"/>
                  <a:pt x="8359" y="1826"/>
                  <a:pt x="8359" y="3707"/>
                </a:cubicBezTo>
                <a:cubicBezTo>
                  <a:pt x="8359" y="5763"/>
                  <a:pt x="6672" y="7125"/>
                  <a:pt x="4917" y="7125"/>
                </a:cubicBezTo>
                <a:cubicBezTo>
                  <a:pt x="4080" y="7125"/>
                  <a:pt x="3228" y="6816"/>
                  <a:pt x="2537" y="6124"/>
                </a:cubicBezTo>
                <a:cubicBezTo>
                  <a:pt x="382" y="3969"/>
                  <a:pt x="1906" y="290"/>
                  <a:pt x="4942" y="290"/>
                </a:cubicBezTo>
                <a:close/>
                <a:moveTo>
                  <a:pt x="4917" y="1"/>
                </a:moveTo>
                <a:cubicBezTo>
                  <a:pt x="4009" y="1"/>
                  <a:pt x="3085" y="337"/>
                  <a:pt x="2334" y="1087"/>
                </a:cubicBezTo>
                <a:cubicBezTo>
                  <a:pt x="1" y="3421"/>
                  <a:pt x="1656" y="7398"/>
                  <a:pt x="4942" y="7410"/>
                </a:cubicBezTo>
                <a:cubicBezTo>
                  <a:pt x="6990" y="7398"/>
                  <a:pt x="8645" y="5743"/>
                  <a:pt x="8645" y="3707"/>
                </a:cubicBezTo>
                <a:cubicBezTo>
                  <a:pt x="8645" y="1475"/>
                  <a:pt x="6818" y="1"/>
                  <a:pt x="49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43"/>
          <p:cNvSpPr/>
          <p:nvPr/>
        </p:nvSpPr>
        <p:spPr>
          <a:xfrm>
            <a:off x="8172965" y="2846514"/>
            <a:ext cx="129629" cy="111380"/>
          </a:xfrm>
          <a:custGeom>
            <a:rect b="b" l="l" r="r" t="t"/>
            <a:pathLst>
              <a:path extrusionOk="0" h="3479" w="4049">
                <a:moveTo>
                  <a:pt x="2311" y="287"/>
                </a:moveTo>
                <a:cubicBezTo>
                  <a:pt x="3120" y="287"/>
                  <a:pt x="3763" y="942"/>
                  <a:pt x="3763" y="1740"/>
                </a:cubicBezTo>
                <a:cubicBezTo>
                  <a:pt x="3763" y="2610"/>
                  <a:pt x="3048" y="3192"/>
                  <a:pt x="2302" y="3192"/>
                </a:cubicBezTo>
                <a:cubicBezTo>
                  <a:pt x="1946" y="3192"/>
                  <a:pt x="1583" y="3060"/>
                  <a:pt x="1287" y="2764"/>
                </a:cubicBezTo>
                <a:cubicBezTo>
                  <a:pt x="382" y="1847"/>
                  <a:pt x="1025" y="287"/>
                  <a:pt x="2311" y="287"/>
                </a:cubicBezTo>
                <a:close/>
                <a:moveTo>
                  <a:pt x="2305" y="0"/>
                </a:moveTo>
                <a:cubicBezTo>
                  <a:pt x="1880" y="0"/>
                  <a:pt x="1447" y="159"/>
                  <a:pt x="1096" y="513"/>
                </a:cubicBezTo>
                <a:cubicBezTo>
                  <a:pt x="1" y="1609"/>
                  <a:pt x="775" y="3466"/>
                  <a:pt x="2311" y="3478"/>
                </a:cubicBezTo>
                <a:cubicBezTo>
                  <a:pt x="3275" y="3466"/>
                  <a:pt x="4049" y="2692"/>
                  <a:pt x="4049" y="1740"/>
                </a:cubicBezTo>
                <a:cubicBezTo>
                  <a:pt x="4049" y="693"/>
                  <a:pt x="3194" y="0"/>
                  <a:pt x="23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43"/>
          <p:cNvSpPr/>
          <p:nvPr/>
        </p:nvSpPr>
        <p:spPr>
          <a:xfrm>
            <a:off x="6254059" y="1907602"/>
            <a:ext cx="2660254" cy="2660286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816" name="Google Shape;1816;p43"/>
          <p:cNvSpPr txBox="1"/>
          <p:nvPr>
            <p:ph idx="1" type="subTitle"/>
          </p:nvPr>
        </p:nvSpPr>
        <p:spPr>
          <a:xfrm>
            <a:off x="2588670" y="3315200"/>
            <a:ext cx="14940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ibre Franklin Black"/>
              <a:buNone/>
              <a:defRPr b="1" sz="16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7" name="Google Shape;1817;p43"/>
          <p:cNvSpPr txBox="1"/>
          <p:nvPr>
            <p:ph idx="2" type="subTitle"/>
          </p:nvPr>
        </p:nvSpPr>
        <p:spPr>
          <a:xfrm>
            <a:off x="2588670" y="3609313"/>
            <a:ext cx="1494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818" name="Google Shape;1818;p43"/>
          <p:cNvSpPr txBox="1"/>
          <p:nvPr>
            <p:ph idx="3" type="subTitle"/>
          </p:nvPr>
        </p:nvSpPr>
        <p:spPr>
          <a:xfrm>
            <a:off x="2588670" y="1485213"/>
            <a:ext cx="14940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ibre Franklin Black"/>
              <a:buNone/>
              <a:defRPr b="1" sz="160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19" name="Google Shape;1819;p43"/>
          <p:cNvSpPr txBox="1"/>
          <p:nvPr>
            <p:ph idx="4" type="subTitle"/>
          </p:nvPr>
        </p:nvSpPr>
        <p:spPr>
          <a:xfrm>
            <a:off x="2588670" y="1771088"/>
            <a:ext cx="1494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820" name="Google Shape;1820;p43"/>
          <p:cNvSpPr txBox="1"/>
          <p:nvPr>
            <p:ph idx="5" type="subTitle"/>
          </p:nvPr>
        </p:nvSpPr>
        <p:spPr>
          <a:xfrm>
            <a:off x="712020" y="3315200"/>
            <a:ext cx="14940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 Black"/>
              <a:buNone/>
              <a:defRPr b="1" sz="16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1" name="Google Shape;1821;p43"/>
          <p:cNvSpPr txBox="1"/>
          <p:nvPr>
            <p:ph idx="6" type="subTitle"/>
          </p:nvPr>
        </p:nvSpPr>
        <p:spPr>
          <a:xfrm>
            <a:off x="712020" y="3609313"/>
            <a:ext cx="1494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822" name="Google Shape;1822;p43"/>
          <p:cNvSpPr txBox="1"/>
          <p:nvPr>
            <p:ph idx="7" type="subTitle"/>
          </p:nvPr>
        </p:nvSpPr>
        <p:spPr>
          <a:xfrm>
            <a:off x="712020" y="1485213"/>
            <a:ext cx="14940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ibre Franklin Black"/>
              <a:buNone/>
              <a:defRPr b="1" sz="1600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23" name="Google Shape;1823;p43"/>
          <p:cNvSpPr txBox="1"/>
          <p:nvPr>
            <p:ph idx="8" type="subTitle"/>
          </p:nvPr>
        </p:nvSpPr>
        <p:spPr>
          <a:xfrm>
            <a:off x="712020" y="1771088"/>
            <a:ext cx="1494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824" name="Google Shape;1824;p43"/>
          <p:cNvSpPr txBox="1"/>
          <p:nvPr>
            <p:ph idx="9" type="subTitle"/>
          </p:nvPr>
        </p:nvSpPr>
        <p:spPr>
          <a:xfrm>
            <a:off x="4465320" y="3315200"/>
            <a:ext cx="14940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ibre Franklin Black"/>
              <a:buNone/>
              <a:defRPr b="1" sz="1600">
                <a:solidFill>
                  <a:schemeClr val="accent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25" name="Google Shape;1825;p43"/>
          <p:cNvSpPr txBox="1"/>
          <p:nvPr>
            <p:ph idx="13" type="subTitle"/>
          </p:nvPr>
        </p:nvSpPr>
        <p:spPr>
          <a:xfrm>
            <a:off x="4465320" y="3609313"/>
            <a:ext cx="1494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826" name="Google Shape;1826;p43"/>
          <p:cNvSpPr txBox="1"/>
          <p:nvPr>
            <p:ph idx="14" type="subTitle"/>
          </p:nvPr>
        </p:nvSpPr>
        <p:spPr>
          <a:xfrm>
            <a:off x="4465320" y="1485213"/>
            <a:ext cx="14940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ibre Franklin Black"/>
              <a:buNone/>
              <a:defRPr b="1" sz="1600">
                <a:solidFill>
                  <a:schemeClr val="accent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27" name="Google Shape;1827;p43"/>
          <p:cNvSpPr txBox="1"/>
          <p:nvPr>
            <p:ph idx="15" type="subTitle"/>
          </p:nvPr>
        </p:nvSpPr>
        <p:spPr>
          <a:xfrm>
            <a:off x="4465320" y="1771088"/>
            <a:ext cx="1494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1828" name="Google Shape;1828;p43"/>
          <p:cNvSpPr txBox="1"/>
          <p:nvPr>
            <p:ph type="title"/>
          </p:nvPr>
        </p:nvSpPr>
        <p:spPr>
          <a:xfrm>
            <a:off x="713225" y="539500"/>
            <a:ext cx="53883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 ">
  <p:cSld name="TITLE_ONLY_5_1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44"/>
          <p:cNvSpPr/>
          <p:nvPr/>
        </p:nvSpPr>
        <p:spPr>
          <a:xfrm flipH="1" rot="10800000">
            <a:off x="8834091" y="140515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1" name="Google Shape;1831;p44"/>
          <p:cNvGrpSpPr/>
          <p:nvPr/>
        </p:nvGrpSpPr>
        <p:grpSpPr>
          <a:xfrm flipH="1" rot="10800000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1832" name="Google Shape;1832;p44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4" name="Google Shape;1834;p44"/>
          <p:cNvGrpSpPr/>
          <p:nvPr/>
        </p:nvGrpSpPr>
        <p:grpSpPr>
          <a:xfrm flipH="1" rot="10800000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1835" name="Google Shape;1835;p44"/>
            <p:cNvSpPr/>
            <p:nvPr/>
          </p:nvSpPr>
          <p:spPr>
            <a:xfrm>
              <a:off x="5615619" y="2208512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5754470" y="2208512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5893705" y="2208512"/>
              <a:ext cx="45397" cy="38894"/>
            </a:xfrm>
            <a:custGeom>
              <a:rect b="b" l="l" r="r" t="t"/>
              <a:pathLst>
                <a:path extrusionOk="0" h="1214" w="1417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6032908" y="2208416"/>
              <a:ext cx="45301" cy="38990"/>
            </a:xfrm>
            <a:custGeom>
              <a:rect b="b" l="l" r="r" t="t"/>
              <a:pathLst>
                <a:path extrusionOk="0" h="1217" w="1414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6171758" y="2208416"/>
              <a:ext cx="45429" cy="38990"/>
            </a:xfrm>
            <a:custGeom>
              <a:rect b="b" l="l" r="r" t="t"/>
              <a:pathLst>
                <a:path extrusionOk="0" h="1217" w="1418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5615619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5754470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5893705" y="2077414"/>
              <a:ext cx="45397" cy="38765"/>
            </a:xfrm>
            <a:custGeom>
              <a:rect b="b" l="l" r="r" t="t"/>
              <a:pathLst>
                <a:path extrusionOk="0" h="1210" w="1417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6032908" y="2077286"/>
              <a:ext cx="45045" cy="38894"/>
            </a:xfrm>
            <a:custGeom>
              <a:rect b="b" l="l" r="r" t="t"/>
              <a:pathLst>
                <a:path extrusionOk="0" h="1214" w="1406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6171758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5615619" y="2339481"/>
              <a:ext cx="45429" cy="38765"/>
            </a:xfrm>
            <a:custGeom>
              <a:rect b="b" l="l" r="r" t="t"/>
              <a:pathLst>
                <a:path extrusionOk="0" h="1210" w="1418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5754854" y="2339641"/>
              <a:ext cx="45045" cy="38605"/>
            </a:xfrm>
            <a:custGeom>
              <a:rect b="b" l="l" r="r" t="t"/>
              <a:pathLst>
                <a:path extrusionOk="0" h="1205" w="1406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5893705" y="2339641"/>
              <a:ext cx="45397" cy="38605"/>
            </a:xfrm>
            <a:custGeom>
              <a:rect b="b" l="l" r="r" t="t"/>
              <a:pathLst>
                <a:path extrusionOk="0" h="1205" w="1417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6032908" y="2339481"/>
              <a:ext cx="45045" cy="38765"/>
            </a:xfrm>
            <a:custGeom>
              <a:rect b="b" l="l" r="r" t="t"/>
              <a:pathLst>
                <a:path extrusionOk="0" h="1210" w="1406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6171758" y="2339481"/>
              <a:ext cx="45429" cy="38765"/>
            </a:xfrm>
            <a:custGeom>
              <a:rect b="b" l="l" r="r" t="t"/>
              <a:pathLst>
                <a:path extrusionOk="0" h="1210" w="1418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0" name="Google Shape;1850;p44"/>
          <p:cNvGrpSpPr/>
          <p:nvPr/>
        </p:nvGrpSpPr>
        <p:grpSpPr>
          <a:xfrm flipH="1" rot="10800000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1851" name="Google Shape;1851;p44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7" name="Google Shape;1857;p44"/>
          <p:cNvSpPr/>
          <p:nvPr/>
        </p:nvSpPr>
        <p:spPr>
          <a:xfrm flipH="1" rot="10800000">
            <a:off x="-575" y="4654964"/>
            <a:ext cx="9145168" cy="488536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4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 ">
  <p:cSld name="TITLE_ONLY_4_1"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45"/>
          <p:cNvSpPr/>
          <p:nvPr/>
        </p:nvSpPr>
        <p:spPr>
          <a:xfrm flipH="1" rot="10800000">
            <a:off x="8834091" y="140515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1" name="Google Shape;1861;p45"/>
          <p:cNvGrpSpPr/>
          <p:nvPr/>
        </p:nvGrpSpPr>
        <p:grpSpPr>
          <a:xfrm flipH="1" rot="10800000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1862" name="Google Shape;1862;p45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4" name="Google Shape;1864;p45"/>
          <p:cNvGrpSpPr/>
          <p:nvPr/>
        </p:nvGrpSpPr>
        <p:grpSpPr>
          <a:xfrm flipH="1" rot="10800000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1865" name="Google Shape;1865;p45"/>
            <p:cNvSpPr/>
            <p:nvPr/>
          </p:nvSpPr>
          <p:spPr>
            <a:xfrm>
              <a:off x="5615619" y="2208512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5754470" y="2208512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5893705" y="2208512"/>
              <a:ext cx="45397" cy="38894"/>
            </a:xfrm>
            <a:custGeom>
              <a:rect b="b" l="l" r="r" t="t"/>
              <a:pathLst>
                <a:path extrusionOk="0" h="1214" w="1417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6032908" y="2208416"/>
              <a:ext cx="45301" cy="38990"/>
            </a:xfrm>
            <a:custGeom>
              <a:rect b="b" l="l" r="r" t="t"/>
              <a:pathLst>
                <a:path extrusionOk="0" h="1217" w="1414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6171758" y="2208416"/>
              <a:ext cx="45429" cy="38990"/>
            </a:xfrm>
            <a:custGeom>
              <a:rect b="b" l="l" r="r" t="t"/>
              <a:pathLst>
                <a:path extrusionOk="0" h="1217" w="1418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5615619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5754470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5893705" y="2077414"/>
              <a:ext cx="45397" cy="38765"/>
            </a:xfrm>
            <a:custGeom>
              <a:rect b="b" l="l" r="r" t="t"/>
              <a:pathLst>
                <a:path extrusionOk="0" h="1210" w="1417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6032908" y="2077286"/>
              <a:ext cx="45045" cy="38894"/>
            </a:xfrm>
            <a:custGeom>
              <a:rect b="b" l="l" r="r" t="t"/>
              <a:pathLst>
                <a:path extrusionOk="0" h="1214" w="1406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6171758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5615619" y="2339481"/>
              <a:ext cx="45429" cy="38765"/>
            </a:xfrm>
            <a:custGeom>
              <a:rect b="b" l="l" r="r" t="t"/>
              <a:pathLst>
                <a:path extrusionOk="0" h="1210" w="1418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5754854" y="2339641"/>
              <a:ext cx="45045" cy="38605"/>
            </a:xfrm>
            <a:custGeom>
              <a:rect b="b" l="l" r="r" t="t"/>
              <a:pathLst>
                <a:path extrusionOk="0" h="1205" w="1406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5893705" y="2339641"/>
              <a:ext cx="45397" cy="38605"/>
            </a:xfrm>
            <a:custGeom>
              <a:rect b="b" l="l" r="r" t="t"/>
              <a:pathLst>
                <a:path extrusionOk="0" h="1205" w="1417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6032908" y="2339481"/>
              <a:ext cx="45045" cy="38765"/>
            </a:xfrm>
            <a:custGeom>
              <a:rect b="b" l="l" r="r" t="t"/>
              <a:pathLst>
                <a:path extrusionOk="0" h="1210" w="1406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6171758" y="2339481"/>
              <a:ext cx="45429" cy="38765"/>
            </a:xfrm>
            <a:custGeom>
              <a:rect b="b" l="l" r="r" t="t"/>
              <a:pathLst>
                <a:path extrusionOk="0" h="1210" w="1418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0" name="Google Shape;1880;p45"/>
          <p:cNvGrpSpPr/>
          <p:nvPr/>
        </p:nvGrpSpPr>
        <p:grpSpPr>
          <a:xfrm flipH="1" rot="10800000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1881" name="Google Shape;1881;p45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7" name="Google Shape;1887;p45"/>
          <p:cNvSpPr/>
          <p:nvPr/>
        </p:nvSpPr>
        <p:spPr>
          <a:xfrm flipH="1" rot="10800000">
            <a:off x="-575" y="4654964"/>
            <a:ext cx="9145168" cy="488536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4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89" name="Google Shape;1889;p45"/>
          <p:cNvSpPr/>
          <p:nvPr/>
        </p:nvSpPr>
        <p:spPr>
          <a:xfrm rot="2700000">
            <a:off x="645049" y="4829163"/>
            <a:ext cx="150468" cy="150468"/>
          </a:xfrm>
          <a:custGeom>
            <a:rect b="b" l="l" r="r" t="t"/>
            <a:pathLst>
              <a:path extrusionOk="0" h="6395" w="6395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0" name="Google Shape;1890;p45"/>
          <p:cNvGrpSpPr/>
          <p:nvPr/>
        </p:nvGrpSpPr>
        <p:grpSpPr>
          <a:xfrm flipH="1">
            <a:off x="-6" y="4819003"/>
            <a:ext cx="279631" cy="259804"/>
            <a:chOff x="6672" y="3464315"/>
            <a:chExt cx="279631" cy="259804"/>
          </a:xfrm>
        </p:grpSpPr>
        <p:sp>
          <p:nvSpPr>
            <p:cNvPr id="1891" name="Google Shape;1891;p45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0" name="Google Shape;1900;p45"/>
          <p:cNvSpPr/>
          <p:nvPr/>
        </p:nvSpPr>
        <p:spPr>
          <a:xfrm>
            <a:off x="7222315" y="4829163"/>
            <a:ext cx="150474" cy="150474"/>
          </a:xfrm>
          <a:custGeom>
            <a:rect b="b" l="l" r="r" t="t"/>
            <a:pathLst>
              <a:path extrusionOk="0" h="6395" w="6395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45"/>
          <p:cNvSpPr/>
          <p:nvPr/>
        </p:nvSpPr>
        <p:spPr>
          <a:xfrm rot="151">
            <a:off x="4171872" y="4843362"/>
            <a:ext cx="296372" cy="296366"/>
          </a:xfrm>
          <a:custGeom>
            <a:rect b="b" l="l" r="r" t="t"/>
            <a:pathLst>
              <a:path extrusionOk="0" h="2596" w="2596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45"/>
          <p:cNvSpPr/>
          <p:nvPr/>
        </p:nvSpPr>
        <p:spPr>
          <a:xfrm>
            <a:off x="5803171" y="4841498"/>
            <a:ext cx="150487" cy="150458"/>
          </a:xfrm>
          <a:custGeom>
            <a:rect b="b" l="l" r="r" t="t"/>
            <a:pathLst>
              <a:path extrusionOk="0" h="5954" w="5954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45"/>
          <p:cNvSpPr/>
          <p:nvPr/>
        </p:nvSpPr>
        <p:spPr>
          <a:xfrm>
            <a:off x="3687139" y="4829162"/>
            <a:ext cx="150472" cy="150472"/>
          </a:xfrm>
          <a:custGeom>
            <a:rect b="b" l="l" r="r" t="t"/>
            <a:pathLst>
              <a:path extrusionOk="0" h="5954" w="5954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45"/>
          <p:cNvSpPr/>
          <p:nvPr/>
        </p:nvSpPr>
        <p:spPr>
          <a:xfrm>
            <a:off x="1160940" y="4891689"/>
            <a:ext cx="600182" cy="81785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45"/>
          <p:cNvSpPr/>
          <p:nvPr/>
        </p:nvSpPr>
        <p:spPr>
          <a:xfrm>
            <a:off x="6287919" y="4908007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45"/>
          <p:cNvSpPr/>
          <p:nvPr/>
        </p:nvSpPr>
        <p:spPr>
          <a:xfrm>
            <a:off x="2752743" y="4916814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7" name="Google Shape;1907;p45"/>
          <p:cNvGrpSpPr/>
          <p:nvPr/>
        </p:nvGrpSpPr>
        <p:grpSpPr>
          <a:xfrm rot="-2609567">
            <a:off x="7814393" y="4639761"/>
            <a:ext cx="544996" cy="529317"/>
            <a:chOff x="493977" y="4202564"/>
            <a:chExt cx="544967" cy="529288"/>
          </a:xfrm>
        </p:grpSpPr>
        <p:sp>
          <p:nvSpPr>
            <p:cNvPr id="1908" name="Google Shape;1908;p45"/>
            <p:cNvSpPr/>
            <p:nvPr/>
          </p:nvSpPr>
          <p:spPr>
            <a:xfrm flipH="1" rot="2549225">
              <a:off x="574668" y="4292653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 flipH="1" rot="2549225">
              <a:off x="661236" y="4371942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 flipH="1" rot="2549225">
              <a:off x="747549" y="4450984"/>
              <a:ext cx="38128" cy="32686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 flipH="1" rot="2549225">
              <a:off x="833830" y="4530025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 flipH="1" rot="2549225">
              <a:off x="920115" y="4609055"/>
              <a:ext cx="38160" cy="32686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 flipH="1" rot="2549225">
              <a:off x="649189" y="4211114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 flipH="1" rot="2549225">
              <a:off x="735758" y="4290404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 flipH="1" rot="2549225">
              <a:off x="822071" y="4369445"/>
              <a:ext cx="38128" cy="33038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 flipH="1" rot="2549225">
              <a:off x="908352" y="4448486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 flipH="1" rot="2549225">
              <a:off x="994637" y="4527517"/>
              <a:ext cx="38160" cy="33038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 flipH="1" rot="2549225">
              <a:off x="500103" y="4373918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 flipH="1" rot="2549225">
              <a:off x="586671" y="4453208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 flipH="1" rot="2549225">
              <a:off x="672984" y="4532249"/>
              <a:ext cx="38128" cy="32974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 flipH="1" rot="2549225">
              <a:off x="759265" y="4611290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 flipH="1" rot="2549225">
              <a:off x="845550" y="4690321"/>
              <a:ext cx="38160" cy="32974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45"/>
          <p:cNvSpPr/>
          <p:nvPr/>
        </p:nvSpPr>
        <p:spPr>
          <a:xfrm rot="5405778">
            <a:off x="2167682" y="4771188"/>
            <a:ext cx="178500" cy="3228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45"/>
          <p:cNvSpPr/>
          <p:nvPr/>
        </p:nvSpPr>
        <p:spPr>
          <a:xfrm>
            <a:off x="4802505" y="4818900"/>
            <a:ext cx="171000" cy="1710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45"/>
          <p:cNvSpPr/>
          <p:nvPr/>
        </p:nvSpPr>
        <p:spPr>
          <a:xfrm>
            <a:off x="8800993" y="4654980"/>
            <a:ext cx="336300" cy="31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6" name="Google Shape;1926;p45"/>
          <p:cNvGrpSpPr/>
          <p:nvPr/>
        </p:nvGrpSpPr>
        <p:grpSpPr>
          <a:xfrm rot="10800000">
            <a:off x="5307765" y="4815452"/>
            <a:ext cx="161145" cy="262744"/>
            <a:chOff x="8814523" y="4301099"/>
            <a:chExt cx="181204" cy="295450"/>
          </a:xfrm>
        </p:grpSpPr>
        <p:sp>
          <p:nvSpPr>
            <p:cNvPr id="1927" name="Google Shape;1927;p45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 ">
  <p:cSld name="TITLE_ONLY_3_1"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4" name="Google Shape;1934;p46"/>
          <p:cNvGrpSpPr/>
          <p:nvPr/>
        </p:nvGrpSpPr>
        <p:grpSpPr>
          <a:xfrm rot="10800000">
            <a:off x="8877767" y="639515"/>
            <a:ext cx="154517" cy="442886"/>
            <a:chOff x="8846561" y="2782361"/>
            <a:chExt cx="154517" cy="442886"/>
          </a:xfrm>
        </p:grpSpPr>
        <p:sp>
          <p:nvSpPr>
            <p:cNvPr id="1935" name="Google Shape;1935;p46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6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7" name="Google Shape;1937;p46"/>
          <p:cNvGrpSpPr/>
          <p:nvPr/>
        </p:nvGrpSpPr>
        <p:grpSpPr>
          <a:xfrm rot="10800000">
            <a:off x="8430719" y="140528"/>
            <a:ext cx="601568" cy="300960"/>
            <a:chOff x="5615619" y="2077286"/>
            <a:chExt cx="601568" cy="300960"/>
          </a:xfrm>
        </p:grpSpPr>
        <p:sp>
          <p:nvSpPr>
            <p:cNvPr id="1938" name="Google Shape;1938;p46"/>
            <p:cNvSpPr/>
            <p:nvPr/>
          </p:nvSpPr>
          <p:spPr>
            <a:xfrm>
              <a:off x="5615619" y="2208512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6"/>
            <p:cNvSpPr/>
            <p:nvPr/>
          </p:nvSpPr>
          <p:spPr>
            <a:xfrm>
              <a:off x="5754470" y="2208512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6"/>
            <p:cNvSpPr/>
            <p:nvPr/>
          </p:nvSpPr>
          <p:spPr>
            <a:xfrm>
              <a:off x="5893705" y="2208512"/>
              <a:ext cx="45397" cy="38894"/>
            </a:xfrm>
            <a:custGeom>
              <a:rect b="b" l="l" r="r" t="t"/>
              <a:pathLst>
                <a:path extrusionOk="0" h="1214" w="1417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6"/>
            <p:cNvSpPr/>
            <p:nvPr/>
          </p:nvSpPr>
          <p:spPr>
            <a:xfrm>
              <a:off x="6032908" y="2208416"/>
              <a:ext cx="45301" cy="38990"/>
            </a:xfrm>
            <a:custGeom>
              <a:rect b="b" l="l" r="r" t="t"/>
              <a:pathLst>
                <a:path extrusionOk="0" h="1217" w="1414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6171758" y="2208416"/>
              <a:ext cx="45429" cy="38990"/>
            </a:xfrm>
            <a:custGeom>
              <a:rect b="b" l="l" r="r" t="t"/>
              <a:pathLst>
                <a:path extrusionOk="0" h="1217" w="1418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5615619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5754470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6"/>
            <p:cNvSpPr/>
            <p:nvPr/>
          </p:nvSpPr>
          <p:spPr>
            <a:xfrm>
              <a:off x="5893705" y="2077414"/>
              <a:ext cx="45397" cy="38765"/>
            </a:xfrm>
            <a:custGeom>
              <a:rect b="b" l="l" r="r" t="t"/>
              <a:pathLst>
                <a:path extrusionOk="0" h="1210" w="1417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6"/>
            <p:cNvSpPr/>
            <p:nvPr/>
          </p:nvSpPr>
          <p:spPr>
            <a:xfrm>
              <a:off x="6032908" y="2077286"/>
              <a:ext cx="45045" cy="38894"/>
            </a:xfrm>
            <a:custGeom>
              <a:rect b="b" l="l" r="r" t="t"/>
              <a:pathLst>
                <a:path extrusionOk="0" h="1214" w="1406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6"/>
            <p:cNvSpPr/>
            <p:nvPr/>
          </p:nvSpPr>
          <p:spPr>
            <a:xfrm>
              <a:off x="6171758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6"/>
            <p:cNvSpPr/>
            <p:nvPr/>
          </p:nvSpPr>
          <p:spPr>
            <a:xfrm>
              <a:off x="5615619" y="2339481"/>
              <a:ext cx="45429" cy="38765"/>
            </a:xfrm>
            <a:custGeom>
              <a:rect b="b" l="l" r="r" t="t"/>
              <a:pathLst>
                <a:path extrusionOk="0" h="1210" w="1418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6"/>
            <p:cNvSpPr/>
            <p:nvPr/>
          </p:nvSpPr>
          <p:spPr>
            <a:xfrm>
              <a:off x="5754854" y="2339641"/>
              <a:ext cx="45045" cy="38605"/>
            </a:xfrm>
            <a:custGeom>
              <a:rect b="b" l="l" r="r" t="t"/>
              <a:pathLst>
                <a:path extrusionOk="0" h="1205" w="1406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6"/>
            <p:cNvSpPr/>
            <p:nvPr/>
          </p:nvSpPr>
          <p:spPr>
            <a:xfrm>
              <a:off x="5893705" y="2339641"/>
              <a:ext cx="45397" cy="38605"/>
            </a:xfrm>
            <a:custGeom>
              <a:rect b="b" l="l" r="r" t="t"/>
              <a:pathLst>
                <a:path extrusionOk="0" h="1205" w="1417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6"/>
            <p:cNvSpPr/>
            <p:nvPr/>
          </p:nvSpPr>
          <p:spPr>
            <a:xfrm>
              <a:off x="6032908" y="2339481"/>
              <a:ext cx="45045" cy="38765"/>
            </a:xfrm>
            <a:custGeom>
              <a:rect b="b" l="l" r="r" t="t"/>
              <a:pathLst>
                <a:path extrusionOk="0" h="1210" w="1406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6"/>
            <p:cNvSpPr/>
            <p:nvPr/>
          </p:nvSpPr>
          <p:spPr>
            <a:xfrm>
              <a:off x="6171758" y="2339481"/>
              <a:ext cx="45429" cy="38765"/>
            </a:xfrm>
            <a:custGeom>
              <a:rect b="b" l="l" r="r" t="t"/>
              <a:pathLst>
                <a:path extrusionOk="0" h="1210" w="1418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3" name="Google Shape;1953;p46"/>
          <p:cNvSpPr/>
          <p:nvPr/>
        </p:nvSpPr>
        <p:spPr>
          <a:xfrm flipH="1" rot="10800000">
            <a:off x="141491" y="140515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4" name="Google Shape;1954;p46"/>
          <p:cNvGrpSpPr/>
          <p:nvPr/>
        </p:nvGrpSpPr>
        <p:grpSpPr>
          <a:xfrm flipH="1" rot="10800000">
            <a:off x="127186" y="434639"/>
            <a:ext cx="181204" cy="295450"/>
            <a:chOff x="8814523" y="4301099"/>
            <a:chExt cx="181204" cy="295450"/>
          </a:xfrm>
        </p:grpSpPr>
        <p:sp>
          <p:nvSpPr>
            <p:cNvPr id="1955" name="Google Shape;1955;p46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6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6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6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6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6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1" name="Google Shape;1961;p46"/>
          <p:cNvSpPr/>
          <p:nvPr/>
        </p:nvSpPr>
        <p:spPr>
          <a:xfrm flipH="1" rot="10800000">
            <a:off x="-575" y="4654964"/>
            <a:ext cx="9145168" cy="488536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4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 ">
  <p:cSld name="TITLE_ONLY_2_2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4" name="Google Shape;1964;p47"/>
          <p:cNvGrpSpPr/>
          <p:nvPr/>
        </p:nvGrpSpPr>
        <p:grpSpPr>
          <a:xfrm flipH="1">
            <a:off x="68040" y="2798211"/>
            <a:ext cx="154517" cy="442886"/>
            <a:chOff x="8846561" y="2782361"/>
            <a:chExt cx="154517" cy="442886"/>
          </a:xfrm>
        </p:grpSpPr>
        <p:sp>
          <p:nvSpPr>
            <p:cNvPr id="1965" name="Google Shape;1965;p47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7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47"/>
          <p:cNvGrpSpPr/>
          <p:nvPr/>
        </p:nvGrpSpPr>
        <p:grpSpPr>
          <a:xfrm flipH="1">
            <a:off x="54697" y="4316949"/>
            <a:ext cx="181204" cy="295450"/>
            <a:chOff x="8814523" y="4301099"/>
            <a:chExt cx="181204" cy="295450"/>
          </a:xfrm>
        </p:grpSpPr>
        <p:sp>
          <p:nvSpPr>
            <p:cNvPr id="1968" name="Google Shape;1968;p47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7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7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7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7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7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4" name="Google Shape;1974;p47"/>
          <p:cNvSpPr/>
          <p:nvPr/>
        </p:nvSpPr>
        <p:spPr>
          <a:xfrm flipH="1">
            <a:off x="8904733" y="230154"/>
            <a:ext cx="188594" cy="188947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5" name="Google Shape;1975;p47"/>
          <p:cNvGrpSpPr/>
          <p:nvPr/>
        </p:nvGrpSpPr>
        <p:grpSpPr>
          <a:xfrm flipH="1">
            <a:off x="8903595" y="1099618"/>
            <a:ext cx="190870" cy="548151"/>
            <a:chOff x="179009" y="2072968"/>
            <a:chExt cx="190870" cy="548151"/>
          </a:xfrm>
        </p:grpSpPr>
        <p:sp>
          <p:nvSpPr>
            <p:cNvPr id="1976" name="Google Shape;1976;p47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7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8" name="Google Shape;1978;p47"/>
          <p:cNvSpPr/>
          <p:nvPr/>
        </p:nvSpPr>
        <p:spPr>
          <a:xfrm flipH="1" rot="10800000">
            <a:off x="8853724" y="3120565"/>
            <a:ext cx="290606" cy="2022935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47"/>
          <p:cNvSpPr/>
          <p:nvPr/>
        </p:nvSpPr>
        <p:spPr>
          <a:xfrm flipH="1" rot="10800000">
            <a:off x="-4" y="-10"/>
            <a:ext cx="290606" cy="2022935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4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 ">
  <p:cSld name="TITLE_ONLY_2_1_2"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48"/>
          <p:cNvSpPr/>
          <p:nvPr/>
        </p:nvSpPr>
        <p:spPr>
          <a:xfrm flipH="1" rot="10800000">
            <a:off x="8834091" y="140515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3" name="Google Shape;1983;p48"/>
          <p:cNvGrpSpPr/>
          <p:nvPr/>
        </p:nvGrpSpPr>
        <p:grpSpPr>
          <a:xfrm flipH="1" rot="10800000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1984" name="Google Shape;1984;p48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6" name="Google Shape;1986;p48"/>
          <p:cNvGrpSpPr/>
          <p:nvPr/>
        </p:nvGrpSpPr>
        <p:grpSpPr>
          <a:xfrm flipH="1" rot="10800000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1987" name="Google Shape;1987;p48"/>
            <p:cNvSpPr/>
            <p:nvPr/>
          </p:nvSpPr>
          <p:spPr>
            <a:xfrm>
              <a:off x="5615619" y="2208512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5754470" y="2208512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5893705" y="2208512"/>
              <a:ext cx="45397" cy="38894"/>
            </a:xfrm>
            <a:custGeom>
              <a:rect b="b" l="l" r="r" t="t"/>
              <a:pathLst>
                <a:path extrusionOk="0" h="1214" w="1417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6032908" y="2208416"/>
              <a:ext cx="45301" cy="38990"/>
            </a:xfrm>
            <a:custGeom>
              <a:rect b="b" l="l" r="r" t="t"/>
              <a:pathLst>
                <a:path extrusionOk="0" h="1217" w="1414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6171758" y="2208416"/>
              <a:ext cx="45429" cy="38990"/>
            </a:xfrm>
            <a:custGeom>
              <a:rect b="b" l="l" r="r" t="t"/>
              <a:pathLst>
                <a:path extrusionOk="0" h="1217" w="1418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5615619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5754470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5893705" y="2077414"/>
              <a:ext cx="45397" cy="38765"/>
            </a:xfrm>
            <a:custGeom>
              <a:rect b="b" l="l" r="r" t="t"/>
              <a:pathLst>
                <a:path extrusionOk="0" h="1210" w="1417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6032908" y="2077286"/>
              <a:ext cx="45045" cy="38894"/>
            </a:xfrm>
            <a:custGeom>
              <a:rect b="b" l="l" r="r" t="t"/>
              <a:pathLst>
                <a:path extrusionOk="0" h="1214" w="1406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6171758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5615619" y="2339481"/>
              <a:ext cx="45429" cy="38765"/>
            </a:xfrm>
            <a:custGeom>
              <a:rect b="b" l="l" r="r" t="t"/>
              <a:pathLst>
                <a:path extrusionOk="0" h="1210" w="1418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5754854" y="2339641"/>
              <a:ext cx="45045" cy="38605"/>
            </a:xfrm>
            <a:custGeom>
              <a:rect b="b" l="l" r="r" t="t"/>
              <a:pathLst>
                <a:path extrusionOk="0" h="1205" w="1406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5893705" y="2339641"/>
              <a:ext cx="45397" cy="38605"/>
            </a:xfrm>
            <a:custGeom>
              <a:rect b="b" l="l" r="r" t="t"/>
              <a:pathLst>
                <a:path extrusionOk="0" h="1205" w="1417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6032908" y="2339481"/>
              <a:ext cx="45045" cy="38765"/>
            </a:xfrm>
            <a:custGeom>
              <a:rect b="b" l="l" r="r" t="t"/>
              <a:pathLst>
                <a:path extrusionOk="0" h="1210" w="1406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6171758" y="2339481"/>
              <a:ext cx="45429" cy="38765"/>
            </a:xfrm>
            <a:custGeom>
              <a:rect b="b" l="l" r="r" t="t"/>
              <a:pathLst>
                <a:path extrusionOk="0" h="1210" w="1418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2" name="Google Shape;2002;p48"/>
          <p:cNvGrpSpPr/>
          <p:nvPr/>
        </p:nvGrpSpPr>
        <p:grpSpPr>
          <a:xfrm flipH="1" rot="10800000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2003" name="Google Shape;2003;p48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9" name="Google Shape;2009;p48"/>
          <p:cNvSpPr/>
          <p:nvPr/>
        </p:nvSpPr>
        <p:spPr>
          <a:xfrm flipH="1" rot="10800000">
            <a:off x="-575" y="4654964"/>
            <a:ext cx="9145168" cy="488536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4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">
  <p:cSld name="TITLE_ONLY_2_1_1_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9"/>
          <p:cNvSpPr/>
          <p:nvPr/>
        </p:nvSpPr>
        <p:spPr>
          <a:xfrm flipH="1" rot="10800000">
            <a:off x="-575" y="4654964"/>
            <a:ext cx="9145168" cy="488536"/>
          </a:xfrm>
          <a:custGeom>
            <a:rect b="b" l="l" r="r" t="t"/>
            <a:pathLst>
              <a:path extrusionOk="0" h="27683" w="285608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49"/>
          <p:cNvSpPr/>
          <p:nvPr/>
        </p:nvSpPr>
        <p:spPr>
          <a:xfrm flipH="1" rot="10800000">
            <a:off x="8834091" y="140515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4" name="Google Shape;2014;p49"/>
          <p:cNvGrpSpPr/>
          <p:nvPr/>
        </p:nvGrpSpPr>
        <p:grpSpPr>
          <a:xfrm flipH="1" rot="10800000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2015" name="Google Shape;2015;p49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9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7" name="Google Shape;2017;p49"/>
          <p:cNvGrpSpPr/>
          <p:nvPr/>
        </p:nvGrpSpPr>
        <p:grpSpPr>
          <a:xfrm flipH="1" rot="10800000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2018" name="Google Shape;2018;p49"/>
            <p:cNvSpPr/>
            <p:nvPr/>
          </p:nvSpPr>
          <p:spPr>
            <a:xfrm>
              <a:off x="5615619" y="2208512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9"/>
            <p:cNvSpPr/>
            <p:nvPr/>
          </p:nvSpPr>
          <p:spPr>
            <a:xfrm>
              <a:off x="5754470" y="2208512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9"/>
            <p:cNvSpPr/>
            <p:nvPr/>
          </p:nvSpPr>
          <p:spPr>
            <a:xfrm>
              <a:off x="5893705" y="2208512"/>
              <a:ext cx="45397" cy="38894"/>
            </a:xfrm>
            <a:custGeom>
              <a:rect b="b" l="l" r="r" t="t"/>
              <a:pathLst>
                <a:path extrusionOk="0" h="1214" w="1417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9"/>
            <p:cNvSpPr/>
            <p:nvPr/>
          </p:nvSpPr>
          <p:spPr>
            <a:xfrm>
              <a:off x="6032908" y="2208416"/>
              <a:ext cx="45301" cy="38990"/>
            </a:xfrm>
            <a:custGeom>
              <a:rect b="b" l="l" r="r" t="t"/>
              <a:pathLst>
                <a:path extrusionOk="0" h="1217" w="1414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9"/>
            <p:cNvSpPr/>
            <p:nvPr/>
          </p:nvSpPr>
          <p:spPr>
            <a:xfrm>
              <a:off x="6171758" y="2208416"/>
              <a:ext cx="45429" cy="38990"/>
            </a:xfrm>
            <a:custGeom>
              <a:rect b="b" l="l" r="r" t="t"/>
              <a:pathLst>
                <a:path extrusionOk="0" h="1217" w="1418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9"/>
            <p:cNvSpPr/>
            <p:nvPr/>
          </p:nvSpPr>
          <p:spPr>
            <a:xfrm>
              <a:off x="5615619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9"/>
            <p:cNvSpPr/>
            <p:nvPr/>
          </p:nvSpPr>
          <p:spPr>
            <a:xfrm>
              <a:off x="5754470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5893705" y="2077414"/>
              <a:ext cx="45397" cy="38765"/>
            </a:xfrm>
            <a:custGeom>
              <a:rect b="b" l="l" r="r" t="t"/>
              <a:pathLst>
                <a:path extrusionOk="0" h="1210" w="1417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6032908" y="2077286"/>
              <a:ext cx="45045" cy="38894"/>
            </a:xfrm>
            <a:custGeom>
              <a:rect b="b" l="l" r="r" t="t"/>
              <a:pathLst>
                <a:path extrusionOk="0" h="1214" w="1406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6171758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9"/>
            <p:cNvSpPr/>
            <p:nvPr/>
          </p:nvSpPr>
          <p:spPr>
            <a:xfrm>
              <a:off x="5615619" y="2339481"/>
              <a:ext cx="45429" cy="38765"/>
            </a:xfrm>
            <a:custGeom>
              <a:rect b="b" l="l" r="r" t="t"/>
              <a:pathLst>
                <a:path extrusionOk="0" h="1210" w="1418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9"/>
            <p:cNvSpPr/>
            <p:nvPr/>
          </p:nvSpPr>
          <p:spPr>
            <a:xfrm>
              <a:off x="5754854" y="2339641"/>
              <a:ext cx="45045" cy="38605"/>
            </a:xfrm>
            <a:custGeom>
              <a:rect b="b" l="l" r="r" t="t"/>
              <a:pathLst>
                <a:path extrusionOk="0" h="1205" w="1406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9"/>
            <p:cNvSpPr/>
            <p:nvPr/>
          </p:nvSpPr>
          <p:spPr>
            <a:xfrm>
              <a:off x="5893705" y="2339641"/>
              <a:ext cx="45397" cy="38605"/>
            </a:xfrm>
            <a:custGeom>
              <a:rect b="b" l="l" r="r" t="t"/>
              <a:pathLst>
                <a:path extrusionOk="0" h="1205" w="1417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9"/>
            <p:cNvSpPr/>
            <p:nvPr/>
          </p:nvSpPr>
          <p:spPr>
            <a:xfrm>
              <a:off x="6032908" y="2339481"/>
              <a:ext cx="45045" cy="38765"/>
            </a:xfrm>
            <a:custGeom>
              <a:rect b="b" l="l" r="r" t="t"/>
              <a:pathLst>
                <a:path extrusionOk="0" h="1210" w="1406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9"/>
            <p:cNvSpPr/>
            <p:nvPr/>
          </p:nvSpPr>
          <p:spPr>
            <a:xfrm>
              <a:off x="6171758" y="2339481"/>
              <a:ext cx="45429" cy="38765"/>
            </a:xfrm>
            <a:custGeom>
              <a:rect b="b" l="l" r="r" t="t"/>
              <a:pathLst>
                <a:path extrusionOk="0" h="1210" w="1418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3" name="Google Shape;2033;p49"/>
          <p:cNvGrpSpPr/>
          <p:nvPr/>
        </p:nvGrpSpPr>
        <p:grpSpPr>
          <a:xfrm flipH="1" rot="10800000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2034" name="Google Shape;2034;p49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9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9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0" name="Google Shape;2040;p4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">
  <p:cSld name="TITLE_ONLY_1_1"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50"/>
          <p:cNvSpPr/>
          <p:nvPr/>
        </p:nvSpPr>
        <p:spPr>
          <a:xfrm>
            <a:off x="8896251" y="151600"/>
            <a:ext cx="129912" cy="129876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3" name="Google Shape;2043;p50"/>
          <p:cNvGrpSpPr/>
          <p:nvPr/>
        </p:nvGrpSpPr>
        <p:grpSpPr>
          <a:xfrm>
            <a:off x="8914027" y="1416159"/>
            <a:ext cx="118484" cy="339650"/>
            <a:chOff x="8846561" y="2782361"/>
            <a:chExt cx="154517" cy="442886"/>
          </a:xfrm>
        </p:grpSpPr>
        <p:sp>
          <p:nvSpPr>
            <p:cNvPr id="2044" name="Google Shape;2044;p50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6" name="Google Shape;2046;p50"/>
          <p:cNvGrpSpPr/>
          <p:nvPr/>
        </p:nvGrpSpPr>
        <p:grpSpPr>
          <a:xfrm>
            <a:off x="8846173" y="3319249"/>
            <a:ext cx="181204" cy="295450"/>
            <a:chOff x="8814523" y="4301099"/>
            <a:chExt cx="181204" cy="295450"/>
          </a:xfrm>
        </p:grpSpPr>
        <p:sp>
          <p:nvSpPr>
            <p:cNvPr id="2047" name="Google Shape;2047;p50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3" name="Google Shape;2053;p50"/>
          <p:cNvGrpSpPr/>
          <p:nvPr/>
        </p:nvGrpSpPr>
        <p:grpSpPr>
          <a:xfrm rot="10800000">
            <a:off x="199092" y="191598"/>
            <a:ext cx="359410" cy="333926"/>
            <a:chOff x="6672" y="3464315"/>
            <a:chExt cx="279631" cy="259804"/>
          </a:xfrm>
        </p:grpSpPr>
        <p:sp>
          <p:nvSpPr>
            <p:cNvPr id="2054" name="Google Shape;2054;p50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3" name="Google Shape;2063;p50"/>
          <p:cNvSpPr/>
          <p:nvPr/>
        </p:nvSpPr>
        <p:spPr>
          <a:xfrm>
            <a:off x="199102" y="957834"/>
            <a:ext cx="118489" cy="118206"/>
          </a:xfrm>
          <a:custGeom>
            <a:rect b="b" l="l" r="r" t="t"/>
            <a:pathLst>
              <a:path extrusionOk="0" h="4811" w="4823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0"/>
          <p:cNvSpPr txBox="1"/>
          <p:nvPr>
            <p:ph idx="1" type="subTitle"/>
          </p:nvPr>
        </p:nvSpPr>
        <p:spPr>
          <a:xfrm>
            <a:off x="943350" y="2370625"/>
            <a:ext cx="2615700" cy="14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2065" name="Google Shape;2065;p50"/>
          <p:cNvSpPr txBox="1"/>
          <p:nvPr>
            <p:ph type="title"/>
          </p:nvPr>
        </p:nvSpPr>
        <p:spPr>
          <a:xfrm>
            <a:off x="943350" y="1076050"/>
            <a:ext cx="27213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9" name="Google Shape;289;p6"/>
          <p:cNvSpPr/>
          <p:nvPr/>
        </p:nvSpPr>
        <p:spPr>
          <a:xfrm>
            <a:off x="111686" y="4891072"/>
            <a:ext cx="634593" cy="86652"/>
          </a:xfrm>
          <a:custGeom>
            <a:rect b="b" l="l" r="r" t="t"/>
            <a:pathLst>
              <a:path extrusionOk="0" h="3954" w="28957">
                <a:moveTo>
                  <a:pt x="2965" y="0"/>
                </a:moveTo>
                <a:lnTo>
                  <a:pt x="1" y="3001"/>
                </a:lnTo>
                <a:lnTo>
                  <a:pt x="513" y="3513"/>
                </a:lnTo>
                <a:lnTo>
                  <a:pt x="2965" y="1036"/>
                </a:lnTo>
                <a:lnTo>
                  <a:pt x="5847" y="3953"/>
                </a:lnTo>
                <a:lnTo>
                  <a:pt x="8716" y="1036"/>
                </a:lnTo>
                <a:lnTo>
                  <a:pt x="11597" y="3953"/>
                </a:lnTo>
                <a:lnTo>
                  <a:pt x="14479" y="1036"/>
                </a:lnTo>
                <a:lnTo>
                  <a:pt x="17348" y="3953"/>
                </a:lnTo>
                <a:lnTo>
                  <a:pt x="20229" y="1036"/>
                </a:lnTo>
                <a:lnTo>
                  <a:pt x="23111" y="3953"/>
                </a:lnTo>
                <a:lnTo>
                  <a:pt x="25980" y="1036"/>
                </a:lnTo>
                <a:lnTo>
                  <a:pt x="28433" y="3513"/>
                </a:lnTo>
                <a:lnTo>
                  <a:pt x="28957" y="3001"/>
                </a:lnTo>
                <a:lnTo>
                  <a:pt x="25980" y="0"/>
                </a:lnTo>
                <a:lnTo>
                  <a:pt x="23111" y="2917"/>
                </a:lnTo>
                <a:lnTo>
                  <a:pt x="20229" y="0"/>
                </a:lnTo>
                <a:lnTo>
                  <a:pt x="17348" y="2917"/>
                </a:lnTo>
                <a:lnTo>
                  <a:pt x="14479" y="0"/>
                </a:lnTo>
                <a:lnTo>
                  <a:pt x="11597" y="2917"/>
                </a:lnTo>
                <a:lnTo>
                  <a:pt x="8716" y="0"/>
                </a:lnTo>
                <a:lnTo>
                  <a:pt x="5847" y="2917"/>
                </a:lnTo>
                <a:lnTo>
                  <a:pt x="29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"/>
          <p:cNvSpPr/>
          <p:nvPr/>
        </p:nvSpPr>
        <p:spPr>
          <a:xfrm flipH="1" rot="10800000">
            <a:off x="8834091" y="140515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6"/>
          <p:cNvGrpSpPr/>
          <p:nvPr/>
        </p:nvGrpSpPr>
        <p:grpSpPr>
          <a:xfrm flipH="1" rot="10800000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292" name="Google Shape;292;p6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6"/>
          <p:cNvGrpSpPr/>
          <p:nvPr/>
        </p:nvGrpSpPr>
        <p:grpSpPr>
          <a:xfrm flipH="1" rot="10800000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295" name="Google Shape;295;p6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6"/>
          <p:cNvGrpSpPr/>
          <p:nvPr/>
        </p:nvGrpSpPr>
        <p:grpSpPr>
          <a:xfrm flipH="1" rot="10800000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302" name="Google Shape;302;p6"/>
            <p:cNvSpPr/>
            <p:nvPr/>
          </p:nvSpPr>
          <p:spPr>
            <a:xfrm>
              <a:off x="5615619" y="2208512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754470" y="2208512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893705" y="2208512"/>
              <a:ext cx="45397" cy="38894"/>
            </a:xfrm>
            <a:custGeom>
              <a:rect b="b" l="l" r="r" t="t"/>
              <a:pathLst>
                <a:path extrusionOk="0" h="1214" w="1417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032908" y="2208416"/>
              <a:ext cx="45301" cy="38990"/>
            </a:xfrm>
            <a:custGeom>
              <a:rect b="b" l="l" r="r" t="t"/>
              <a:pathLst>
                <a:path extrusionOk="0" h="1217" w="1414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171758" y="2208416"/>
              <a:ext cx="45429" cy="38990"/>
            </a:xfrm>
            <a:custGeom>
              <a:rect b="b" l="l" r="r" t="t"/>
              <a:pathLst>
                <a:path extrusionOk="0" h="1217" w="1418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615619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754470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893705" y="2077414"/>
              <a:ext cx="45397" cy="38765"/>
            </a:xfrm>
            <a:custGeom>
              <a:rect b="b" l="l" r="r" t="t"/>
              <a:pathLst>
                <a:path extrusionOk="0" h="1210" w="1417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032908" y="2077286"/>
              <a:ext cx="45045" cy="38894"/>
            </a:xfrm>
            <a:custGeom>
              <a:rect b="b" l="l" r="r" t="t"/>
              <a:pathLst>
                <a:path extrusionOk="0" h="1214" w="1406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171758" y="2077286"/>
              <a:ext cx="45429" cy="38894"/>
            </a:xfrm>
            <a:custGeom>
              <a:rect b="b" l="l" r="r" t="t"/>
              <a:pathLst>
                <a:path extrusionOk="0" h="1214" w="1418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615619" y="2339481"/>
              <a:ext cx="45429" cy="38765"/>
            </a:xfrm>
            <a:custGeom>
              <a:rect b="b" l="l" r="r" t="t"/>
              <a:pathLst>
                <a:path extrusionOk="0" h="1210" w="1418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754854" y="2339641"/>
              <a:ext cx="45045" cy="38605"/>
            </a:xfrm>
            <a:custGeom>
              <a:rect b="b" l="l" r="r" t="t"/>
              <a:pathLst>
                <a:path extrusionOk="0" h="1205" w="1406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5893705" y="2339641"/>
              <a:ext cx="45397" cy="38605"/>
            </a:xfrm>
            <a:custGeom>
              <a:rect b="b" l="l" r="r" t="t"/>
              <a:pathLst>
                <a:path extrusionOk="0" h="1205" w="1417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032908" y="2339481"/>
              <a:ext cx="45045" cy="38765"/>
            </a:xfrm>
            <a:custGeom>
              <a:rect b="b" l="l" r="r" t="t"/>
              <a:pathLst>
                <a:path extrusionOk="0" h="1210" w="1406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171758" y="2339481"/>
              <a:ext cx="45429" cy="38765"/>
            </a:xfrm>
            <a:custGeom>
              <a:rect b="b" l="l" r="r" t="t"/>
              <a:pathLst>
                <a:path extrusionOk="0" h="1210" w="1418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MAIN_POINT_1_1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7" name="Google Shape;2067;p51"/>
          <p:cNvGrpSpPr/>
          <p:nvPr/>
        </p:nvGrpSpPr>
        <p:grpSpPr>
          <a:xfrm rot="10800000">
            <a:off x="5831680" y="544767"/>
            <a:ext cx="1820679" cy="2004808"/>
            <a:chOff x="143428" y="791782"/>
            <a:chExt cx="1170704" cy="1289100"/>
          </a:xfrm>
        </p:grpSpPr>
        <p:grpSp>
          <p:nvGrpSpPr>
            <p:cNvPr id="2068" name="Google Shape;2068;p51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2069" name="Google Shape;2069;p51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rect b="b" l="l" r="r" t="t"/>
                <a:pathLst>
                  <a:path extrusionOk="0" h="46185" w="46197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51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rect b="b" l="l" r="r" t="t"/>
                <a:pathLst>
                  <a:path extrusionOk="0" h="43447" w="43459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51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rect b="b" l="l" r="r" t="t"/>
                <a:pathLst>
                  <a:path extrusionOk="0" h="40709" w="40721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51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rect b="b" l="l" r="r" t="t"/>
                <a:pathLst>
                  <a:path extrusionOk="0" h="37986" w="39483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51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rect b="b" l="l" r="r" t="t"/>
                <a:pathLst>
                  <a:path extrusionOk="0" h="35250" w="36636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51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rect b="b" l="l" r="r" t="t"/>
                <a:pathLst>
                  <a:path extrusionOk="0" h="32513" w="33791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51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rect b="b" l="l" r="r" t="t"/>
                <a:pathLst>
                  <a:path extrusionOk="0" h="29777" w="30945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51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rect b="b" l="l" r="r" t="t"/>
                <a:pathLst>
                  <a:path extrusionOk="0" h="27037" w="2810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51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rect b="b" l="l" r="r" t="t"/>
                <a:pathLst>
                  <a:path extrusionOk="0" h="24299" w="25254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51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rect b="b" l="l" r="r" t="t"/>
                <a:pathLst>
                  <a:path extrusionOk="0" h="21563" w="2242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51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rect b="b" l="l" r="r" t="t"/>
                <a:pathLst>
                  <a:path extrusionOk="0" h="18826" w="19575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51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rect b="b" l="l" r="r" t="t"/>
                <a:pathLst>
                  <a:path extrusionOk="0" h="16089" w="1673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51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rect b="b" l="l" r="r" t="t"/>
                <a:pathLst>
                  <a:path extrusionOk="0" h="13358" w="13883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51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rect b="b" l="l" r="r" t="t"/>
                <a:pathLst>
                  <a:path extrusionOk="0" h="10630" w="11038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51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rect b="b" l="l" r="r" t="t"/>
                <a:pathLst>
                  <a:path extrusionOk="0" h="7899" w="9216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51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rect b="b" l="l" r="r" t="t"/>
                <a:pathLst>
                  <a:path extrusionOk="0" h="5159" w="6014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51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rect b="b" l="l" r="r" t="t"/>
                <a:pathLst>
                  <a:path extrusionOk="0" h="2419" w="2811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51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rect b="b" l="l" r="r" t="t"/>
                <a:pathLst>
                  <a:path extrusionOk="0" h="19038" w="19777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7" name="Google Shape;2087;p51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8" name="Google Shape;2088;p51"/>
          <p:cNvGrpSpPr/>
          <p:nvPr/>
        </p:nvGrpSpPr>
        <p:grpSpPr>
          <a:xfrm>
            <a:off x="8369505" y="4354255"/>
            <a:ext cx="588555" cy="677357"/>
            <a:chOff x="8369505" y="4354255"/>
            <a:chExt cx="588555" cy="677357"/>
          </a:xfrm>
        </p:grpSpPr>
        <p:sp>
          <p:nvSpPr>
            <p:cNvPr id="2089" name="Google Shape;2089;p51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6" name="Google Shape;2106;p51"/>
          <p:cNvGrpSpPr/>
          <p:nvPr/>
        </p:nvGrpSpPr>
        <p:grpSpPr>
          <a:xfrm flipH="1">
            <a:off x="8194968" y="4224081"/>
            <a:ext cx="937621" cy="937730"/>
            <a:chOff x="-9" y="1693952"/>
            <a:chExt cx="3445869" cy="3446269"/>
          </a:xfrm>
        </p:grpSpPr>
        <p:sp>
          <p:nvSpPr>
            <p:cNvPr id="2107" name="Google Shape;2107;p51"/>
            <p:cNvSpPr/>
            <p:nvPr/>
          </p:nvSpPr>
          <p:spPr>
            <a:xfrm>
              <a:off x="-9" y="2194746"/>
              <a:ext cx="2945507" cy="2945475"/>
            </a:xfrm>
            <a:custGeom>
              <a:rect b="b" l="l" r="r" t="t"/>
              <a:pathLst>
                <a:path extrusionOk="0" h="91881" w="91882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-9" y="3176828"/>
              <a:ext cx="1963426" cy="1963394"/>
            </a:xfrm>
            <a:custGeom>
              <a:rect b="b" l="l" r="r" t="t"/>
              <a:pathLst>
                <a:path extrusionOk="0" h="61246" w="61247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485094" y="1693952"/>
              <a:ext cx="2960767" cy="2960767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0" name="Google Shape;2110;p51"/>
          <p:cNvSpPr/>
          <p:nvPr/>
        </p:nvSpPr>
        <p:spPr>
          <a:xfrm flipH="1">
            <a:off x="8880420" y="2306026"/>
            <a:ext cx="134279" cy="134531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51"/>
          <p:cNvSpPr/>
          <p:nvPr/>
        </p:nvSpPr>
        <p:spPr>
          <a:xfrm flipH="1">
            <a:off x="7117605" y="4851179"/>
            <a:ext cx="180477" cy="180454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2" name="Google Shape;2112;p51"/>
          <p:cNvGrpSpPr/>
          <p:nvPr/>
        </p:nvGrpSpPr>
        <p:grpSpPr>
          <a:xfrm flipH="1">
            <a:off x="8879592" y="2925133"/>
            <a:ext cx="135900" cy="390284"/>
            <a:chOff x="179009" y="2072968"/>
            <a:chExt cx="190870" cy="548151"/>
          </a:xfrm>
        </p:grpSpPr>
        <p:sp>
          <p:nvSpPr>
            <p:cNvPr id="2113" name="Google Shape;2113;p51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5" name="Google Shape;2115;p51"/>
          <p:cNvGrpSpPr/>
          <p:nvPr/>
        </p:nvGrpSpPr>
        <p:grpSpPr>
          <a:xfrm flipH="1">
            <a:off x="8430780" y="162668"/>
            <a:ext cx="588555" cy="677357"/>
            <a:chOff x="8369505" y="4354255"/>
            <a:chExt cx="588555" cy="677357"/>
          </a:xfrm>
        </p:grpSpPr>
        <p:sp>
          <p:nvSpPr>
            <p:cNvPr id="2116" name="Google Shape;2116;p51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33" name="Google Shape;2133;p51"/>
          <p:cNvCxnSpPr/>
          <p:nvPr/>
        </p:nvCxnSpPr>
        <p:spPr>
          <a:xfrm>
            <a:off x="6770288" y="13500"/>
            <a:ext cx="0" cy="5116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4" name="Google Shape;2134;p51"/>
          <p:cNvSpPr txBox="1"/>
          <p:nvPr>
            <p:ph idx="1" type="subTitle"/>
          </p:nvPr>
        </p:nvSpPr>
        <p:spPr>
          <a:xfrm>
            <a:off x="713225" y="855000"/>
            <a:ext cx="5175900" cy="28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/>
        </p:txBody>
      </p:sp>
      <p:sp>
        <p:nvSpPr>
          <p:cNvPr id="2135" name="Google Shape;2135;p51"/>
          <p:cNvSpPr txBox="1"/>
          <p:nvPr>
            <p:ph type="title"/>
          </p:nvPr>
        </p:nvSpPr>
        <p:spPr>
          <a:xfrm>
            <a:off x="713225" y="3876900"/>
            <a:ext cx="24945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">
  <p:cSld name="SECTION_TITLE_AND_DESCRIPTION_1_1"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52"/>
          <p:cNvSpPr/>
          <p:nvPr/>
        </p:nvSpPr>
        <p:spPr>
          <a:xfrm>
            <a:off x="-3000" y="325"/>
            <a:ext cx="2608717" cy="5143367"/>
          </a:xfrm>
          <a:custGeom>
            <a:rect b="b" l="l" r="r" t="t"/>
            <a:pathLst>
              <a:path extrusionOk="0" h="128040" w="39589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52"/>
          <p:cNvSpPr/>
          <p:nvPr/>
        </p:nvSpPr>
        <p:spPr>
          <a:xfrm>
            <a:off x="191875" y="1216900"/>
            <a:ext cx="2942151" cy="3098613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52"/>
          <p:cNvSpPr/>
          <p:nvPr/>
        </p:nvSpPr>
        <p:spPr>
          <a:xfrm>
            <a:off x="358588" y="1392549"/>
            <a:ext cx="2608736" cy="2747328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0" name="Google Shape;2140;p52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2141" name="Google Shape;2141;p52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3" name="Google Shape;2143;p52"/>
          <p:cNvSpPr/>
          <p:nvPr/>
        </p:nvSpPr>
        <p:spPr>
          <a:xfrm flipH="1" rot="10800000">
            <a:off x="492791" y="1626815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4" name="Google Shape;2144;p52"/>
          <p:cNvGrpSpPr/>
          <p:nvPr/>
        </p:nvGrpSpPr>
        <p:grpSpPr>
          <a:xfrm flipH="1" rot="10800000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2145" name="Google Shape;2145;p52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1" name="Google Shape;2151;p52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2152" name="Google Shape;2152;p52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9" name="Google Shape;2169;p52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2170" name="Google Shape;2170;p52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9" name="Google Shape;2179;p52"/>
          <p:cNvSpPr/>
          <p:nvPr/>
        </p:nvSpPr>
        <p:spPr>
          <a:xfrm>
            <a:off x="8857713" y="4416280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52"/>
          <p:cNvSpPr txBox="1"/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81" name="Google Shape;2181;p52"/>
          <p:cNvSpPr txBox="1"/>
          <p:nvPr>
            <p:ph idx="1" type="subTitle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BIG_NUMBER_1_2"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53"/>
          <p:cNvSpPr/>
          <p:nvPr/>
        </p:nvSpPr>
        <p:spPr>
          <a:xfrm rot="8100000">
            <a:off x="-89695" y="-168428"/>
            <a:ext cx="885439" cy="1017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53"/>
          <p:cNvSpPr/>
          <p:nvPr/>
        </p:nvSpPr>
        <p:spPr>
          <a:xfrm flipH="1">
            <a:off x="0" y="0"/>
            <a:ext cx="1452708" cy="1461757"/>
          </a:xfrm>
          <a:custGeom>
            <a:rect b="b" l="l" r="r" t="t"/>
            <a:pathLst>
              <a:path extrusionOk="0" h="45630" w="45344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5" name="Google Shape;2185;p53"/>
          <p:cNvSpPr/>
          <p:nvPr/>
        </p:nvSpPr>
        <p:spPr>
          <a:xfrm>
            <a:off x="378225" y="355568"/>
            <a:ext cx="885300" cy="93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53"/>
          <p:cNvSpPr txBox="1"/>
          <p:nvPr>
            <p:ph idx="1" type="subTitle"/>
          </p:nvPr>
        </p:nvSpPr>
        <p:spPr>
          <a:xfrm>
            <a:off x="2117725" y="2761175"/>
            <a:ext cx="49086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87" name="Google Shape;2187;p53"/>
          <p:cNvSpPr txBox="1"/>
          <p:nvPr>
            <p:ph hasCustomPrompt="1" type="title"/>
          </p:nvPr>
        </p:nvSpPr>
        <p:spPr>
          <a:xfrm>
            <a:off x="2117725" y="2072975"/>
            <a:ext cx="4908600" cy="6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8" name="Google Shape;2188;p53"/>
          <p:cNvSpPr txBox="1"/>
          <p:nvPr>
            <p:ph idx="2" type="subTitle"/>
          </p:nvPr>
        </p:nvSpPr>
        <p:spPr>
          <a:xfrm>
            <a:off x="2117725" y="1227700"/>
            <a:ext cx="49086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89" name="Google Shape;2189;p53"/>
          <p:cNvSpPr txBox="1"/>
          <p:nvPr>
            <p:ph hasCustomPrompt="1" idx="3" type="title"/>
          </p:nvPr>
        </p:nvSpPr>
        <p:spPr>
          <a:xfrm>
            <a:off x="2117725" y="539500"/>
            <a:ext cx="4908600" cy="6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0" name="Google Shape;2190;p53"/>
          <p:cNvSpPr txBox="1"/>
          <p:nvPr>
            <p:ph idx="4" type="subTitle"/>
          </p:nvPr>
        </p:nvSpPr>
        <p:spPr>
          <a:xfrm>
            <a:off x="2117725" y="4294650"/>
            <a:ext cx="49086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91" name="Google Shape;2191;p53"/>
          <p:cNvSpPr txBox="1"/>
          <p:nvPr>
            <p:ph hasCustomPrompt="1" idx="5" type="title"/>
          </p:nvPr>
        </p:nvSpPr>
        <p:spPr>
          <a:xfrm>
            <a:off x="2117725" y="3615750"/>
            <a:ext cx="4908600" cy="6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2" name="Google Shape;2192;p53"/>
          <p:cNvSpPr/>
          <p:nvPr/>
        </p:nvSpPr>
        <p:spPr>
          <a:xfrm flipH="1">
            <a:off x="7761808" y="3784200"/>
            <a:ext cx="2817600" cy="2748900"/>
          </a:xfrm>
          <a:prstGeom prst="arc">
            <a:avLst>
              <a:gd fmla="val 16200000" name="adj1"/>
              <a:gd fmla="val 25688" name="adj2"/>
            </a:avLst>
          </a:pr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3" name="Google Shape;2193;p53"/>
          <p:cNvGrpSpPr/>
          <p:nvPr/>
        </p:nvGrpSpPr>
        <p:grpSpPr>
          <a:xfrm>
            <a:off x="453659" y="396603"/>
            <a:ext cx="740697" cy="852454"/>
            <a:chOff x="8369505" y="4354255"/>
            <a:chExt cx="588555" cy="677357"/>
          </a:xfrm>
        </p:grpSpPr>
        <p:sp>
          <p:nvSpPr>
            <p:cNvPr id="2194" name="Google Shape;2194;p53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1_1"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54"/>
          <p:cNvSpPr txBox="1"/>
          <p:nvPr>
            <p:ph hasCustomPrompt="1" type="title"/>
          </p:nvPr>
        </p:nvSpPr>
        <p:spPr>
          <a:xfrm>
            <a:off x="747813" y="1390375"/>
            <a:ext cx="26376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213" name="Google Shape;2213;p54"/>
          <p:cNvSpPr txBox="1"/>
          <p:nvPr>
            <p:ph idx="1" type="subTitle"/>
          </p:nvPr>
        </p:nvSpPr>
        <p:spPr>
          <a:xfrm>
            <a:off x="1207563" y="1982575"/>
            <a:ext cx="1718100" cy="372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4" name="Google Shape;2214;p54"/>
          <p:cNvSpPr txBox="1"/>
          <p:nvPr>
            <p:ph hasCustomPrompt="1" idx="2" type="title"/>
          </p:nvPr>
        </p:nvSpPr>
        <p:spPr>
          <a:xfrm>
            <a:off x="5758575" y="1390375"/>
            <a:ext cx="26376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215" name="Google Shape;2215;p54"/>
          <p:cNvSpPr txBox="1"/>
          <p:nvPr>
            <p:ph idx="3" type="subTitle"/>
          </p:nvPr>
        </p:nvSpPr>
        <p:spPr>
          <a:xfrm>
            <a:off x="6201225" y="1978575"/>
            <a:ext cx="1752300" cy="37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6" name="Google Shape;2216;p54"/>
          <p:cNvSpPr txBox="1"/>
          <p:nvPr>
            <p:ph hasCustomPrompt="1" idx="4" type="title"/>
          </p:nvPr>
        </p:nvSpPr>
        <p:spPr>
          <a:xfrm>
            <a:off x="3253188" y="3038475"/>
            <a:ext cx="26376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217" name="Google Shape;2217;p54"/>
          <p:cNvSpPr txBox="1"/>
          <p:nvPr>
            <p:ph idx="5" type="subTitle"/>
          </p:nvPr>
        </p:nvSpPr>
        <p:spPr>
          <a:xfrm>
            <a:off x="3736488" y="3608099"/>
            <a:ext cx="1671000" cy="36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8" name="Google Shape;2218;p54"/>
          <p:cNvSpPr txBox="1"/>
          <p:nvPr>
            <p:ph idx="6" type="subTitle"/>
          </p:nvPr>
        </p:nvSpPr>
        <p:spPr>
          <a:xfrm>
            <a:off x="3760788" y="4064850"/>
            <a:ext cx="16224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19" name="Google Shape;2219;p54"/>
          <p:cNvSpPr txBox="1"/>
          <p:nvPr>
            <p:ph idx="7" type="subTitle"/>
          </p:nvPr>
        </p:nvSpPr>
        <p:spPr>
          <a:xfrm>
            <a:off x="6266175" y="2471588"/>
            <a:ext cx="16224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20" name="Google Shape;2220;p54"/>
          <p:cNvSpPr txBox="1"/>
          <p:nvPr>
            <p:ph idx="8" type="subTitle"/>
          </p:nvPr>
        </p:nvSpPr>
        <p:spPr>
          <a:xfrm>
            <a:off x="1255413" y="2471588"/>
            <a:ext cx="16224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2221" name="Google Shape;2221;p54"/>
          <p:cNvGrpSpPr/>
          <p:nvPr/>
        </p:nvGrpSpPr>
        <p:grpSpPr>
          <a:xfrm flipH="1">
            <a:off x="7461697" y="3476921"/>
            <a:ext cx="1670902" cy="1671096"/>
            <a:chOff x="-9" y="1693952"/>
            <a:chExt cx="3445869" cy="3446269"/>
          </a:xfrm>
        </p:grpSpPr>
        <p:sp>
          <p:nvSpPr>
            <p:cNvPr id="2222" name="Google Shape;2222;p54"/>
            <p:cNvSpPr/>
            <p:nvPr/>
          </p:nvSpPr>
          <p:spPr>
            <a:xfrm>
              <a:off x="-9" y="2194746"/>
              <a:ext cx="2945507" cy="2945475"/>
            </a:xfrm>
            <a:custGeom>
              <a:rect b="b" l="l" r="r" t="t"/>
              <a:pathLst>
                <a:path extrusionOk="0" h="91881" w="91882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4"/>
            <p:cNvSpPr/>
            <p:nvPr/>
          </p:nvSpPr>
          <p:spPr>
            <a:xfrm>
              <a:off x="-9" y="3176828"/>
              <a:ext cx="1963426" cy="1963394"/>
            </a:xfrm>
            <a:custGeom>
              <a:rect b="b" l="l" r="r" t="t"/>
              <a:pathLst>
                <a:path extrusionOk="0" h="61246" w="61247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4"/>
            <p:cNvSpPr/>
            <p:nvPr/>
          </p:nvSpPr>
          <p:spPr>
            <a:xfrm>
              <a:off x="485094" y="1693952"/>
              <a:ext cx="2960767" cy="2960767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5" name="Google Shape;2225;p54"/>
          <p:cNvGrpSpPr/>
          <p:nvPr/>
        </p:nvGrpSpPr>
        <p:grpSpPr>
          <a:xfrm>
            <a:off x="11400" y="3476772"/>
            <a:ext cx="1670902" cy="1671096"/>
            <a:chOff x="-9" y="1693952"/>
            <a:chExt cx="3445869" cy="3446269"/>
          </a:xfrm>
        </p:grpSpPr>
        <p:sp>
          <p:nvSpPr>
            <p:cNvPr id="2226" name="Google Shape;2226;p54"/>
            <p:cNvSpPr/>
            <p:nvPr/>
          </p:nvSpPr>
          <p:spPr>
            <a:xfrm>
              <a:off x="-9" y="2194746"/>
              <a:ext cx="2945507" cy="2945475"/>
            </a:xfrm>
            <a:custGeom>
              <a:rect b="b" l="l" r="r" t="t"/>
              <a:pathLst>
                <a:path extrusionOk="0" h="91881" w="91882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4"/>
            <p:cNvSpPr/>
            <p:nvPr/>
          </p:nvSpPr>
          <p:spPr>
            <a:xfrm>
              <a:off x="-9" y="3176828"/>
              <a:ext cx="1963426" cy="1963394"/>
            </a:xfrm>
            <a:custGeom>
              <a:rect b="b" l="l" r="r" t="t"/>
              <a:pathLst>
                <a:path extrusionOk="0" h="61246" w="61247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4"/>
            <p:cNvSpPr/>
            <p:nvPr/>
          </p:nvSpPr>
          <p:spPr>
            <a:xfrm>
              <a:off x="485094" y="1693952"/>
              <a:ext cx="2960767" cy="2960767"/>
            </a:xfrm>
            <a:custGeom>
              <a:rect b="b" l="l" r="r" t="t"/>
              <a:pathLst>
                <a:path extrusionOk="0" h="92358" w="92358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9" name="Google Shape;2229;p54"/>
          <p:cNvGrpSpPr/>
          <p:nvPr/>
        </p:nvGrpSpPr>
        <p:grpSpPr>
          <a:xfrm>
            <a:off x="1255436" y="4441968"/>
            <a:ext cx="328622" cy="305322"/>
            <a:chOff x="6672" y="3464315"/>
            <a:chExt cx="279631" cy="259804"/>
          </a:xfrm>
        </p:grpSpPr>
        <p:sp>
          <p:nvSpPr>
            <p:cNvPr id="2230" name="Google Shape;2230;p54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4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4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4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4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4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4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4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4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9" name="Google Shape;2239;p54"/>
          <p:cNvSpPr/>
          <p:nvPr/>
        </p:nvSpPr>
        <p:spPr>
          <a:xfrm>
            <a:off x="1431926" y="3604781"/>
            <a:ext cx="124833" cy="124381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0" name="Google Shape;2240;p54"/>
          <p:cNvGrpSpPr/>
          <p:nvPr/>
        </p:nvGrpSpPr>
        <p:grpSpPr>
          <a:xfrm>
            <a:off x="7587261" y="3577718"/>
            <a:ext cx="328622" cy="305322"/>
            <a:chOff x="6672" y="3464315"/>
            <a:chExt cx="279631" cy="259804"/>
          </a:xfrm>
        </p:grpSpPr>
        <p:sp>
          <p:nvSpPr>
            <p:cNvPr id="2241" name="Google Shape;2241;p54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4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4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4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4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4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4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4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4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0" name="Google Shape;2250;p54"/>
          <p:cNvSpPr/>
          <p:nvPr/>
        </p:nvSpPr>
        <p:spPr>
          <a:xfrm rot="5405778">
            <a:off x="415177" y="3505550"/>
            <a:ext cx="178500" cy="32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54"/>
          <p:cNvSpPr/>
          <p:nvPr/>
        </p:nvSpPr>
        <p:spPr>
          <a:xfrm>
            <a:off x="8624200" y="3562713"/>
            <a:ext cx="178500" cy="1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54"/>
          <p:cNvSpPr/>
          <p:nvPr/>
        </p:nvSpPr>
        <p:spPr>
          <a:xfrm flipH="1">
            <a:off x="7537647" y="4365214"/>
            <a:ext cx="912479" cy="124372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54"/>
          <p:cNvSpPr/>
          <p:nvPr/>
        </p:nvSpPr>
        <p:spPr>
          <a:xfrm rot="10800000">
            <a:off x="7537639" y="4616700"/>
            <a:ext cx="180477" cy="180454"/>
          </a:xfrm>
          <a:custGeom>
            <a:rect b="b" l="l" r="r" t="t"/>
            <a:pathLst>
              <a:path extrusionOk="0" h="7906" w="7907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54"/>
          <p:cNvSpPr/>
          <p:nvPr/>
        </p:nvSpPr>
        <p:spPr>
          <a:xfrm>
            <a:off x="1255426" y="3604781"/>
            <a:ext cx="124833" cy="124381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54"/>
          <p:cNvSpPr/>
          <p:nvPr/>
        </p:nvSpPr>
        <p:spPr>
          <a:xfrm>
            <a:off x="-493700" y="4659638"/>
            <a:ext cx="990600" cy="9906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54"/>
          <p:cNvSpPr/>
          <p:nvPr/>
        </p:nvSpPr>
        <p:spPr>
          <a:xfrm>
            <a:off x="-620800" y="4532538"/>
            <a:ext cx="1244700" cy="1244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54"/>
          <p:cNvSpPr/>
          <p:nvPr/>
        </p:nvSpPr>
        <p:spPr>
          <a:xfrm flipH="1" rot="-6384">
            <a:off x="8739073" y="4486027"/>
            <a:ext cx="323101" cy="584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54"/>
          <p:cNvSpPr/>
          <p:nvPr/>
        </p:nvSpPr>
        <p:spPr>
          <a:xfrm>
            <a:off x="-558700" y="4594638"/>
            <a:ext cx="1120500" cy="1120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17"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55"/>
          <p:cNvSpPr txBox="1"/>
          <p:nvPr>
            <p:ph type="title"/>
          </p:nvPr>
        </p:nvSpPr>
        <p:spPr>
          <a:xfrm>
            <a:off x="4683150" y="1162200"/>
            <a:ext cx="37476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2261" name="Google Shape;2261;p55"/>
          <p:cNvSpPr txBox="1"/>
          <p:nvPr>
            <p:ph idx="1" type="subTitle"/>
          </p:nvPr>
        </p:nvSpPr>
        <p:spPr>
          <a:xfrm>
            <a:off x="4675076" y="1927600"/>
            <a:ext cx="3747600" cy="6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62" name="Google Shape;2262;p55"/>
          <p:cNvSpPr txBox="1"/>
          <p:nvPr>
            <p:ph idx="2" type="subTitle"/>
          </p:nvPr>
        </p:nvSpPr>
        <p:spPr>
          <a:xfrm>
            <a:off x="4674950" y="2552594"/>
            <a:ext cx="3747600" cy="6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63" name="Google Shape;2263;p55"/>
          <p:cNvSpPr txBox="1"/>
          <p:nvPr/>
        </p:nvSpPr>
        <p:spPr>
          <a:xfrm>
            <a:off x="4683188" y="3511775"/>
            <a:ext cx="3747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lt1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6" name="Google Shape;2266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67" name="Google Shape;2267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68" name="Google Shape;226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7"/>
          <p:cNvGrpSpPr/>
          <p:nvPr/>
        </p:nvGrpSpPr>
        <p:grpSpPr>
          <a:xfrm>
            <a:off x="4021937" y="2486645"/>
            <a:ext cx="1842655" cy="1842623"/>
            <a:chOff x="7132212" y="1057145"/>
            <a:chExt cx="1842655" cy="1842623"/>
          </a:xfrm>
        </p:grpSpPr>
        <p:sp>
          <p:nvSpPr>
            <p:cNvPr id="319" name="Google Shape;319;p7"/>
            <p:cNvSpPr/>
            <p:nvPr/>
          </p:nvSpPr>
          <p:spPr>
            <a:xfrm>
              <a:off x="7132212" y="1057145"/>
              <a:ext cx="1842655" cy="1842623"/>
            </a:xfrm>
            <a:custGeom>
              <a:rect b="b" l="l" r="r" t="t"/>
              <a:pathLst>
                <a:path extrusionOk="0" h="57555" w="57556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186733" y="1111633"/>
              <a:ext cx="1733644" cy="1733644"/>
            </a:xfrm>
            <a:custGeom>
              <a:rect b="b" l="l" r="r" t="t"/>
              <a:pathLst>
                <a:path extrusionOk="0" h="54151" w="54151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241253" y="1166153"/>
              <a:ext cx="1624601" cy="1624601"/>
            </a:xfrm>
            <a:custGeom>
              <a:rect b="b" l="l" r="r" t="t"/>
              <a:pathLst>
                <a:path extrusionOk="0" h="50745" w="50745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295742" y="1220673"/>
              <a:ext cx="1515590" cy="1515590"/>
            </a:xfrm>
            <a:custGeom>
              <a:rect b="b" l="l" r="r" t="t"/>
              <a:pathLst>
                <a:path extrusionOk="0" h="47340" w="4734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350646" y="1275546"/>
              <a:ext cx="1406195" cy="1405811"/>
            </a:xfrm>
            <a:custGeom>
              <a:rect b="b" l="l" r="r" t="t"/>
              <a:pathLst>
                <a:path extrusionOk="0" h="43911" w="43923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05135" y="1330066"/>
              <a:ext cx="1296800" cy="1296800"/>
            </a:xfrm>
            <a:custGeom>
              <a:rect b="b" l="l" r="r" t="t"/>
              <a:pathLst>
                <a:path extrusionOk="0" h="40506" w="40506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412754" y="1384522"/>
              <a:ext cx="1234690" cy="1187821"/>
            </a:xfrm>
            <a:custGeom>
              <a:rect b="b" l="l" r="r" t="t"/>
              <a:pathLst>
                <a:path extrusionOk="0" h="37102" w="38566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471853" y="1439170"/>
              <a:ext cx="1121069" cy="1078649"/>
            </a:xfrm>
            <a:custGeom>
              <a:rect b="b" l="l" r="r" t="t"/>
              <a:pathLst>
                <a:path extrusionOk="0" h="33692" w="35017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530535" y="1493626"/>
              <a:ext cx="1007864" cy="969702"/>
            </a:xfrm>
            <a:custGeom>
              <a:rect b="b" l="l" r="r" t="t"/>
              <a:pathLst>
                <a:path extrusionOk="0" h="30289" w="31481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589634" y="1548243"/>
              <a:ext cx="894275" cy="860563"/>
            </a:xfrm>
            <a:custGeom>
              <a:rect b="b" l="l" r="r" t="t"/>
              <a:pathLst>
                <a:path extrusionOk="0" h="26880" w="27933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7648317" y="1602795"/>
              <a:ext cx="780686" cy="751136"/>
            </a:xfrm>
            <a:custGeom>
              <a:rect b="b" l="l" r="r" t="t"/>
              <a:pathLst>
                <a:path extrusionOk="0" h="23462" w="24385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707415" y="1657507"/>
              <a:ext cx="667097" cy="641901"/>
            </a:xfrm>
            <a:custGeom>
              <a:rect b="b" l="l" r="r" t="t"/>
              <a:pathLst>
                <a:path extrusionOk="0" h="20050" w="20837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766098" y="1711963"/>
              <a:ext cx="553892" cy="532954"/>
            </a:xfrm>
            <a:custGeom>
              <a:rect b="b" l="l" r="r" t="t"/>
              <a:pathLst>
                <a:path extrusionOk="0" h="16647" w="17301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825196" y="1766707"/>
              <a:ext cx="440302" cy="423687"/>
            </a:xfrm>
            <a:custGeom>
              <a:rect b="b" l="l" r="r" t="t"/>
              <a:pathLst>
                <a:path extrusionOk="0" h="13234" w="13753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7644123" y="1598793"/>
              <a:ext cx="789074" cy="759236"/>
            </a:xfrm>
            <a:custGeom>
              <a:rect b="b" l="l" r="r" t="t"/>
              <a:pathLst>
                <a:path extrusionOk="0" h="23715" w="24647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7"/>
          <p:cNvSpPr/>
          <p:nvPr/>
        </p:nvSpPr>
        <p:spPr>
          <a:xfrm>
            <a:off x="7728381" y="-2608"/>
            <a:ext cx="1415351" cy="5145931"/>
          </a:xfrm>
          <a:custGeom>
            <a:rect b="b" l="l" r="r" t="t"/>
            <a:pathLst>
              <a:path extrusionOk="0" h="160735" w="44209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7"/>
          <p:cNvSpPr/>
          <p:nvPr/>
        </p:nvSpPr>
        <p:spPr>
          <a:xfrm>
            <a:off x="7650232" y="2656622"/>
            <a:ext cx="507758" cy="488549"/>
          </a:xfrm>
          <a:custGeom>
            <a:rect b="b" l="l" r="r" t="t"/>
            <a:pathLst>
              <a:path extrusionOk="0" h="15260" w="15860">
                <a:moveTo>
                  <a:pt x="8228" y="282"/>
                </a:moveTo>
                <a:cubicBezTo>
                  <a:pt x="12288" y="293"/>
                  <a:pt x="15574" y="3568"/>
                  <a:pt x="15574" y="7628"/>
                </a:cubicBezTo>
                <a:cubicBezTo>
                  <a:pt x="15574" y="10592"/>
                  <a:pt x="13788" y="13271"/>
                  <a:pt x="11049" y="14414"/>
                </a:cubicBezTo>
                <a:cubicBezTo>
                  <a:pt x="10138" y="14789"/>
                  <a:pt x="9182" y="14972"/>
                  <a:pt x="8235" y="14972"/>
                </a:cubicBezTo>
                <a:cubicBezTo>
                  <a:pt x="6323" y="14972"/>
                  <a:pt x="4446" y="14228"/>
                  <a:pt x="3037" y="12819"/>
                </a:cubicBezTo>
                <a:cubicBezTo>
                  <a:pt x="941" y="10723"/>
                  <a:pt x="310" y="7556"/>
                  <a:pt x="1453" y="4818"/>
                </a:cubicBezTo>
                <a:cubicBezTo>
                  <a:pt x="2584" y="2068"/>
                  <a:pt x="5263" y="282"/>
                  <a:pt x="8228" y="282"/>
                </a:cubicBezTo>
                <a:close/>
                <a:moveTo>
                  <a:pt x="8240" y="0"/>
                </a:moveTo>
                <a:cubicBezTo>
                  <a:pt x="6252" y="0"/>
                  <a:pt x="4300" y="776"/>
                  <a:pt x="2834" y="2234"/>
                </a:cubicBezTo>
                <a:cubicBezTo>
                  <a:pt x="655" y="4413"/>
                  <a:pt x="0" y="7699"/>
                  <a:pt x="1191" y="10545"/>
                </a:cubicBezTo>
                <a:cubicBezTo>
                  <a:pt x="2370" y="13402"/>
                  <a:pt x="5144" y="15260"/>
                  <a:pt x="8228" y="15260"/>
                </a:cubicBezTo>
                <a:cubicBezTo>
                  <a:pt x="12442" y="15248"/>
                  <a:pt x="15860" y="11843"/>
                  <a:pt x="15860" y="7628"/>
                </a:cubicBezTo>
                <a:cubicBezTo>
                  <a:pt x="15860" y="4544"/>
                  <a:pt x="14002" y="1758"/>
                  <a:pt x="11157" y="579"/>
                </a:cubicBezTo>
                <a:cubicBezTo>
                  <a:pt x="10212" y="189"/>
                  <a:pt x="9221" y="0"/>
                  <a:pt x="8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7"/>
          <p:cNvSpPr/>
          <p:nvPr/>
        </p:nvSpPr>
        <p:spPr>
          <a:xfrm>
            <a:off x="7718072" y="2719595"/>
            <a:ext cx="377041" cy="362698"/>
          </a:xfrm>
          <a:custGeom>
            <a:rect b="b" l="l" r="r" t="t"/>
            <a:pathLst>
              <a:path extrusionOk="0" h="11329" w="11777">
                <a:moveTo>
                  <a:pt x="6109" y="279"/>
                </a:moveTo>
                <a:cubicBezTo>
                  <a:pt x="9085" y="279"/>
                  <a:pt x="11490" y="2696"/>
                  <a:pt x="11490" y="5661"/>
                </a:cubicBezTo>
                <a:cubicBezTo>
                  <a:pt x="11490" y="7840"/>
                  <a:pt x="10181" y="9792"/>
                  <a:pt x="8168" y="10626"/>
                </a:cubicBezTo>
                <a:cubicBezTo>
                  <a:pt x="7504" y="10903"/>
                  <a:pt x="6804" y="11037"/>
                  <a:pt x="6109" y="11037"/>
                </a:cubicBezTo>
                <a:cubicBezTo>
                  <a:pt x="4712" y="11037"/>
                  <a:pt x="3336" y="10492"/>
                  <a:pt x="2311" y="9459"/>
                </a:cubicBezTo>
                <a:cubicBezTo>
                  <a:pt x="775" y="7923"/>
                  <a:pt x="310" y="5613"/>
                  <a:pt x="1144" y="3601"/>
                </a:cubicBezTo>
                <a:cubicBezTo>
                  <a:pt x="1977" y="1589"/>
                  <a:pt x="3942" y="279"/>
                  <a:pt x="6109" y="279"/>
                </a:cubicBezTo>
                <a:close/>
                <a:moveTo>
                  <a:pt x="6113" y="0"/>
                </a:moveTo>
                <a:cubicBezTo>
                  <a:pt x="4641" y="0"/>
                  <a:pt x="3191" y="577"/>
                  <a:pt x="2108" y="1660"/>
                </a:cubicBezTo>
                <a:cubicBezTo>
                  <a:pt x="489" y="3279"/>
                  <a:pt x="1" y="5708"/>
                  <a:pt x="882" y="7828"/>
                </a:cubicBezTo>
                <a:cubicBezTo>
                  <a:pt x="1763" y="9947"/>
                  <a:pt x="3823" y="11328"/>
                  <a:pt x="6109" y="11328"/>
                </a:cubicBezTo>
                <a:cubicBezTo>
                  <a:pt x="9240" y="11316"/>
                  <a:pt x="11776" y="8780"/>
                  <a:pt x="11776" y="5661"/>
                </a:cubicBezTo>
                <a:cubicBezTo>
                  <a:pt x="11776" y="3375"/>
                  <a:pt x="10395" y="1303"/>
                  <a:pt x="8276" y="434"/>
                </a:cubicBezTo>
                <a:cubicBezTo>
                  <a:pt x="7577" y="142"/>
                  <a:pt x="6843" y="0"/>
                  <a:pt x="61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7"/>
          <p:cNvSpPr/>
          <p:nvPr/>
        </p:nvSpPr>
        <p:spPr>
          <a:xfrm>
            <a:off x="7755434" y="2782153"/>
            <a:ext cx="276770" cy="237231"/>
          </a:xfrm>
          <a:custGeom>
            <a:rect b="b" l="l" r="r" t="t"/>
            <a:pathLst>
              <a:path extrusionOk="0" h="7410" w="8645">
                <a:moveTo>
                  <a:pt x="4942" y="290"/>
                </a:moveTo>
                <a:cubicBezTo>
                  <a:pt x="6835" y="290"/>
                  <a:pt x="8359" y="1826"/>
                  <a:pt x="8359" y="3707"/>
                </a:cubicBezTo>
                <a:cubicBezTo>
                  <a:pt x="8359" y="5763"/>
                  <a:pt x="6672" y="7125"/>
                  <a:pt x="4917" y="7125"/>
                </a:cubicBezTo>
                <a:cubicBezTo>
                  <a:pt x="4080" y="7125"/>
                  <a:pt x="3228" y="6816"/>
                  <a:pt x="2537" y="6124"/>
                </a:cubicBezTo>
                <a:cubicBezTo>
                  <a:pt x="382" y="3969"/>
                  <a:pt x="1906" y="290"/>
                  <a:pt x="4942" y="290"/>
                </a:cubicBezTo>
                <a:close/>
                <a:moveTo>
                  <a:pt x="4917" y="1"/>
                </a:moveTo>
                <a:cubicBezTo>
                  <a:pt x="4009" y="1"/>
                  <a:pt x="3085" y="337"/>
                  <a:pt x="2334" y="1087"/>
                </a:cubicBezTo>
                <a:cubicBezTo>
                  <a:pt x="1" y="3421"/>
                  <a:pt x="1656" y="7398"/>
                  <a:pt x="4942" y="7410"/>
                </a:cubicBezTo>
                <a:cubicBezTo>
                  <a:pt x="6990" y="7398"/>
                  <a:pt x="8645" y="5743"/>
                  <a:pt x="8645" y="3707"/>
                </a:cubicBezTo>
                <a:cubicBezTo>
                  <a:pt x="8645" y="1475"/>
                  <a:pt x="6818" y="1"/>
                  <a:pt x="49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7"/>
          <p:cNvSpPr/>
          <p:nvPr/>
        </p:nvSpPr>
        <p:spPr>
          <a:xfrm>
            <a:off x="7839665" y="2845126"/>
            <a:ext cx="129629" cy="111380"/>
          </a:xfrm>
          <a:custGeom>
            <a:rect b="b" l="l" r="r" t="t"/>
            <a:pathLst>
              <a:path extrusionOk="0" h="3479" w="4049">
                <a:moveTo>
                  <a:pt x="2311" y="287"/>
                </a:moveTo>
                <a:cubicBezTo>
                  <a:pt x="3120" y="287"/>
                  <a:pt x="3763" y="942"/>
                  <a:pt x="3763" y="1740"/>
                </a:cubicBezTo>
                <a:cubicBezTo>
                  <a:pt x="3763" y="2610"/>
                  <a:pt x="3048" y="3192"/>
                  <a:pt x="2302" y="3192"/>
                </a:cubicBezTo>
                <a:cubicBezTo>
                  <a:pt x="1946" y="3192"/>
                  <a:pt x="1583" y="3060"/>
                  <a:pt x="1287" y="2764"/>
                </a:cubicBezTo>
                <a:cubicBezTo>
                  <a:pt x="382" y="1847"/>
                  <a:pt x="1025" y="287"/>
                  <a:pt x="2311" y="287"/>
                </a:cubicBezTo>
                <a:close/>
                <a:moveTo>
                  <a:pt x="2305" y="0"/>
                </a:moveTo>
                <a:cubicBezTo>
                  <a:pt x="1880" y="0"/>
                  <a:pt x="1447" y="159"/>
                  <a:pt x="1096" y="513"/>
                </a:cubicBezTo>
                <a:cubicBezTo>
                  <a:pt x="1" y="1609"/>
                  <a:pt x="775" y="3466"/>
                  <a:pt x="2311" y="3478"/>
                </a:cubicBezTo>
                <a:cubicBezTo>
                  <a:pt x="3275" y="3466"/>
                  <a:pt x="4049" y="2692"/>
                  <a:pt x="4049" y="1740"/>
                </a:cubicBezTo>
                <a:cubicBezTo>
                  <a:pt x="4049" y="693"/>
                  <a:pt x="3194" y="0"/>
                  <a:pt x="23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7"/>
          <p:cNvSpPr/>
          <p:nvPr/>
        </p:nvSpPr>
        <p:spPr>
          <a:xfrm>
            <a:off x="5120100" y="1020650"/>
            <a:ext cx="3308595" cy="3308635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5358084" y="1258634"/>
            <a:ext cx="2832657" cy="2832657"/>
          </a:xfrm>
          <a:custGeom>
            <a:rect b="b" l="l" r="r" t="t"/>
            <a:pathLst>
              <a:path extrusionOk="0" h="71141" w="71141">
                <a:moveTo>
                  <a:pt x="0" y="1"/>
                </a:moveTo>
                <a:lnTo>
                  <a:pt x="0" y="71140"/>
                </a:lnTo>
                <a:lnTo>
                  <a:pt x="71140" y="71140"/>
                </a:lnTo>
                <a:lnTo>
                  <a:pt x="7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5939971" y="889081"/>
            <a:ext cx="820705" cy="53017"/>
            <a:chOff x="7586971" y="1240406"/>
            <a:chExt cx="820705" cy="53017"/>
          </a:xfrm>
        </p:grpSpPr>
        <p:sp>
          <p:nvSpPr>
            <p:cNvPr id="342" name="Google Shape;342;p7"/>
            <p:cNvSpPr/>
            <p:nvPr/>
          </p:nvSpPr>
          <p:spPr>
            <a:xfrm>
              <a:off x="8345886" y="1240406"/>
              <a:ext cx="61789" cy="53017"/>
            </a:xfrm>
            <a:custGeom>
              <a:rect b="b" l="l" r="r" t="t"/>
              <a:pathLst>
                <a:path extrusionOk="0" h="1656" w="193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156069" y="1240406"/>
              <a:ext cx="61757" cy="53017"/>
            </a:xfrm>
            <a:custGeom>
              <a:rect b="b" l="l" r="r" t="t"/>
              <a:pathLst>
                <a:path extrusionOk="0" h="1656" w="1929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7966221" y="1240406"/>
              <a:ext cx="61789" cy="53017"/>
            </a:xfrm>
            <a:custGeom>
              <a:rect b="b" l="l" r="r" t="t"/>
              <a:pathLst>
                <a:path extrusionOk="0" h="1656" w="193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7776404" y="1240406"/>
              <a:ext cx="62173" cy="53017"/>
            </a:xfrm>
            <a:custGeom>
              <a:rect b="b" l="l" r="r" t="t"/>
              <a:pathLst>
                <a:path extrusionOk="0" h="1656" w="1942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7586971" y="1240406"/>
              <a:ext cx="61757" cy="53017"/>
            </a:xfrm>
            <a:custGeom>
              <a:rect b="b" l="l" r="r" t="t"/>
              <a:pathLst>
                <a:path extrusionOk="0" h="1656" w="1929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7"/>
          <p:cNvGrpSpPr/>
          <p:nvPr/>
        </p:nvGrpSpPr>
        <p:grpSpPr>
          <a:xfrm>
            <a:off x="7228947" y="4476874"/>
            <a:ext cx="377022" cy="131703"/>
            <a:chOff x="8271932" y="4202530"/>
            <a:chExt cx="652626" cy="227979"/>
          </a:xfrm>
        </p:grpSpPr>
        <p:sp>
          <p:nvSpPr>
            <p:cNvPr id="348" name="Google Shape;348;p7"/>
            <p:cNvSpPr/>
            <p:nvPr/>
          </p:nvSpPr>
          <p:spPr>
            <a:xfrm>
              <a:off x="8696579" y="4202530"/>
              <a:ext cx="227979" cy="227979"/>
            </a:xfrm>
            <a:custGeom>
              <a:rect b="b" l="l" r="r" t="t"/>
              <a:pathLst>
                <a:path extrusionOk="0" h="7121" w="7121">
                  <a:moveTo>
                    <a:pt x="1131" y="0"/>
                  </a:moveTo>
                  <a:lnTo>
                    <a:pt x="0" y="1132"/>
                  </a:lnTo>
                  <a:lnTo>
                    <a:pt x="2429" y="3560"/>
                  </a:lnTo>
                  <a:lnTo>
                    <a:pt x="0" y="5989"/>
                  </a:lnTo>
                  <a:lnTo>
                    <a:pt x="1131" y="7120"/>
                  </a:lnTo>
                  <a:lnTo>
                    <a:pt x="3560" y="4692"/>
                  </a:lnTo>
                  <a:lnTo>
                    <a:pt x="5989" y="7120"/>
                  </a:lnTo>
                  <a:lnTo>
                    <a:pt x="7120" y="5989"/>
                  </a:lnTo>
                  <a:lnTo>
                    <a:pt x="4691" y="3560"/>
                  </a:lnTo>
                  <a:lnTo>
                    <a:pt x="7120" y="1132"/>
                  </a:lnTo>
                  <a:lnTo>
                    <a:pt x="5989" y="0"/>
                  </a:lnTo>
                  <a:lnTo>
                    <a:pt x="3560" y="242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271932" y="4202530"/>
              <a:ext cx="228363" cy="227979"/>
            </a:xfrm>
            <a:custGeom>
              <a:rect b="b" l="l" r="r" t="t"/>
              <a:pathLst>
                <a:path extrusionOk="0" h="7121" w="7133">
                  <a:moveTo>
                    <a:pt x="1132" y="0"/>
                  </a:moveTo>
                  <a:lnTo>
                    <a:pt x="1" y="1132"/>
                  </a:lnTo>
                  <a:lnTo>
                    <a:pt x="2429" y="3560"/>
                  </a:lnTo>
                  <a:lnTo>
                    <a:pt x="1" y="5989"/>
                  </a:lnTo>
                  <a:lnTo>
                    <a:pt x="1132" y="7120"/>
                  </a:lnTo>
                  <a:lnTo>
                    <a:pt x="3561" y="4692"/>
                  </a:lnTo>
                  <a:lnTo>
                    <a:pt x="5989" y="7120"/>
                  </a:lnTo>
                  <a:lnTo>
                    <a:pt x="7132" y="5989"/>
                  </a:lnTo>
                  <a:lnTo>
                    <a:pt x="4692" y="3560"/>
                  </a:lnTo>
                  <a:lnTo>
                    <a:pt x="7132" y="1132"/>
                  </a:lnTo>
                  <a:lnTo>
                    <a:pt x="5989" y="0"/>
                  </a:lnTo>
                  <a:lnTo>
                    <a:pt x="3561" y="242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7"/>
          <p:cNvSpPr/>
          <p:nvPr/>
        </p:nvSpPr>
        <p:spPr>
          <a:xfrm>
            <a:off x="4828313" y="1566652"/>
            <a:ext cx="129629" cy="129629"/>
          </a:xfrm>
          <a:custGeom>
            <a:rect b="b" l="l" r="r" t="t"/>
            <a:pathLst>
              <a:path extrusionOk="0" h="8478" w="8478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7"/>
          <p:cNvSpPr txBox="1"/>
          <p:nvPr>
            <p:ph idx="1" type="body"/>
          </p:nvPr>
        </p:nvSpPr>
        <p:spPr>
          <a:xfrm>
            <a:off x="947425" y="2364000"/>
            <a:ext cx="2808000" cy="17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l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 algn="l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type="title"/>
          </p:nvPr>
        </p:nvSpPr>
        <p:spPr>
          <a:xfrm>
            <a:off x="947425" y="1035600"/>
            <a:ext cx="28080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/>
          <p:nvPr/>
        </p:nvSpPr>
        <p:spPr>
          <a:xfrm>
            <a:off x="6185751" y="1534682"/>
            <a:ext cx="2127674" cy="2127703"/>
          </a:xfrm>
          <a:custGeom>
            <a:rect b="b" l="l" r="r" t="t"/>
            <a:pathLst>
              <a:path extrusionOk="0" h="74689" w="74688">
                <a:moveTo>
                  <a:pt x="0" y="0"/>
                </a:moveTo>
                <a:lnTo>
                  <a:pt x="0" y="74688"/>
                </a:lnTo>
                <a:lnTo>
                  <a:pt x="74688" y="74688"/>
                </a:lnTo>
                <a:lnTo>
                  <a:pt x="746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8"/>
          <p:cNvSpPr/>
          <p:nvPr/>
        </p:nvSpPr>
        <p:spPr>
          <a:xfrm>
            <a:off x="6302411" y="1651369"/>
            <a:ext cx="1894362" cy="1894333"/>
          </a:xfrm>
          <a:custGeom>
            <a:rect b="b" l="l" r="r" t="t"/>
            <a:pathLst>
              <a:path extrusionOk="0" h="66497" w="66498">
                <a:moveTo>
                  <a:pt x="1" y="0"/>
                </a:moveTo>
                <a:lnTo>
                  <a:pt x="1" y="66496"/>
                </a:lnTo>
                <a:lnTo>
                  <a:pt x="66497" y="66496"/>
                </a:lnTo>
                <a:lnTo>
                  <a:pt x="66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8"/>
          <p:cNvSpPr/>
          <p:nvPr/>
        </p:nvSpPr>
        <p:spPr>
          <a:xfrm>
            <a:off x="8196806" y="1232451"/>
            <a:ext cx="135686" cy="135714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8"/>
          <p:cNvSpPr/>
          <p:nvPr/>
        </p:nvSpPr>
        <p:spPr>
          <a:xfrm>
            <a:off x="6708770" y="3728869"/>
            <a:ext cx="182178" cy="182178"/>
          </a:xfrm>
          <a:custGeom>
            <a:rect b="b" l="l" r="r" t="t"/>
            <a:pathLst>
              <a:path extrusionOk="0" h="6395" w="6395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8"/>
          <p:cNvGrpSpPr/>
          <p:nvPr/>
        </p:nvGrpSpPr>
        <p:grpSpPr>
          <a:xfrm>
            <a:off x="8396067" y="1910119"/>
            <a:ext cx="137396" cy="393815"/>
            <a:chOff x="8846561" y="2782361"/>
            <a:chExt cx="154517" cy="442886"/>
          </a:xfrm>
        </p:grpSpPr>
        <p:sp>
          <p:nvSpPr>
            <p:cNvPr id="359" name="Google Shape;359;p8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8"/>
          <p:cNvGrpSpPr/>
          <p:nvPr/>
        </p:nvGrpSpPr>
        <p:grpSpPr>
          <a:xfrm>
            <a:off x="8367579" y="3260581"/>
            <a:ext cx="161127" cy="262714"/>
            <a:chOff x="8814523" y="4301099"/>
            <a:chExt cx="181204" cy="295450"/>
          </a:xfrm>
        </p:grpSpPr>
        <p:sp>
          <p:nvSpPr>
            <p:cNvPr id="362" name="Google Shape;362;p8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8"/>
          <p:cNvGrpSpPr/>
          <p:nvPr/>
        </p:nvGrpSpPr>
        <p:grpSpPr>
          <a:xfrm>
            <a:off x="6185742" y="1286997"/>
            <a:ext cx="391640" cy="26508"/>
            <a:chOff x="7586971" y="1240406"/>
            <a:chExt cx="820705" cy="53017"/>
          </a:xfrm>
        </p:grpSpPr>
        <p:sp>
          <p:nvSpPr>
            <p:cNvPr id="369" name="Google Shape;369;p8"/>
            <p:cNvSpPr/>
            <p:nvPr/>
          </p:nvSpPr>
          <p:spPr>
            <a:xfrm>
              <a:off x="8345886" y="1240406"/>
              <a:ext cx="61789" cy="53017"/>
            </a:xfrm>
            <a:custGeom>
              <a:rect b="b" l="l" r="r" t="t"/>
              <a:pathLst>
                <a:path extrusionOk="0" h="1656" w="193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156069" y="1240406"/>
              <a:ext cx="61757" cy="53017"/>
            </a:xfrm>
            <a:custGeom>
              <a:rect b="b" l="l" r="r" t="t"/>
              <a:pathLst>
                <a:path extrusionOk="0" h="1656" w="1929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7966221" y="1240406"/>
              <a:ext cx="61789" cy="53017"/>
            </a:xfrm>
            <a:custGeom>
              <a:rect b="b" l="l" r="r" t="t"/>
              <a:pathLst>
                <a:path extrusionOk="0" h="1656" w="193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7776404" y="1240406"/>
              <a:ext cx="62173" cy="53017"/>
            </a:xfrm>
            <a:custGeom>
              <a:rect b="b" l="l" r="r" t="t"/>
              <a:pathLst>
                <a:path extrusionOk="0" h="1656" w="1942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7586971" y="1240406"/>
              <a:ext cx="61757" cy="53017"/>
            </a:xfrm>
            <a:custGeom>
              <a:rect b="b" l="l" r="r" t="t"/>
              <a:pathLst>
                <a:path extrusionOk="0" h="1656" w="1929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8"/>
          <p:cNvSpPr/>
          <p:nvPr/>
        </p:nvSpPr>
        <p:spPr>
          <a:xfrm>
            <a:off x="6738204" y="1232450"/>
            <a:ext cx="129523" cy="135733"/>
          </a:xfrm>
          <a:custGeom>
            <a:rect b="b" l="l" r="r" t="t"/>
            <a:pathLst>
              <a:path extrusionOk="0" h="8478" w="8478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8"/>
          <p:cNvSpPr/>
          <p:nvPr/>
        </p:nvSpPr>
        <p:spPr>
          <a:xfrm>
            <a:off x="897810" y="3776571"/>
            <a:ext cx="81222" cy="81222"/>
          </a:xfrm>
          <a:custGeom>
            <a:rect b="b" l="l" r="r" t="t"/>
            <a:pathLst>
              <a:path extrusionOk="0" h="2537" w="2537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8"/>
          <p:cNvSpPr/>
          <p:nvPr/>
        </p:nvSpPr>
        <p:spPr>
          <a:xfrm>
            <a:off x="1408289" y="3778876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8"/>
          <p:cNvSpPr/>
          <p:nvPr/>
        </p:nvSpPr>
        <p:spPr>
          <a:xfrm flipH="1">
            <a:off x="1542343" y="3155824"/>
            <a:ext cx="127985" cy="128224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8"/>
          <p:cNvGrpSpPr/>
          <p:nvPr/>
        </p:nvGrpSpPr>
        <p:grpSpPr>
          <a:xfrm flipH="1">
            <a:off x="440675" y="3485819"/>
            <a:ext cx="129525" cy="371975"/>
            <a:chOff x="179009" y="2072968"/>
            <a:chExt cx="190870" cy="548151"/>
          </a:xfrm>
        </p:grpSpPr>
        <p:sp>
          <p:nvSpPr>
            <p:cNvPr id="379" name="Google Shape;379;p8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8"/>
          <p:cNvGrpSpPr/>
          <p:nvPr/>
        </p:nvGrpSpPr>
        <p:grpSpPr>
          <a:xfrm>
            <a:off x="1435228" y="2045074"/>
            <a:ext cx="482000" cy="31137"/>
            <a:chOff x="7586971" y="1240406"/>
            <a:chExt cx="820705" cy="53017"/>
          </a:xfrm>
        </p:grpSpPr>
        <p:sp>
          <p:nvSpPr>
            <p:cNvPr id="382" name="Google Shape;382;p8"/>
            <p:cNvSpPr/>
            <p:nvPr/>
          </p:nvSpPr>
          <p:spPr>
            <a:xfrm>
              <a:off x="8345886" y="1240406"/>
              <a:ext cx="61789" cy="53017"/>
            </a:xfrm>
            <a:custGeom>
              <a:rect b="b" l="l" r="r" t="t"/>
              <a:pathLst>
                <a:path extrusionOk="0" h="1656" w="193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8156069" y="1240406"/>
              <a:ext cx="61757" cy="53017"/>
            </a:xfrm>
            <a:custGeom>
              <a:rect b="b" l="l" r="r" t="t"/>
              <a:pathLst>
                <a:path extrusionOk="0" h="1656" w="1929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966221" y="1240406"/>
              <a:ext cx="61789" cy="53017"/>
            </a:xfrm>
            <a:custGeom>
              <a:rect b="b" l="l" r="r" t="t"/>
              <a:pathLst>
                <a:path extrusionOk="0" h="1656" w="193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7776404" y="1240406"/>
              <a:ext cx="62173" cy="53017"/>
            </a:xfrm>
            <a:custGeom>
              <a:rect b="b" l="l" r="r" t="t"/>
              <a:pathLst>
                <a:path extrusionOk="0" h="1656" w="1942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7586971" y="1240406"/>
              <a:ext cx="61757" cy="53017"/>
            </a:xfrm>
            <a:custGeom>
              <a:rect b="b" l="l" r="r" t="t"/>
              <a:pathLst>
                <a:path extrusionOk="0" h="1656" w="1929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8"/>
          <p:cNvGrpSpPr/>
          <p:nvPr/>
        </p:nvGrpSpPr>
        <p:grpSpPr>
          <a:xfrm>
            <a:off x="1955511" y="1366605"/>
            <a:ext cx="328622" cy="305322"/>
            <a:chOff x="6672" y="3464315"/>
            <a:chExt cx="279631" cy="259804"/>
          </a:xfrm>
        </p:grpSpPr>
        <p:sp>
          <p:nvSpPr>
            <p:cNvPr id="388" name="Google Shape;388;p8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8"/>
          <p:cNvSpPr/>
          <p:nvPr/>
        </p:nvSpPr>
        <p:spPr>
          <a:xfrm>
            <a:off x="2540301" y="2019456"/>
            <a:ext cx="124833" cy="124381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8"/>
          <p:cNvGrpSpPr/>
          <p:nvPr/>
        </p:nvGrpSpPr>
        <p:grpSpPr>
          <a:xfrm>
            <a:off x="440677" y="1364545"/>
            <a:ext cx="189340" cy="308716"/>
            <a:chOff x="8814523" y="4301099"/>
            <a:chExt cx="181204" cy="295450"/>
          </a:xfrm>
        </p:grpSpPr>
        <p:sp>
          <p:nvSpPr>
            <p:cNvPr id="399" name="Google Shape;399;p8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8"/>
          <p:cNvGrpSpPr/>
          <p:nvPr/>
        </p:nvGrpSpPr>
        <p:grpSpPr>
          <a:xfrm flipH="1">
            <a:off x="2517441" y="3031968"/>
            <a:ext cx="585142" cy="825829"/>
            <a:chOff x="8369505" y="4200966"/>
            <a:chExt cx="588555" cy="830646"/>
          </a:xfrm>
        </p:grpSpPr>
        <p:sp>
          <p:nvSpPr>
            <p:cNvPr id="406" name="Google Shape;406;p8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8369505" y="4200966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8834931" y="4430447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8"/>
          <p:cNvSpPr/>
          <p:nvPr/>
        </p:nvSpPr>
        <p:spPr>
          <a:xfrm flipH="1">
            <a:off x="968939" y="1354524"/>
            <a:ext cx="144696" cy="144734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8"/>
          <p:cNvSpPr/>
          <p:nvPr/>
        </p:nvSpPr>
        <p:spPr>
          <a:xfrm flipH="1">
            <a:off x="460574" y="1993156"/>
            <a:ext cx="150399" cy="150680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8"/>
          <p:cNvCxnSpPr/>
          <p:nvPr/>
        </p:nvCxnSpPr>
        <p:spPr>
          <a:xfrm>
            <a:off x="-8550" y="917350"/>
            <a:ext cx="91611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8"/>
          <p:cNvCxnSpPr/>
          <p:nvPr/>
        </p:nvCxnSpPr>
        <p:spPr>
          <a:xfrm>
            <a:off x="-8550" y="4226150"/>
            <a:ext cx="91611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8"/>
          <p:cNvSpPr txBox="1"/>
          <p:nvPr>
            <p:ph type="title"/>
          </p:nvPr>
        </p:nvSpPr>
        <p:spPr>
          <a:xfrm>
            <a:off x="3334250" y="1851388"/>
            <a:ext cx="4628100" cy="14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28" name="Google Shape;428;p8"/>
          <p:cNvGrpSpPr/>
          <p:nvPr/>
        </p:nvGrpSpPr>
        <p:grpSpPr>
          <a:xfrm>
            <a:off x="876986" y="2485255"/>
            <a:ext cx="328622" cy="305322"/>
            <a:chOff x="6672" y="3464315"/>
            <a:chExt cx="279631" cy="259804"/>
          </a:xfrm>
        </p:grpSpPr>
        <p:sp>
          <p:nvSpPr>
            <p:cNvPr id="429" name="Google Shape;429;p8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8"/>
          <p:cNvSpPr/>
          <p:nvPr/>
        </p:nvSpPr>
        <p:spPr>
          <a:xfrm rot="-5400000">
            <a:off x="2770171" y="1561376"/>
            <a:ext cx="585138" cy="79685"/>
          </a:xfrm>
          <a:custGeom>
            <a:rect b="b" l="l" r="r" t="t"/>
            <a:pathLst>
              <a:path extrusionOk="0" h="2489" w="18277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8"/>
          <p:cNvSpPr/>
          <p:nvPr/>
        </p:nvSpPr>
        <p:spPr>
          <a:xfrm rot="5405778">
            <a:off x="1666427" y="2410338"/>
            <a:ext cx="178500" cy="32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"/>
          <p:cNvSpPr/>
          <p:nvPr/>
        </p:nvSpPr>
        <p:spPr>
          <a:xfrm>
            <a:off x="955775" y="3182525"/>
            <a:ext cx="171000" cy="1710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8"/>
          <p:cNvSpPr/>
          <p:nvPr/>
        </p:nvSpPr>
        <p:spPr>
          <a:xfrm>
            <a:off x="2606113" y="1515725"/>
            <a:ext cx="171000" cy="1710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"/>
          <p:cNvSpPr/>
          <p:nvPr/>
        </p:nvSpPr>
        <p:spPr>
          <a:xfrm>
            <a:off x="2538672" y="2662475"/>
            <a:ext cx="128100" cy="128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"/>
          <p:cNvSpPr/>
          <p:nvPr/>
        </p:nvSpPr>
        <p:spPr>
          <a:xfrm>
            <a:off x="-3000" y="325"/>
            <a:ext cx="2608717" cy="5143367"/>
          </a:xfrm>
          <a:custGeom>
            <a:rect b="b" l="l" r="r" t="t"/>
            <a:pathLst>
              <a:path extrusionOk="0" h="128040" w="39589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9"/>
          <p:cNvSpPr/>
          <p:nvPr/>
        </p:nvSpPr>
        <p:spPr>
          <a:xfrm>
            <a:off x="191875" y="1216900"/>
            <a:ext cx="2942151" cy="3098613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9"/>
          <p:cNvSpPr/>
          <p:nvPr/>
        </p:nvSpPr>
        <p:spPr>
          <a:xfrm>
            <a:off x="358588" y="1392549"/>
            <a:ext cx="2608736" cy="2747328"/>
          </a:xfrm>
          <a:custGeom>
            <a:rect b="b" l="l" r="r" t="t"/>
            <a:pathLst>
              <a:path extrusionOk="0" h="83095" w="83094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9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448" name="Google Shape;448;p9"/>
            <p:cNvSpPr/>
            <p:nvPr/>
          </p:nvSpPr>
          <p:spPr>
            <a:xfrm>
              <a:off x="8846561" y="2782361"/>
              <a:ext cx="154517" cy="154132"/>
            </a:xfrm>
            <a:custGeom>
              <a:rect b="b" l="l" r="r" t="t"/>
              <a:pathLst>
                <a:path extrusionOk="0" h="4811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846561" y="3070730"/>
              <a:ext cx="154517" cy="154517"/>
            </a:xfrm>
            <a:custGeom>
              <a:rect b="b" l="l" r="r" t="t"/>
              <a:pathLst>
                <a:path extrusionOk="0" h="4823" w="4823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9"/>
          <p:cNvSpPr/>
          <p:nvPr/>
        </p:nvSpPr>
        <p:spPr>
          <a:xfrm flipH="1" rot="10800000">
            <a:off x="492791" y="1626815"/>
            <a:ext cx="152595" cy="152627"/>
          </a:xfrm>
          <a:custGeom>
            <a:rect b="b" l="l" r="r" t="t"/>
            <a:pathLst>
              <a:path extrusionOk="0" h="4764" w="4763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9"/>
          <p:cNvGrpSpPr/>
          <p:nvPr/>
        </p:nvGrpSpPr>
        <p:grpSpPr>
          <a:xfrm flipH="1" rot="10800000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452" name="Google Shape;452;p9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9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459" name="Google Shape;459;p9"/>
            <p:cNvSpPr/>
            <p:nvPr/>
          </p:nvSpPr>
          <p:spPr>
            <a:xfrm>
              <a:off x="8881800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876440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8647391" y="4888380"/>
              <a:ext cx="38130" cy="32687"/>
            </a:xfrm>
            <a:custGeom>
              <a:rect b="b" l="l" r="r" t="t"/>
              <a:pathLst>
                <a:path extrusionOk="0" h="1021" w="1191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8530346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8413333" y="4888380"/>
              <a:ext cx="38162" cy="32687"/>
            </a:xfrm>
            <a:custGeom>
              <a:rect b="b" l="l" r="r" t="t"/>
              <a:pathLst>
                <a:path extrusionOk="0" h="1021" w="1192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8881800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876440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8647391" y="4777867"/>
              <a:ext cx="38130" cy="33039"/>
            </a:xfrm>
            <a:custGeom>
              <a:rect b="b" l="l" r="r" t="t"/>
              <a:pathLst>
                <a:path extrusionOk="0" h="1032" w="1191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8530346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8413333" y="4777867"/>
              <a:ext cx="38162" cy="33039"/>
            </a:xfrm>
            <a:custGeom>
              <a:rect b="b" l="l" r="r" t="t"/>
              <a:pathLst>
                <a:path extrusionOk="0" h="1032" w="1192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8881800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876440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8647391" y="4998637"/>
              <a:ext cx="38130" cy="32975"/>
            </a:xfrm>
            <a:custGeom>
              <a:rect b="b" l="l" r="r" t="t"/>
              <a:pathLst>
                <a:path extrusionOk="0" h="1030" w="1191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8530346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8413333" y="4998637"/>
              <a:ext cx="38162" cy="32975"/>
            </a:xfrm>
            <a:custGeom>
              <a:rect b="b" l="l" r="r" t="t"/>
              <a:pathLst>
                <a:path extrusionOk="0" h="1030" w="1192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8369505" y="4354255"/>
              <a:ext cx="585138" cy="79685"/>
            </a:xfrm>
            <a:custGeom>
              <a:rect b="b" l="l" r="r" t="t"/>
              <a:pathLst>
                <a:path extrusionOk="0" h="2489" w="18277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8834931" y="4507091"/>
              <a:ext cx="123130" cy="123162"/>
            </a:xfrm>
            <a:custGeom>
              <a:rect b="b" l="l" r="r" t="t"/>
              <a:pathLst>
                <a:path extrusionOk="0" h="3847" w="3846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9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477" name="Google Shape;477;p9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9"/>
          <p:cNvSpPr/>
          <p:nvPr/>
        </p:nvSpPr>
        <p:spPr>
          <a:xfrm>
            <a:off x="8857713" y="4416280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/>
          <p:nvPr/>
        </p:nvSpPr>
        <p:spPr>
          <a:xfrm flipH="1" rot="10800000">
            <a:off x="7924005" y="4913190"/>
            <a:ext cx="585138" cy="79685"/>
          </a:xfrm>
          <a:custGeom>
            <a:rect b="b" l="l" r="r" t="t"/>
            <a:pathLst>
              <a:path extrusionOk="0" h="2489" w="18277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9"/>
          <p:cNvSpPr/>
          <p:nvPr/>
        </p:nvSpPr>
        <p:spPr>
          <a:xfrm flipH="1" rot="10800000">
            <a:off x="8389431" y="4716878"/>
            <a:ext cx="123130" cy="123162"/>
          </a:xfrm>
          <a:custGeom>
            <a:rect b="b" l="l" r="r" t="t"/>
            <a:pathLst>
              <a:path extrusionOk="0" h="3847" w="3846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9"/>
          <p:cNvGrpSpPr/>
          <p:nvPr/>
        </p:nvGrpSpPr>
        <p:grpSpPr>
          <a:xfrm rot="10800000">
            <a:off x="2703980" y="174636"/>
            <a:ext cx="279631" cy="259804"/>
            <a:chOff x="6672" y="3464315"/>
            <a:chExt cx="279631" cy="259804"/>
          </a:xfrm>
        </p:grpSpPr>
        <p:sp>
          <p:nvSpPr>
            <p:cNvPr id="490" name="Google Shape;490;p9"/>
            <p:cNvSpPr/>
            <p:nvPr/>
          </p:nvSpPr>
          <p:spPr>
            <a:xfrm>
              <a:off x="246938" y="3577534"/>
              <a:ext cx="39365" cy="33526"/>
            </a:xfrm>
            <a:custGeom>
              <a:rect b="b" l="l" r="r" t="t"/>
              <a:pathLst>
                <a:path extrusionOk="0" h="1045" w="1227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26982" y="3577534"/>
              <a:ext cx="39012" cy="33526"/>
            </a:xfrm>
            <a:custGeom>
              <a:rect b="b" l="l" r="r" t="t"/>
              <a:pathLst>
                <a:path extrusionOk="0" h="1045" w="1216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6672" y="3577374"/>
              <a:ext cx="39365" cy="33687"/>
            </a:xfrm>
            <a:custGeom>
              <a:rect b="b" l="l" r="r" t="t"/>
              <a:pathLst>
                <a:path extrusionOk="0" h="1050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246938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26982" y="3464315"/>
              <a:ext cx="39012" cy="33655"/>
            </a:xfrm>
            <a:custGeom>
              <a:rect b="b" l="l" r="r" t="t"/>
              <a:pathLst>
                <a:path extrusionOk="0" h="1049" w="1216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6672" y="3464315"/>
              <a:ext cx="39365" cy="33655"/>
            </a:xfrm>
            <a:custGeom>
              <a:rect b="b" l="l" r="r" t="t"/>
              <a:pathLst>
                <a:path extrusionOk="0" h="1049" w="1227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46938" y="3690721"/>
              <a:ext cx="39365" cy="33398"/>
            </a:xfrm>
            <a:custGeom>
              <a:rect b="b" l="l" r="r" t="t"/>
              <a:pathLst>
                <a:path extrusionOk="0" h="1041" w="1227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26982" y="3690625"/>
              <a:ext cx="39012" cy="33494"/>
            </a:xfrm>
            <a:custGeom>
              <a:rect b="b" l="l" r="r" t="t"/>
              <a:pathLst>
                <a:path extrusionOk="0" h="1044" w="1216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6672" y="3690625"/>
              <a:ext cx="39365" cy="33494"/>
            </a:xfrm>
            <a:custGeom>
              <a:rect b="b" l="l" r="r" t="t"/>
              <a:pathLst>
                <a:path extrusionOk="0" h="1044" w="1227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9"/>
          <p:cNvSpPr/>
          <p:nvPr/>
        </p:nvSpPr>
        <p:spPr>
          <a:xfrm rot="10800000">
            <a:off x="2703996" y="635535"/>
            <a:ext cx="106225" cy="105840"/>
          </a:xfrm>
          <a:custGeom>
            <a:rect b="b" l="l" r="r" t="t"/>
            <a:pathLst>
              <a:path extrusionOk="0" h="3299" w="3311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9"/>
          <p:cNvSpPr txBox="1"/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1" name="Google Shape;501;p9"/>
          <p:cNvSpPr txBox="1"/>
          <p:nvPr>
            <p:ph idx="1" type="subTitle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"/>
          <p:cNvSpPr/>
          <p:nvPr/>
        </p:nvSpPr>
        <p:spPr>
          <a:xfrm>
            <a:off x="0" y="-2975"/>
            <a:ext cx="9144000" cy="18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0"/>
          <p:cNvSpPr txBox="1"/>
          <p:nvPr>
            <p:ph type="title"/>
          </p:nvPr>
        </p:nvSpPr>
        <p:spPr>
          <a:xfrm>
            <a:off x="907475" y="392050"/>
            <a:ext cx="50757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5" name="Google Shape;505;p10"/>
          <p:cNvSpPr/>
          <p:nvPr/>
        </p:nvSpPr>
        <p:spPr>
          <a:xfrm>
            <a:off x="0" y="4753000"/>
            <a:ext cx="9144000" cy="39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0"/>
          <p:cNvSpPr/>
          <p:nvPr/>
        </p:nvSpPr>
        <p:spPr>
          <a:xfrm flipH="1" rot="10800000">
            <a:off x="8142475" y="1812625"/>
            <a:ext cx="1001530" cy="1001530"/>
          </a:xfrm>
          <a:custGeom>
            <a:rect b="b" l="l" r="r" t="t"/>
            <a:pathLst>
              <a:path extrusionOk="0" h="34482" w="34482">
                <a:moveTo>
                  <a:pt x="34481" y="1"/>
                </a:moveTo>
                <a:cubicBezTo>
                  <a:pt x="15443" y="1"/>
                  <a:pt x="1" y="15443"/>
                  <a:pt x="1" y="34481"/>
                </a:cubicBezTo>
                <a:lnTo>
                  <a:pt x="34481" y="34481"/>
                </a:lnTo>
                <a:lnTo>
                  <a:pt x="3448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10"/>
          <p:cNvGrpSpPr/>
          <p:nvPr/>
        </p:nvGrpSpPr>
        <p:grpSpPr>
          <a:xfrm rot="5400000">
            <a:off x="7031086" y="4365572"/>
            <a:ext cx="156808" cy="329221"/>
            <a:chOff x="1567241" y="4124224"/>
            <a:chExt cx="213025" cy="447250"/>
          </a:xfrm>
        </p:grpSpPr>
        <p:sp>
          <p:nvSpPr>
            <p:cNvPr id="508" name="Google Shape;508;p10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10"/>
          <p:cNvSpPr/>
          <p:nvPr/>
        </p:nvSpPr>
        <p:spPr>
          <a:xfrm flipH="1">
            <a:off x="2250816" y="3518163"/>
            <a:ext cx="134279" cy="134531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10"/>
          <p:cNvGrpSpPr/>
          <p:nvPr/>
        </p:nvGrpSpPr>
        <p:grpSpPr>
          <a:xfrm flipH="1">
            <a:off x="771586" y="2448150"/>
            <a:ext cx="135900" cy="390284"/>
            <a:chOff x="179009" y="2072968"/>
            <a:chExt cx="190870" cy="548151"/>
          </a:xfrm>
        </p:grpSpPr>
        <p:sp>
          <p:nvSpPr>
            <p:cNvPr id="512" name="Google Shape;512;p10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10"/>
          <p:cNvSpPr/>
          <p:nvPr/>
        </p:nvSpPr>
        <p:spPr>
          <a:xfrm rot="5400000">
            <a:off x="4632993" y="3097611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0"/>
          <p:cNvSpPr/>
          <p:nvPr/>
        </p:nvSpPr>
        <p:spPr>
          <a:xfrm rot="-10794996">
            <a:off x="6471899" y="1995900"/>
            <a:ext cx="206100" cy="3228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10"/>
          <p:cNvGrpSpPr/>
          <p:nvPr/>
        </p:nvGrpSpPr>
        <p:grpSpPr>
          <a:xfrm flipH="1">
            <a:off x="8911911" y="1003175"/>
            <a:ext cx="135900" cy="390284"/>
            <a:chOff x="179009" y="2072968"/>
            <a:chExt cx="190870" cy="548151"/>
          </a:xfrm>
        </p:grpSpPr>
        <p:sp>
          <p:nvSpPr>
            <p:cNvPr id="517" name="Google Shape;517;p10"/>
            <p:cNvSpPr/>
            <p:nvPr/>
          </p:nvSpPr>
          <p:spPr>
            <a:xfrm>
              <a:off x="179009" y="2072968"/>
              <a:ext cx="190870" cy="190870"/>
            </a:xfrm>
            <a:custGeom>
              <a:rect b="b" l="l" r="r" t="t"/>
              <a:pathLst>
                <a:path extrusionOk="0" h="5954" w="5954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179009" y="2429864"/>
              <a:ext cx="190870" cy="191255"/>
            </a:xfrm>
            <a:custGeom>
              <a:rect b="b" l="l" r="r" t="t"/>
              <a:pathLst>
                <a:path extrusionOk="0" h="5966" w="5954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10"/>
          <p:cNvSpPr/>
          <p:nvPr/>
        </p:nvSpPr>
        <p:spPr>
          <a:xfrm rot="5400000">
            <a:off x="8679781" y="473036"/>
            <a:ext cx="600135" cy="81778"/>
          </a:xfrm>
          <a:custGeom>
            <a:rect b="b" l="l" r="r" t="t"/>
            <a:pathLst>
              <a:path extrusionOk="0" h="2549" w="18706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10"/>
          <p:cNvGrpSpPr/>
          <p:nvPr/>
        </p:nvGrpSpPr>
        <p:grpSpPr>
          <a:xfrm>
            <a:off x="95129" y="1074606"/>
            <a:ext cx="161127" cy="262714"/>
            <a:chOff x="8814523" y="4301099"/>
            <a:chExt cx="181204" cy="295450"/>
          </a:xfrm>
        </p:grpSpPr>
        <p:sp>
          <p:nvSpPr>
            <p:cNvPr id="521" name="Google Shape;521;p10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10"/>
          <p:cNvSpPr/>
          <p:nvPr/>
        </p:nvSpPr>
        <p:spPr>
          <a:xfrm flipH="1">
            <a:off x="119034" y="1527124"/>
            <a:ext cx="127985" cy="128224"/>
          </a:xfrm>
          <a:custGeom>
            <a:rect b="b" l="l" r="r" t="t"/>
            <a:pathLst>
              <a:path extrusionOk="0" h="5894" w="5883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10"/>
          <p:cNvGrpSpPr/>
          <p:nvPr/>
        </p:nvGrpSpPr>
        <p:grpSpPr>
          <a:xfrm>
            <a:off x="7464592" y="3652706"/>
            <a:ext cx="161127" cy="262714"/>
            <a:chOff x="8814523" y="4301099"/>
            <a:chExt cx="181204" cy="295450"/>
          </a:xfrm>
        </p:grpSpPr>
        <p:sp>
          <p:nvSpPr>
            <p:cNvPr id="529" name="Google Shape;529;p10"/>
            <p:cNvSpPr/>
            <p:nvPr/>
          </p:nvSpPr>
          <p:spPr>
            <a:xfrm>
              <a:off x="8814523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8951067" y="4429633"/>
              <a:ext cx="44660" cy="37996"/>
            </a:xfrm>
            <a:custGeom>
              <a:rect b="b" l="l" r="r" t="t"/>
              <a:pathLst>
                <a:path extrusionOk="0" h="1186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8814523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8951067" y="4301099"/>
              <a:ext cx="44660" cy="37964"/>
            </a:xfrm>
            <a:custGeom>
              <a:rect b="b" l="l" r="r" t="t"/>
              <a:pathLst>
                <a:path extrusionOk="0" h="1185" w="1394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814523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951067" y="4558328"/>
              <a:ext cx="44660" cy="38221"/>
            </a:xfrm>
            <a:custGeom>
              <a:rect b="b" l="l" r="r" t="t"/>
              <a:pathLst>
                <a:path extrusionOk="0" h="1193" w="1394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indent="-355600" lvl="1" marL="9144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indent="-355600" lvl="2" marL="13716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indent="-355600" lvl="3" marL="18288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indent="-355600" lvl="4" marL="22860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indent="-355600" lvl="5" marL="27432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indent="-355600" lvl="6" marL="32004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indent="-355600" lvl="7" marL="36576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indent="-355600" lvl="8" marL="4114800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57"/>
          <p:cNvSpPr txBox="1"/>
          <p:nvPr>
            <p:ph type="ctrTitle"/>
          </p:nvPr>
        </p:nvSpPr>
        <p:spPr>
          <a:xfrm>
            <a:off x="1616400" y="938750"/>
            <a:ext cx="5911200" cy="19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Predicting Flight Delays</a:t>
            </a:r>
            <a:endParaRPr sz="6000"/>
          </a:p>
        </p:txBody>
      </p:sp>
      <p:sp>
        <p:nvSpPr>
          <p:cNvPr id="2274" name="Google Shape;2274;p57"/>
          <p:cNvSpPr txBox="1"/>
          <p:nvPr>
            <p:ph idx="1" type="subTitle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Data Science Approach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58"/>
          <p:cNvSpPr txBox="1"/>
          <p:nvPr>
            <p:ph idx="15" type="subTitle"/>
          </p:nvPr>
        </p:nvSpPr>
        <p:spPr>
          <a:xfrm>
            <a:off x="6475664" y="32051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280" name="Google Shape;2280;p58"/>
          <p:cNvSpPr txBox="1"/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281" name="Google Shape;2281;p58"/>
          <p:cNvSpPr txBox="1"/>
          <p:nvPr>
            <p:ph idx="2" type="title"/>
          </p:nvPr>
        </p:nvSpPr>
        <p:spPr>
          <a:xfrm>
            <a:off x="713425" y="2571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</a:t>
            </a:r>
            <a:endParaRPr sz="2000"/>
          </a:p>
        </p:txBody>
      </p:sp>
      <p:sp>
        <p:nvSpPr>
          <p:cNvPr id="2282" name="Google Shape;2282;p58"/>
          <p:cNvSpPr txBox="1"/>
          <p:nvPr>
            <p:ph idx="1" type="subTitle"/>
          </p:nvPr>
        </p:nvSpPr>
        <p:spPr>
          <a:xfrm>
            <a:off x="734625" y="3581650"/>
            <a:ext cx="17370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NaNs, Class Imbalance, Visuals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58"/>
          <p:cNvSpPr txBox="1"/>
          <p:nvPr>
            <p:ph idx="3" type="subTitle"/>
          </p:nvPr>
        </p:nvSpPr>
        <p:spPr>
          <a:xfrm>
            <a:off x="537825" y="3205150"/>
            <a:ext cx="21306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EDA/Processing</a:t>
            </a:r>
            <a:endParaRPr/>
          </a:p>
        </p:txBody>
      </p:sp>
      <p:sp>
        <p:nvSpPr>
          <p:cNvPr id="2284" name="Google Shape;2284;p58"/>
          <p:cNvSpPr txBox="1"/>
          <p:nvPr>
            <p:ph idx="4" type="title"/>
          </p:nvPr>
        </p:nvSpPr>
        <p:spPr>
          <a:xfrm>
            <a:off x="2634171" y="2571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</a:t>
            </a:r>
            <a:endParaRPr sz="2000"/>
          </a:p>
        </p:txBody>
      </p:sp>
      <p:sp>
        <p:nvSpPr>
          <p:cNvPr id="2285" name="Google Shape;2285;p58"/>
          <p:cNvSpPr txBox="1"/>
          <p:nvPr>
            <p:ph idx="5" type="subTitle"/>
          </p:nvPr>
        </p:nvSpPr>
        <p:spPr>
          <a:xfrm>
            <a:off x="2774924" y="3581650"/>
            <a:ext cx="16734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Random Forest, MLP, GridSearch</a:t>
            </a:r>
            <a:endParaRPr/>
          </a:p>
        </p:txBody>
      </p:sp>
      <p:sp>
        <p:nvSpPr>
          <p:cNvPr id="2286" name="Google Shape;2286;p58"/>
          <p:cNvSpPr txBox="1"/>
          <p:nvPr>
            <p:ph idx="6" type="subTitle"/>
          </p:nvPr>
        </p:nvSpPr>
        <p:spPr>
          <a:xfrm>
            <a:off x="2634071" y="32051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287" name="Google Shape;2287;p58"/>
          <p:cNvSpPr txBox="1"/>
          <p:nvPr>
            <p:ph idx="7" type="title"/>
          </p:nvPr>
        </p:nvSpPr>
        <p:spPr>
          <a:xfrm>
            <a:off x="4554917" y="2571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2288" name="Google Shape;2288;p58"/>
          <p:cNvSpPr txBox="1"/>
          <p:nvPr>
            <p:ph idx="8" type="subTitle"/>
          </p:nvPr>
        </p:nvSpPr>
        <p:spPr>
          <a:xfrm>
            <a:off x="4695663" y="3581650"/>
            <a:ext cx="16734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PCA, Logistic Regression, MLP</a:t>
            </a:r>
            <a:endParaRPr/>
          </a:p>
        </p:txBody>
      </p:sp>
      <p:sp>
        <p:nvSpPr>
          <p:cNvPr id="2289" name="Google Shape;2289;p58"/>
          <p:cNvSpPr txBox="1"/>
          <p:nvPr>
            <p:ph idx="9" type="subTitle"/>
          </p:nvPr>
        </p:nvSpPr>
        <p:spPr>
          <a:xfrm>
            <a:off x="4554818" y="32051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2290" name="Google Shape;2290;p58"/>
          <p:cNvSpPr txBox="1"/>
          <p:nvPr>
            <p:ph idx="13" type="title"/>
          </p:nvPr>
        </p:nvSpPr>
        <p:spPr>
          <a:xfrm>
            <a:off x="6475662" y="2571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2291" name="Google Shape;2291;p58"/>
          <p:cNvSpPr txBox="1"/>
          <p:nvPr>
            <p:ph idx="14" type="subTitle"/>
          </p:nvPr>
        </p:nvSpPr>
        <p:spPr>
          <a:xfrm>
            <a:off x="6616500" y="3581650"/>
            <a:ext cx="16734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Feature Importance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6" name="Google Shape;229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6475"/>
            <a:ext cx="5065274" cy="3937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297" name="Google Shape;2297;p59"/>
          <p:cNvGrpSpPr/>
          <p:nvPr/>
        </p:nvGrpSpPr>
        <p:grpSpPr>
          <a:xfrm>
            <a:off x="2293966" y="0"/>
            <a:ext cx="6858634" cy="4253675"/>
            <a:chOff x="2293966" y="0"/>
            <a:chExt cx="6858634" cy="4253675"/>
          </a:xfrm>
        </p:grpSpPr>
        <p:grpSp>
          <p:nvGrpSpPr>
            <p:cNvPr id="2298" name="Google Shape;2298;p59"/>
            <p:cNvGrpSpPr/>
            <p:nvPr/>
          </p:nvGrpSpPr>
          <p:grpSpPr>
            <a:xfrm>
              <a:off x="2293966" y="0"/>
              <a:ext cx="6850034" cy="4253675"/>
              <a:chOff x="2293966" y="0"/>
              <a:chExt cx="6850034" cy="4253675"/>
            </a:xfrm>
          </p:grpSpPr>
          <p:pic>
            <p:nvPicPr>
              <p:cNvPr id="2299" name="Google Shape;2299;p5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293966" y="0"/>
                <a:ext cx="6850034" cy="310982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2300" name="Google Shape;2300;p59"/>
              <p:cNvSpPr/>
              <p:nvPr/>
            </p:nvSpPr>
            <p:spPr>
              <a:xfrm>
                <a:off x="2933550" y="3383375"/>
                <a:ext cx="2073000" cy="870300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arker Grotesque Medium"/>
                  <a:ea typeface="Darker Grotesque Medium"/>
                  <a:cs typeface="Darker Grotesque Medium"/>
                  <a:sym typeface="Darker Grotesque Medium"/>
                </a:endParaRPr>
              </a:p>
            </p:txBody>
          </p:sp>
          <p:cxnSp>
            <p:nvCxnSpPr>
              <p:cNvPr id="2301" name="Google Shape;2301;p59"/>
              <p:cNvCxnSpPr/>
              <p:nvPr/>
            </p:nvCxnSpPr>
            <p:spPr>
              <a:xfrm>
                <a:off x="2297950" y="3119350"/>
                <a:ext cx="645300" cy="273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02" name="Google Shape;2302;p59"/>
            <p:cNvCxnSpPr/>
            <p:nvPr/>
          </p:nvCxnSpPr>
          <p:spPr>
            <a:xfrm flipH="1" rot="10800000">
              <a:off x="5006600" y="3129150"/>
              <a:ext cx="4146000" cy="264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7" name="Google Shape;230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68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2" name="Google Shape;231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75" y="791133"/>
            <a:ext cx="3477474" cy="3713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3" name="Google Shape;231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637" y="763791"/>
            <a:ext cx="3477474" cy="3768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14" name="Google Shape;2314;p61"/>
          <p:cNvSpPr txBox="1"/>
          <p:nvPr>
            <p:ph idx="4294967295" type="subTitle"/>
          </p:nvPr>
        </p:nvSpPr>
        <p:spPr>
          <a:xfrm>
            <a:off x="695500" y="4556800"/>
            <a:ext cx="31377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Undersampling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61"/>
          <p:cNvSpPr txBox="1"/>
          <p:nvPr>
            <p:ph idx="4294967295" type="subTitle"/>
          </p:nvPr>
        </p:nvSpPr>
        <p:spPr>
          <a:xfrm>
            <a:off x="5410525" y="4556800"/>
            <a:ext cx="31377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Undersampling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61"/>
          <p:cNvSpPr txBox="1"/>
          <p:nvPr>
            <p:ph idx="4294967295" type="title"/>
          </p:nvPr>
        </p:nvSpPr>
        <p:spPr>
          <a:xfrm>
            <a:off x="713225" y="82300"/>
            <a:ext cx="7717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6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322" name="Google Shape;2322;p62"/>
          <p:cNvSpPr txBox="1"/>
          <p:nvPr>
            <p:ph idx="2" type="body"/>
          </p:nvPr>
        </p:nvSpPr>
        <p:spPr>
          <a:xfrm>
            <a:off x="4234100" y="713825"/>
            <a:ext cx="4781700" cy="3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 Classifier found ‘</a:t>
            </a: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Departure Time’</a:t>
            </a:r>
            <a:r>
              <a:rPr lang="en" sz="1800"/>
              <a:t> to be most significant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Highest delay rates: </a:t>
            </a: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5-9 pm</a:t>
            </a:r>
            <a:endParaRPr b="1" sz="18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Late Arrivals + More Flights = More Delays?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Decreased Efficiency later in day?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Delay Airports (&gt;20%) vs. Low Delay (&lt;20)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~</a:t>
            </a: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100</a:t>
            </a:r>
            <a:r>
              <a:rPr lang="en" sz="1800"/>
              <a:t> miles longer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80% </a:t>
            </a:r>
            <a:r>
              <a:rPr lang="en" sz="1800"/>
              <a:t>more </a:t>
            </a: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snow</a:t>
            </a:r>
            <a:r>
              <a:rPr lang="en" sz="1800"/>
              <a:t>/</a:t>
            </a: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precip</a:t>
            </a:r>
            <a:r>
              <a:rPr lang="en" sz="1800"/>
              <a:t>.</a:t>
            </a:r>
            <a:r>
              <a:rPr lang="en" sz="1800"/>
              <a:t> on average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51% </a:t>
            </a:r>
            <a:r>
              <a:rPr lang="en" sz="1800"/>
              <a:t>more </a:t>
            </a: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flights</a:t>
            </a:r>
            <a:r>
              <a:rPr lang="en" sz="1800"/>
              <a:t> per month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43% </a:t>
            </a:r>
            <a:r>
              <a:rPr lang="en" sz="1800"/>
              <a:t>more </a:t>
            </a: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passengers</a:t>
            </a:r>
            <a:r>
              <a:rPr lang="en" sz="1800"/>
              <a:t> per month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to have </a:t>
            </a:r>
            <a:r>
              <a:rPr b="1" lang="en" sz="1800">
                <a:latin typeface="Darker Grotesque"/>
                <a:ea typeface="Darker Grotesque"/>
                <a:cs typeface="Darker Grotesque"/>
                <a:sym typeface="Darker Grotesque"/>
              </a:rPr>
              <a:t>balanced</a:t>
            </a:r>
            <a:r>
              <a:rPr lang="en" sz="1800"/>
              <a:t> training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Complex models may not necessarily perform better than simpler 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Trade-off between time/simplicity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RF vs. MLP</a:t>
            </a:r>
            <a:endParaRPr sz="1800"/>
          </a:p>
        </p:txBody>
      </p:sp>
      <p:pic>
        <p:nvPicPr>
          <p:cNvPr id="2323" name="Google Shape;232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50" y="1295088"/>
            <a:ext cx="4127749" cy="313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ivia Night XL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