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C5FD"/>
    <a:srgbClr val="002D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560" y="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41BF-E28D-4B26-8F71-580B15CAE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C8AC9-C099-4FB1-973A-973596B98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919F2-AD92-451A-B99C-B8C8D66C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C5E42-16DE-4125-BBC4-420D90D58D8E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34F2C-E169-4A54-B180-EC8B210E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D07C4-3DAF-47B5-BEBF-DEFE3949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C4F8-AEF4-4661-A75F-557EF9703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8C302-CA24-4373-AB80-7379EADD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49483-C2B6-4AAD-985A-57B87D5E9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03888-7137-421C-A223-396E9052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C5E42-16DE-4125-BBC4-420D90D58D8E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5E434-E2C4-421B-8536-B59B2F26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E87C2-2F9C-46A6-B18C-3F0D7078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C4F8-AEF4-4661-A75F-557EF9703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8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3ED31A-715B-4BA9-8D54-0E9E8343A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78012-E97D-4344-B467-2FB6E3DBB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F6832-FB40-4211-9827-C2B651FE7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C5E42-16DE-4125-BBC4-420D90D58D8E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7D1A3-ECEA-4979-AB5A-111CCF34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33949-6772-44D5-BDE7-8BBBE7DF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C4F8-AEF4-4661-A75F-557EF9703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9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28578-88EC-4481-B07D-89337D66A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9C9CE-2840-4224-A417-DE352D580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3DD3-926B-4810-8F0D-2FFECA2A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C5E42-16DE-4125-BBC4-420D90D58D8E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1E114-8E0C-48B0-B1A3-1E5823FE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2D981-38E2-4F8A-A96E-71653F05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C4F8-AEF4-4661-A75F-557EF9703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6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3ACD-CA74-4FAA-BA75-E637E7898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FAA1-E734-4361-85DC-3B0397F32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F7EDD-9E7D-464C-8884-0124A6A97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C5E42-16DE-4125-BBC4-420D90D58D8E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7528B-7B67-446A-8765-057C2F02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25C08-7F7F-4B0A-96AD-9F9D46CD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C4F8-AEF4-4661-A75F-557EF9703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2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38FF-F627-458C-AD7F-40919966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DEB70-6426-4380-82AF-02E548356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17594-D900-4758-B867-2F98F2869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ECE78-5100-43FF-87FB-EB232483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C5E42-16DE-4125-BBC4-420D90D58D8E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32376-2AC7-42F7-A1DC-791B8AF94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5519F-C1CE-4CC9-A7B8-9EFDF3AC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C4F8-AEF4-4661-A75F-557EF9703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5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CA51-8D1B-4FBB-8475-3D84BF87C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C7C74-B81C-491F-AA70-9BB08A7F6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103E1-15DB-46C2-BED4-DDCC039D5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6E4E3-B33C-4B18-A617-46EEEB095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1FF52-3068-4C75-9DB6-78C442488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E8DE4D-F937-4C2F-B56B-A6576B0F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C5E42-16DE-4125-BBC4-420D90D58D8E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2BA4E9-17C8-46F5-AF09-80FEDBC0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FB8F56-21D9-45EF-BD82-FF63B873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C4F8-AEF4-4661-A75F-557EF9703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0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96215-8A1C-40D9-A9CF-4A219BCC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3A569-E3A1-46B3-9462-D58B73DF4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C5E42-16DE-4125-BBC4-420D90D58D8E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8BD27-ECA7-4763-B709-217CB8FC8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DAF52-FB37-4EDE-BD95-AE663950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C4F8-AEF4-4661-A75F-557EF9703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3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99E2AA-BA5D-43A0-A34B-388557CDA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C5E42-16DE-4125-BBC4-420D90D58D8E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9040DB-6EF0-47D2-AE70-D84527ED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E22F7-68E8-4E11-8547-DDF45E93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C4F8-AEF4-4661-A75F-557EF9703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4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157B0-0669-49E5-AE63-6A455D3A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9B4D3-C423-488C-BD0E-951639738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8EDCF-DC0C-4398-A58D-2363EDA80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4DA09-77D7-4BF2-A433-B26F9CE3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C5E42-16DE-4125-BBC4-420D90D58D8E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81635-4FEC-46CC-95D2-898A3EC81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2C820-D7A4-41C1-B7E7-2DDC1DB4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C4F8-AEF4-4661-A75F-557EF9703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B12E-C263-43D3-8346-3C70DB92D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62E074-2E74-4D70-A17A-7C8D35703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61B95-CAFD-4A0D-98E8-33149B2CE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4A0C6-DD73-467A-A0EC-48BEAB19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C5E42-16DE-4125-BBC4-420D90D58D8E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D47A6-1DD2-4F03-9BA4-6FC12459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8D9BC-2359-4830-B249-8B6B40BB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C4F8-AEF4-4661-A75F-557EF9703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6DAFA2-6B0F-4B5E-9CDA-C9D12B94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0316E-B81E-4D51-B173-7F6E3BC47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7A3CF-FF48-4F83-A5D6-4422F1C8E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C5E42-16DE-4125-BBC4-420D90D58D8E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4964D-E5AC-4C66-ADF3-AFC3066B6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DDAE0-DDEC-4EF3-BC2E-62EE3381C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BC4F8-AEF4-4661-A75F-557EF9703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7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279B65E-9920-49F0-BDD3-98BFE1FD17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9" t="15962" r="25905" b="10949"/>
          <a:stretch/>
        </p:blipFill>
        <p:spPr>
          <a:xfrm>
            <a:off x="2667000" y="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3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5B8549B6-B693-4674-9CEE-AE9353268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5" t="16775" r="26405"/>
          <a:stretch/>
        </p:blipFill>
        <p:spPr bwMode="auto">
          <a:xfrm>
            <a:off x="2637503" y="0"/>
            <a:ext cx="691307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19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035F7FB-FFC9-4A11-856B-34CA57D02068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solidFill>
            <a:srgbClr val="002D64"/>
          </a:solidFill>
          <a:ln>
            <a:solidFill>
              <a:srgbClr val="002D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BC46D0-FCF8-4E91-AFD8-F8AFBA221A11}"/>
              </a:ext>
            </a:extLst>
          </p:cNvPr>
          <p:cNvSpPr/>
          <p:nvPr/>
        </p:nvSpPr>
        <p:spPr>
          <a:xfrm>
            <a:off x="4972050" y="2371726"/>
            <a:ext cx="371476" cy="371474"/>
          </a:xfrm>
          <a:prstGeom prst="ellipse">
            <a:avLst/>
          </a:prstGeom>
          <a:solidFill>
            <a:srgbClr val="34C5FD"/>
          </a:solidFill>
          <a:ln>
            <a:solidFill>
              <a:srgbClr val="34C5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B7B9C6-A85B-4F96-81FB-6417EC1BC0DC}"/>
              </a:ext>
            </a:extLst>
          </p:cNvPr>
          <p:cNvSpPr/>
          <p:nvPr/>
        </p:nvSpPr>
        <p:spPr>
          <a:xfrm>
            <a:off x="6962775" y="2371726"/>
            <a:ext cx="371476" cy="371474"/>
          </a:xfrm>
          <a:prstGeom prst="ellipse">
            <a:avLst/>
          </a:prstGeom>
          <a:solidFill>
            <a:srgbClr val="34C5FD"/>
          </a:solidFill>
          <a:ln>
            <a:solidFill>
              <a:srgbClr val="34C5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F12193-972B-497A-9165-27B8B1EE7906}"/>
              </a:ext>
            </a:extLst>
          </p:cNvPr>
          <p:cNvSpPr/>
          <p:nvPr/>
        </p:nvSpPr>
        <p:spPr>
          <a:xfrm>
            <a:off x="5581650" y="3429000"/>
            <a:ext cx="1028700" cy="504825"/>
          </a:xfrm>
          <a:prstGeom prst="rect">
            <a:avLst/>
          </a:prstGeom>
          <a:solidFill>
            <a:srgbClr val="34C5FD"/>
          </a:solidFill>
          <a:ln>
            <a:solidFill>
              <a:srgbClr val="34C5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D05673-D36E-4039-9328-FFE2FED39805}"/>
              </a:ext>
            </a:extLst>
          </p:cNvPr>
          <p:cNvSpPr/>
          <p:nvPr/>
        </p:nvSpPr>
        <p:spPr>
          <a:xfrm>
            <a:off x="5381626" y="4448177"/>
            <a:ext cx="1428750" cy="504824"/>
          </a:xfrm>
          <a:prstGeom prst="rect">
            <a:avLst/>
          </a:prstGeom>
          <a:solidFill>
            <a:srgbClr val="34C5FD"/>
          </a:solidFill>
          <a:ln>
            <a:solidFill>
              <a:srgbClr val="34C5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71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Grinshpoon</dc:creator>
  <cp:lastModifiedBy>Alon Grinshpoon</cp:lastModifiedBy>
  <cp:revision>4</cp:revision>
  <dcterms:created xsi:type="dcterms:W3CDTF">2020-06-24T17:56:07Z</dcterms:created>
  <dcterms:modified xsi:type="dcterms:W3CDTF">2020-06-24T18:48:02Z</dcterms:modified>
</cp:coreProperties>
</file>