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CD48-8300-400D-819F-311E153C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7BC8-C657-49ED-A2E8-C88A03A18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312D-AADF-45FC-931D-F920E71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4D3C-1703-418E-ABCE-3CAAE182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18E7-6D65-44AA-BDD5-F82AC1DE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4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7E70-3C7B-4AFA-BF15-DB263357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24EC-0F47-4A9D-A083-3D8719EA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7D45-EC46-4E9A-A819-A875650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3FEA-786B-4E22-B568-CF793AC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96E8-7FE3-45E7-82C0-EB5E5FC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4E95-AEC1-4121-8A10-E2BA0FF55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593C-2684-447B-8158-A809C664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3518-87BD-4FC0-9BEC-1AB4F758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AC9-FD8B-4406-8705-790C51C0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4E51-228D-4C37-BF53-E1435F0E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29D0-E7CB-4EAF-9519-36CD849A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2637-37E4-4171-AA51-7BDC087F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E08F-C504-4AC7-AA8D-FE3A67F7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E349-452C-46DD-A7C5-EBC44A74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58DC-4DCD-4044-B58F-6B91529B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99B2-3BB5-451E-926F-4785C898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CF366-A246-4410-9480-025BD0E3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852-9ABE-4C89-97AF-7F11AD87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8FED-AF9A-4A54-BE7C-7BFCBC0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E429-B090-4416-8F79-1E8194C5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0D78-5984-45FD-92C4-BC576786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19FD-8B2A-4B30-9C56-9AE8AD9A8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BB8A6-94C1-4233-8157-A02245B4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CD8E-E89F-4247-AE5D-7AB75C7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4A5F-A5B7-4841-947E-7917F032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3B1-1D2D-4464-8479-F040043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2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6D7D-5EF5-461D-BDE1-DA09995E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F4E54-6463-4A07-A71D-2B1E6294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AD6A9-EFB9-4914-8A10-F36A63AD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9686-8E71-4735-91EB-8F38C58D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468D3-46FE-4A54-8BDA-E0E10BC90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4401-B136-452D-9631-88C08C9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CB861-6DFE-41EB-B1B6-30F3C06A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CB675-953F-4F32-AEAE-D7439136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F588-FC85-4825-8DD7-949FA121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A1709-28CC-459B-9691-AF813BE1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4D51E-D174-4DEF-BC00-81DA6B4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F824B-CA44-4C29-9639-05C80D20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D2E04-054A-458A-93ED-B97E0547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5AC0-FA9A-4351-8B97-5DB998A5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BE4C-7488-433E-B97E-CCC667B5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3318-A8A3-41F8-86ED-44FAB63C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FCC-452D-4572-91BC-8D3BEB2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56F61-D95E-4775-AAE3-D26F054B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8943-7B9E-43A6-87B9-AD33A4E9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6DE8-C839-4808-A918-3C6F26BA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8A0E-ACC8-45BF-AE2F-7267BBCC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57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2A5B-4644-4D9E-AD16-65546FD5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6A57-85AC-493D-B953-4226250F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0AE82-AFDF-4A18-B626-62D3ECBE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2D6D-A269-42B9-AC2F-806A23B9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75BE-91EB-45C1-BCFC-34B0E5A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04F2-3DF4-4DEF-88EE-4C31193B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8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DC2D7-F190-4A65-8871-8CEDDE01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0F5B-1795-4319-ADEF-9A63AC25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C0BD-8B13-478F-AA85-A9C614F1A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3EF1-3A09-4BDC-82E4-38FA4983FBC4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3A10-F8B4-42CD-999F-99977256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80B4-089A-44B4-B610-6CD7A678F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B3FC-5545-4521-96ED-221941755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2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emistrygame-eca18.firebase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2BD0-9AF8-4ABF-A7B9-5A99CE423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Adaptive chemistry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D98FE-50BE-494D-A0E7-5B7A0EA10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Vivian Vriezekolk </a:t>
            </a:r>
          </a:p>
          <a:p>
            <a:r>
              <a:rPr lang="en-GB" dirty="0"/>
              <a:t>Supervised by George </a:t>
            </a:r>
            <a:r>
              <a:rPr lang="en-GB" dirty="0" err="1"/>
              <a:t>Kachergis</a:t>
            </a:r>
            <a:br>
              <a:rPr lang="en-GB" dirty="0"/>
            </a:br>
            <a:r>
              <a:rPr lang="en-GB" dirty="0"/>
              <a:t>Frank </a:t>
            </a:r>
            <a:r>
              <a:rPr lang="en-GB" dirty="0" err="1"/>
              <a:t>Leoné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74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D287-5E9F-410D-AB5E-D66F31A9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2FAE-3EFE-4432-8CDE-76261C69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6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2641-A935-49DB-9080-AB65871B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Video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9274-74F9-4E99-8C99-7933C30F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description and relevance (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makkelijk</a:t>
            </a:r>
            <a:r>
              <a:rPr lang="en-GB" dirty="0"/>
              <a:t> door </a:t>
            </a:r>
            <a:r>
              <a:rPr lang="en-GB" dirty="0" err="1"/>
              <a:t>naar</a:t>
            </a:r>
            <a:r>
              <a:rPr lang="en-GB" dirty="0"/>
              <a:t> wat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precies</a:t>
            </a:r>
            <a:r>
              <a:rPr lang="en-GB" dirty="0"/>
              <a:t> wilt </a:t>
            </a:r>
            <a:r>
              <a:rPr lang="en-GB" dirty="0" err="1"/>
              <a:t>doen</a:t>
            </a:r>
            <a:r>
              <a:rPr lang="en-GB" dirty="0"/>
              <a:t> in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scriptie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3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71E-72FA-47F4-AB90-78D549F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AC28-3D37-48B6-8EB7-0D124FB3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“Will a game teaching chemistry (molecule structure and names) with an adaptive learning algorithm improve learning compared to the same game without an adaptive learning algorithm?”</a:t>
            </a:r>
          </a:p>
        </p:txBody>
      </p:sp>
    </p:spTree>
    <p:extLst>
      <p:ext uri="{BB962C8B-B14F-4D97-AF65-F5344CB8AC3E}">
        <p14:creationId xmlns:p14="http://schemas.microsoft.com/office/powerpoint/2010/main" val="311335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7BDB-743F-45D4-8B22-C237B17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Important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28B1-341C-4334-BF20-3CF0A94C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Adaptive algorithm			Educational aspects</a:t>
            </a:r>
          </a:p>
          <a:p>
            <a:pPr>
              <a:buFontTx/>
              <a:buChar char="-"/>
            </a:pPr>
            <a:r>
              <a:rPr lang="en-GB" dirty="0"/>
              <a:t>Spacing effect				- Immediate feedback</a:t>
            </a:r>
          </a:p>
          <a:p>
            <a:pPr>
              <a:buFontTx/>
              <a:buChar char="-"/>
            </a:pPr>
            <a:r>
              <a:rPr lang="en-GB" dirty="0"/>
              <a:t>Metamemory				- Intrinsic motivation</a:t>
            </a:r>
          </a:p>
          <a:p>
            <a:pPr>
              <a:buFontTx/>
              <a:buChar char="-"/>
            </a:pPr>
            <a:r>
              <a:rPr lang="en-GB" dirty="0"/>
              <a:t>Social Interactions			- Four principles	</a:t>
            </a:r>
          </a:p>
          <a:p>
            <a:pPr marL="3657600" lvl="8" indent="0">
              <a:buNone/>
            </a:pPr>
            <a:r>
              <a:rPr lang="en-GB" dirty="0"/>
              <a:t>		</a:t>
            </a:r>
            <a:r>
              <a:rPr lang="en-GB" sz="2800" dirty="0"/>
              <a:t>- Four pillars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3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0B6F-BD4D-4927-8D3A-B68DD34A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Chemistry 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B69-3016-4D1E-BDE6-CA434B26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https://chemistrygame-eca18.firebaseapp.com/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E4665-2E21-49FC-8CDA-B6D9393C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4" y="2682526"/>
            <a:ext cx="4656151" cy="34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2B21-32AD-4DEE-9FB5-32DF66D6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5319-DF81-4090-971D-85C1CB61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1E6A-E061-4409-9EF9-C6A60A33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65B8-41C9-4141-ABD0-63FAB122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8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0E2C-4066-48DD-B8D1-E8A09A9B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247A-A14E-4E74-982F-06C562C2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5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D3AE-5D45-4FAC-A7EC-B7F9FC89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55CD-A566-4346-83A4-79D1A161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Adaptive chemistry game</vt:lpstr>
      <vt:lpstr>Video Games</vt:lpstr>
      <vt:lpstr>Research question</vt:lpstr>
      <vt:lpstr>Important Aspects</vt:lpstr>
      <vt:lpstr>Chemistry game demo</vt:lpstr>
      <vt:lpstr>Research</vt:lpstr>
      <vt:lpstr>Results</vt:lpstr>
      <vt:lpstr>Conclusion</vt:lpstr>
      <vt:lpstr>Take home message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chemistry game</dc:title>
  <dc:creator>Vivian Vriezekolk</dc:creator>
  <cp:lastModifiedBy>Vivian Vriezekolk</cp:lastModifiedBy>
  <cp:revision>4</cp:revision>
  <dcterms:created xsi:type="dcterms:W3CDTF">2017-06-19T10:04:15Z</dcterms:created>
  <dcterms:modified xsi:type="dcterms:W3CDTF">2017-06-19T14:38:42Z</dcterms:modified>
</cp:coreProperties>
</file>