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52d2e104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52d2e104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52d2e10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52d2e10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2d2e10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52d2e10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52d2e10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52d2e10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52d2e104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52d2e104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D</a:t>
            </a:r>
            <a:r>
              <a:rPr lang="en" sz="1800">
                <a:solidFill>
                  <a:srgbClr val="ADADAD"/>
                </a:solidFill>
              </a:rPr>
              <a:t>ata preparation, model training, anomaly detection, and visualization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52d2e10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52d2e10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(Early detection of health issues)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52d2e104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52d2e104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52d2e104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52d2e104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52d2e104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52d2e104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Time-Series Anomaly Detection in Healthcare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9741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 </a:t>
            </a:r>
            <a:r>
              <a:rPr lang="en" sz="1612"/>
              <a:t>Leveraging AI for Clinical Decision Making</a:t>
            </a:r>
            <a:endParaRPr sz="16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Zhiwen Zhao</a:t>
            </a:r>
            <a:endParaRPr sz="16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052550" y="2205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 you!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Time-Series Anomaly Detection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115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Time-series data and anomaly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Importance of anomaly detection in healthcare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0" y="2127375"/>
            <a:ext cx="5796301" cy="27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Applications of Time-Series Anomaly Detection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700"/>
              <a:t>Patient monitoring 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700"/>
              <a:t>Early disease detection 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700"/>
              <a:t>Real-time alerts</a:t>
            </a:r>
            <a:endParaRPr b="1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PoC: Demonstrating Anomaly Detection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 of the PoC: Time-series anomaly detection model built using Python and machine learning techniques.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Anomaly detection technique: Isolation Forest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75" y="2274350"/>
            <a:ext cx="5268851" cy="260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PoC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anomalies in healthcare data.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5" y="1699550"/>
            <a:ext cx="5853676" cy="32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Results: Detected Anomalies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4631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3"/>
              <a:t>Summary of the detected anomalies.</a:t>
            </a:r>
            <a:endParaRPr sz="570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Health Metric  Anomaly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13       40.433599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14       41.375411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31       59.261391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37       40.201649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49       41.184799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74       36.901274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79       40.062155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100      68.584629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103      69.197723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105      70.404051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106      71.886186       -1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0" y="1806950"/>
            <a:ext cx="3069225" cy="30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4314250" y="2483975"/>
            <a:ext cx="395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Early detection of health issues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Cotiviti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Strategic opportunities: investment in AI-driven anomaly detection for improved </a:t>
            </a:r>
            <a:r>
              <a:rPr lang="en" sz="2800"/>
              <a:t>healthcare services.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Potential for integrating anomaly detection into Cotiviti's clinical decision-making tools.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Considerations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152475"/>
            <a:ext cx="8520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 quality and scalability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Privacy concerns in healthcare data</a:t>
            </a:r>
            <a:endParaRPr sz="2500"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426750" y="211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311700" y="2876175"/>
            <a:ext cx="81831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 Further testing, scaling PoC, and integrating with healthcare platforms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Recommendations for future research and development in time-series anomaly detection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00"/>
              <a:t>F</a:t>
            </a:r>
            <a:r>
              <a:rPr lang="en" sz="3300"/>
              <a:t>indings and importance of investing in anomaly detection technologies</a:t>
            </a:r>
            <a:endParaRPr sz="3300"/>
          </a:p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00"/>
              <a:t>The benefits for healthcare outcomes and operational efficiency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