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3" r:id="rId2"/>
    <p:sldId id="272" r:id="rId3"/>
    <p:sldId id="329" r:id="rId4"/>
    <p:sldId id="328" r:id="rId5"/>
    <p:sldId id="349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9658" autoAdjust="0"/>
  </p:normalViewPr>
  <p:slideViewPr>
    <p:cSldViewPr snapToGrid="0" snapToObjects="1">
      <p:cViewPr varScale="1">
        <p:scale>
          <a:sx n="80" d="100"/>
          <a:sy n="80" d="100"/>
        </p:scale>
        <p:origin x="96" y="1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09/03/2019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09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04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96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901017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DIVERPARK L.T.D.A.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3054" y="1448239"/>
            <a:ext cx="370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ACC42D"/>
                </a:solidFill>
                <a:latin typeface="Calibri"/>
                <a:cs typeface="Calibri"/>
              </a:rPr>
              <a:t>Caso de estudio implementación tienda virtual</a:t>
            </a:r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33054" y="2343150"/>
            <a:ext cx="3022600" cy="12382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b="1" dirty="0">
                <a:solidFill>
                  <a:srgbClr val="ACC42D"/>
                </a:solidFill>
                <a:latin typeface="Calibri"/>
                <a:cs typeface="Calibri"/>
              </a:rPr>
              <a:t>Elaborado por:</a:t>
            </a:r>
          </a:p>
          <a:p>
            <a:r>
              <a:rPr lang="es-CO" b="1" dirty="0">
                <a:solidFill>
                  <a:srgbClr val="ACC42D"/>
                </a:solidFill>
                <a:latin typeface="Calibri"/>
                <a:cs typeface="Calibri"/>
              </a:rPr>
              <a:t>Viviana Bedoya.</a:t>
            </a:r>
          </a:p>
          <a:p>
            <a:r>
              <a:rPr lang="es-CO" b="1" dirty="0">
                <a:solidFill>
                  <a:srgbClr val="ACC42D"/>
                </a:solidFill>
                <a:latin typeface="Calibri"/>
                <a:cs typeface="Calibri"/>
              </a:rPr>
              <a:t>German Galindo Bermúdez.</a:t>
            </a:r>
          </a:p>
          <a:p>
            <a:r>
              <a:rPr lang="es-CO" b="1" dirty="0">
                <a:solidFill>
                  <a:srgbClr val="ACC42D"/>
                </a:solidFill>
                <a:latin typeface="Calibri"/>
                <a:cs typeface="Calibri"/>
              </a:rPr>
              <a:t>Juan Carlos Sánchez</a:t>
            </a:r>
            <a:r>
              <a:rPr lang="es-CO" b="1" dirty="0" smtClean="0">
                <a:solidFill>
                  <a:srgbClr val="ACC42D"/>
                </a:solidFill>
                <a:latin typeface="Calibri"/>
                <a:cs typeface="Calibri"/>
              </a:rPr>
              <a:t>.</a:t>
            </a:r>
          </a:p>
          <a:p>
            <a:r>
              <a:rPr lang="es-CO" b="1" dirty="0" smtClean="0">
                <a:solidFill>
                  <a:srgbClr val="ACC42D"/>
                </a:solidFill>
                <a:latin typeface="Calibri"/>
                <a:cs typeface="Calibri"/>
              </a:rPr>
              <a:t>John Chávez.</a:t>
            </a:r>
            <a:endParaRPr lang="es-CO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Calibri"/>
                <a:cs typeface="Calibri"/>
              </a:rPr>
              <a:t>Objetivo general y específicos.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16770" y="287020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5E5C5D"/>
                </a:solidFill>
                <a:latin typeface="Calibri"/>
                <a:cs typeface="Calibri"/>
              </a:rPr>
              <a:t>Objetivo general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51380" y="656352"/>
            <a:ext cx="5237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rgbClr val="5E5C5D"/>
                </a:solidFill>
                <a:cs typeface="Calibri"/>
              </a:rPr>
              <a:t>Crear una pagina web con tienda </a:t>
            </a:r>
            <a:r>
              <a:rPr lang="es-419" sz="1400" dirty="0" smtClean="0">
                <a:solidFill>
                  <a:srgbClr val="5E5C5D"/>
                </a:solidFill>
                <a:cs typeface="Calibri"/>
              </a:rPr>
              <a:t>virtual, la </a:t>
            </a:r>
            <a:r>
              <a:rPr lang="es-419" sz="1400" dirty="0">
                <a:solidFill>
                  <a:srgbClr val="5E5C5D"/>
                </a:solidFill>
                <a:cs typeface="Calibri"/>
              </a:rPr>
              <a:t>cual cuente con un diseño amigable y se ajuste a las necesidades de las ventas en parques infantiles y biosaludables del mercado.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47291" y="155520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200261" y="1446745"/>
            <a:ext cx="2139820" cy="3483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b="1" dirty="0">
              <a:solidFill>
                <a:srgbClr val="92D050"/>
              </a:solidFill>
            </a:endParaRPr>
          </a:p>
          <a:p>
            <a:pPr algn="l"/>
            <a:r>
              <a:rPr lang="es-CO" b="1" dirty="0">
                <a:solidFill>
                  <a:srgbClr val="5E5C5D"/>
                </a:solidFill>
                <a:latin typeface="Calibri"/>
                <a:cs typeface="Calibri"/>
              </a:rPr>
              <a:t>Objetivos</a:t>
            </a:r>
            <a:r>
              <a:rPr lang="es-CO" b="1" dirty="0">
                <a:solidFill>
                  <a:srgbClr val="92D050"/>
                </a:solidFill>
              </a:rPr>
              <a:t> </a:t>
            </a:r>
            <a:r>
              <a:rPr lang="es-CO" b="1" dirty="0">
                <a:solidFill>
                  <a:srgbClr val="5E5C5D"/>
                </a:solidFill>
                <a:latin typeface="Calibri"/>
                <a:cs typeface="Calibri"/>
              </a:rPr>
              <a:t>específicos</a:t>
            </a:r>
          </a:p>
          <a:p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11217" y="219152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260979" y="1928326"/>
            <a:ext cx="4627983" cy="125030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rgbClr val="92D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372520" y="2399076"/>
            <a:ext cx="5001209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593401" y="1760550"/>
            <a:ext cx="5507056" cy="33829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Brindar el aspecto tecnológico y los conocimientos para el desarrollo </a:t>
            </a:r>
            <a:endParaRPr lang="es-419" sz="1400" dirty="0" smtClean="0">
              <a:solidFill>
                <a:srgbClr val="5E5C5D"/>
              </a:solidFill>
              <a:cs typeface="Calibri"/>
            </a:endParaRPr>
          </a:p>
          <a:p>
            <a:r>
              <a:rPr lang="es-419" sz="1400" dirty="0" smtClean="0">
                <a:solidFill>
                  <a:srgbClr val="5E5C5D"/>
                </a:solidFill>
                <a:cs typeface="Calibri"/>
              </a:rPr>
              <a:t>de </a:t>
            </a:r>
            <a:r>
              <a:rPr lang="es-419" sz="1400" dirty="0">
                <a:solidFill>
                  <a:srgbClr val="5E5C5D"/>
                </a:solidFill>
                <a:cs typeface="Calibri"/>
              </a:rPr>
              <a:t>un software, que permite a la empresa ser reconocida a nivel nacional </a:t>
            </a:r>
            <a:endParaRPr lang="es-419" sz="1400" dirty="0" smtClean="0">
              <a:solidFill>
                <a:srgbClr val="5E5C5D"/>
              </a:solidFill>
              <a:cs typeface="Calibri"/>
            </a:endParaRPr>
          </a:p>
          <a:p>
            <a:r>
              <a:rPr lang="es-419" sz="1400" dirty="0" smtClean="0">
                <a:solidFill>
                  <a:srgbClr val="5E5C5D"/>
                </a:solidFill>
                <a:cs typeface="Calibri"/>
              </a:rPr>
              <a:t>por </a:t>
            </a:r>
            <a:r>
              <a:rPr lang="es-419" sz="1400" dirty="0">
                <a:solidFill>
                  <a:srgbClr val="5E5C5D"/>
                </a:solidFill>
                <a:cs typeface="Calibri"/>
              </a:rPr>
              <a:t>su obra labor desempeñada en la industria metalúrgica en parques </a:t>
            </a:r>
            <a:endParaRPr lang="es-419" sz="1400" dirty="0" smtClean="0">
              <a:solidFill>
                <a:srgbClr val="5E5C5D"/>
              </a:solidFill>
              <a:cs typeface="Calibri"/>
            </a:endParaRPr>
          </a:p>
          <a:p>
            <a:r>
              <a:rPr lang="es-419" sz="1400" dirty="0" smtClean="0">
                <a:solidFill>
                  <a:srgbClr val="5E5C5D"/>
                </a:solidFill>
                <a:cs typeface="Calibri"/>
              </a:rPr>
              <a:t>infantiles.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>
                <a:solidFill>
                  <a:srgbClr val="5E5C5D"/>
                </a:solidFill>
                <a:cs typeface="Calibri"/>
              </a:rPr>
              <a:t>Dar </a:t>
            </a:r>
            <a:r>
              <a:rPr lang="es-419" sz="1400" dirty="0">
                <a:solidFill>
                  <a:srgbClr val="5E5C5D"/>
                </a:solidFill>
                <a:cs typeface="Calibri"/>
              </a:rPr>
              <a:t>a conocer la misión y visión de la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Dar a conocer sus productos de parques infantiles y biosaludables.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Comprender la idea de negocio y potenciarla.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Realizar cotizaciones de productos a la medida si la empresa ofrece</a:t>
            </a:r>
          </a:p>
          <a:p>
            <a:r>
              <a:rPr lang="es-419" sz="1400" dirty="0">
                <a:solidFill>
                  <a:srgbClr val="5E5C5D"/>
                </a:solidFill>
                <a:cs typeface="Calibri"/>
              </a:rPr>
              <a:t> este servicio.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Crear un formulario de quejas o sugerencias.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Mostrar los clientes destacados que tiene la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Permitir el registro de 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Poder categorizar los 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Tener un filtro de búsqueda en la tienda virtual.</a:t>
            </a:r>
          </a:p>
        </p:txBody>
      </p:sp>
    </p:spTree>
    <p:extLst>
      <p:ext uri="{BB962C8B-B14F-4D97-AF65-F5344CB8AC3E}">
        <p14:creationId xmlns:p14="http://schemas.microsoft.com/office/powerpoint/2010/main" val="12887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Calibri"/>
                <a:cs typeface="Calibri"/>
              </a:rPr>
              <a:t>Justificación e idea del proyecto.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56100" y="287020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5E5C5D"/>
                </a:solidFill>
                <a:latin typeface="Calibri"/>
                <a:cs typeface="Calibri"/>
              </a:rPr>
              <a:t>	Justificación del proyecto.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51379" y="656352"/>
            <a:ext cx="5237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rgbClr val="5E5C5D"/>
                </a:solidFill>
                <a:cs typeface="Calibri"/>
              </a:rPr>
              <a:t>El proyecto lo estamos laborando para ofrecerle una solución a la empresa Diverpark, el motivo de nuestra elaboración de una tienda virtual es porque queremos ofrecerle una solución pronta y eficaz, ya que ellos no cuentan con una tienda virtual donde sus clientes puedan observar sus productos en la web obteniendo una pronta solución para su necesidad.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47291" y="155520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223146" y="2804346"/>
            <a:ext cx="2272133" cy="3483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b="1" dirty="0">
              <a:solidFill>
                <a:srgbClr val="92D050"/>
              </a:solidFill>
            </a:endParaRPr>
          </a:p>
          <a:p>
            <a:pPr algn="l"/>
            <a:r>
              <a:rPr lang="es-CO" b="1" dirty="0">
                <a:solidFill>
                  <a:srgbClr val="5E5C5D"/>
                </a:solidFill>
                <a:latin typeface="Calibri"/>
                <a:cs typeface="Calibri"/>
              </a:rPr>
              <a:t>Idea del proyecto</a:t>
            </a:r>
          </a:p>
          <a:p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422710" y="275696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260979" y="1928326"/>
            <a:ext cx="4627983" cy="125030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rgbClr val="92D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372520" y="2399076"/>
            <a:ext cx="5001209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08163" y="3205398"/>
            <a:ext cx="5507056" cy="10723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C" sz="1400" dirty="0">
                <a:solidFill>
                  <a:srgbClr val="5E5C5D"/>
                </a:solidFill>
                <a:cs typeface="Calibri"/>
              </a:rPr>
              <a:t>Crear una página web con su respetiva tienda virtual dando a conocer los</a:t>
            </a:r>
          </a:p>
          <a:p>
            <a:r>
              <a:rPr lang="es-EC" sz="1400" dirty="0">
                <a:solidFill>
                  <a:srgbClr val="5E5C5D"/>
                </a:solidFill>
                <a:cs typeface="Calibri"/>
              </a:rPr>
              <a:t>productos como lo son parques infantiles metalizados, en madera, </a:t>
            </a:r>
          </a:p>
          <a:p>
            <a:r>
              <a:rPr lang="es-EC" sz="1400" dirty="0">
                <a:solidFill>
                  <a:srgbClr val="5E5C5D"/>
                </a:solidFill>
                <a:cs typeface="Calibri"/>
              </a:rPr>
              <a:t>biosaludables y demás productos fabricados por Diverpark.</a:t>
            </a:r>
            <a:endParaRPr lang="es-419" sz="1400" dirty="0">
              <a:solidFill>
                <a:srgbClr val="5E5C5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6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Calibri"/>
                <a:cs typeface="Calibri"/>
              </a:rPr>
              <a:t>Planteamiento del problema, alcance y limitaciones del proyecto.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56100" y="287020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5E5C5D"/>
                </a:solidFill>
                <a:latin typeface="Calibri"/>
                <a:cs typeface="Calibri"/>
              </a:rPr>
              <a:t>	Planteamiento del problema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51379" y="656352"/>
            <a:ext cx="5237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>
                <a:solidFill>
                  <a:srgbClr val="5E5C5D"/>
                </a:solidFill>
                <a:cs typeface="Calibri"/>
              </a:rPr>
              <a:t>Algunas empresas se quedan atrasadas en ventas y publicidad debido a la nula participación en el mundo web, por lo tanto se ofrecerá un sitio web completo que permita la visualización del portafolio de la empresa.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47291" y="155520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927771" y="2224904"/>
            <a:ext cx="2272133" cy="3483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b="1" dirty="0">
              <a:solidFill>
                <a:srgbClr val="92D050"/>
              </a:solidFill>
            </a:endParaRPr>
          </a:p>
          <a:p>
            <a:pPr algn="l"/>
            <a:r>
              <a:rPr lang="es-CO" b="1" dirty="0">
                <a:solidFill>
                  <a:srgbClr val="5E5C5D"/>
                </a:solidFill>
                <a:latin typeface="Calibri"/>
                <a:cs typeface="Calibri"/>
              </a:rPr>
              <a:t>Alcance y limitaciones</a:t>
            </a:r>
          </a:p>
          <a:p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11217" y="219152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b="1" dirty="0">
              <a:solidFill>
                <a:srgbClr val="92D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260979" y="1928326"/>
            <a:ext cx="4627983" cy="125030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rgbClr val="92D05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372520" y="2399076"/>
            <a:ext cx="5001209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08163" y="2753779"/>
            <a:ext cx="5507056" cy="19282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419" sz="1400" dirty="0">
                <a:solidFill>
                  <a:srgbClr val="5E5C5D"/>
                </a:solidFill>
                <a:cs typeface="Calibri"/>
              </a:rPr>
              <a:t>Alcances.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Permitir el reconocimiento de Diverpark en el mundo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Dar a conocer sus productos de parques infantiles y biosaludables.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Posicionamiento en el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Acercar a la empresa y sus productos a los usuarios.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Permitir la compra de productos a través de la página.</a:t>
            </a:r>
          </a:p>
          <a:p>
            <a:r>
              <a:rPr lang="es-419" sz="1400" dirty="0">
                <a:solidFill>
                  <a:srgbClr val="5E5C5D"/>
                </a:solidFill>
                <a:cs typeface="Calibri"/>
              </a:rPr>
              <a:t>Lo que no se va a realizar en la tienda virtual para la empresa Diverpark.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Permitir el rastreo del envió en tiempo real.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419" sz="1400" dirty="0">
                <a:solidFill>
                  <a:srgbClr val="5E5C5D"/>
                </a:solidFill>
                <a:cs typeface="Calibri"/>
              </a:rPr>
              <a:t>Solo funcionara en Colombia.</a:t>
            </a:r>
          </a:p>
        </p:txBody>
      </p:sp>
    </p:spTree>
    <p:extLst>
      <p:ext uri="{BB962C8B-B14F-4D97-AF65-F5344CB8AC3E}">
        <p14:creationId xmlns:p14="http://schemas.microsoft.com/office/powerpoint/2010/main" val="12862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D42CC9-601F-4CDE-BCFA-8C4F2897D73F}"/>
              </a:ext>
            </a:extLst>
          </p:cNvPr>
          <p:cNvSpPr txBox="1"/>
          <p:nvPr/>
        </p:nvSpPr>
        <p:spPr>
          <a:xfrm>
            <a:off x="1723292" y="2195735"/>
            <a:ext cx="5591908" cy="7520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C" sz="5400" b="1" dirty="0">
                <a:solidFill>
                  <a:schemeClr val="bg1"/>
                </a:solidFill>
                <a:latin typeface="Calibri"/>
              </a:rPr>
              <a:t>Muchas gracias.</a:t>
            </a:r>
          </a:p>
        </p:txBody>
      </p:sp>
    </p:spTree>
    <p:extLst>
      <p:ext uri="{BB962C8B-B14F-4D97-AF65-F5344CB8AC3E}">
        <p14:creationId xmlns:p14="http://schemas.microsoft.com/office/powerpoint/2010/main" val="23429368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1266</TotalTime>
  <Words>425</Words>
  <Application>Microsoft Office PowerPoint</Application>
  <PresentationFormat>Presentación en pantalla (16:9)</PresentationFormat>
  <Paragraphs>52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APRENDIZ</cp:lastModifiedBy>
  <cp:revision>67</cp:revision>
  <dcterms:created xsi:type="dcterms:W3CDTF">2015-08-06T22:24:59Z</dcterms:created>
  <dcterms:modified xsi:type="dcterms:W3CDTF">2019-03-09T13:22:56Z</dcterms:modified>
</cp:coreProperties>
</file>