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ntrail One" charset="1" panose="02000000000000000000"/>
      <p:regular r:id="rId10"/>
    </p:embeddedFont>
    <p:embeddedFont>
      <p:font typeface="Brick Sans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slides/slide17.xml" Type="http://schemas.openxmlformats.org/officeDocument/2006/relationships/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72711" y="645146"/>
            <a:ext cx="14342578" cy="8996708"/>
          </a:xfrm>
          <a:custGeom>
            <a:avLst/>
            <a:gdLst/>
            <a:ahLst/>
            <a:cxnLst/>
            <a:rect r="r" b="b" t="t" l="l"/>
            <a:pathLst>
              <a:path h="8996708" w="14342578">
                <a:moveTo>
                  <a:pt x="0" y="0"/>
                </a:moveTo>
                <a:lnTo>
                  <a:pt x="14342578" y="0"/>
                </a:lnTo>
                <a:lnTo>
                  <a:pt x="14342578" y="8996708"/>
                </a:lnTo>
                <a:lnTo>
                  <a:pt x="0" y="8996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839149" y="6547269"/>
            <a:ext cx="2609702" cy="973875"/>
            <a:chOff x="0" y="0"/>
            <a:chExt cx="1089035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89034" cy="406400"/>
            </a:xfrm>
            <a:custGeom>
              <a:avLst/>
              <a:gdLst/>
              <a:ahLst/>
              <a:cxnLst/>
              <a:rect r="r" b="b" t="t" l="l"/>
              <a:pathLst>
                <a:path h="406400" w="1089034">
                  <a:moveTo>
                    <a:pt x="885834" y="0"/>
                  </a:moveTo>
                  <a:cubicBezTo>
                    <a:pt x="998059" y="0"/>
                    <a:pt x="1089034" y="90976"/>
                    <a:pt x="1089034" y="203200"/>
                  </a:cubicBezTo>
                  <a:cubicBezTo>
                    <a:pt x="1089034" y="315424"/>
                    <a:pt x="998059" y="406400"/>
                    <a:pt x="88583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08903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START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453027" y="2280161"/>
            <a:ext cx="5919047" cy="5726678"/>
          </a:xfrm>
          <a:custGeom>
            <a:avLst/>
            <a:gdLst/>
            <a:ahLst/>
            <a:cxnLst/>
            <a:rect r="r" b="b" t="t" l="l"/>
            <a:pathLst>
              <a:path h="5726678" w="5919047">
                <a:moveTo>
                  <a:pt x="0" y="0"/>
                </a:moveTo>
                <a:lnTo>
                  <a:pt x="5919047" y="0"/>
                </a:lnTo>
                <a:lnTo>
                  <a:pt x="5919047" y="5726678"/>
                </a:lnTo>
                <a:lnTo>
                  <a:pt x="0" y="57266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48828" y="3044394"/>
            <a:ext cx="5061019" cy="246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6"/>
              </a:lnSpc>
            </a:pPr>
            <a:r>
              <a:rPr lang="en-US" sz="9669">
                <a:solidFill>
                  <a:srgbClr val="FFFFFF"/>
                </a:solidFill>
                <a:latin typeface="Contrail One"/>
              </a:rPr>
              <a:t>COMANDOS BÁSICOS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94165" y="4608363"/>
            <a:ext cx="5061019" cy="12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6"/>
              </a:lnSpc>
            </a:pPr>
            <a:r>
              <a:rPr lang="en-US" sz="9669">
                <a:solidFill>
                  <a:srgbClr val="E44D26"/>
                </a:solidFill>
                <a:latin typeface="Contrail One"/>
              </a:rPr>
              <a:t>LINUX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57972" y="1874678"/>
            <a:ext cx="11246220" cy="6537644"/>
            <a:chOff x="0" y="0"/>
            <a:chExt cx="2539017" cy="14759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39017" cy="1475980"/>
            </a:xfrm>
            <a:custGeom>
              <a:avLst/>
              <a:gdLst/>
              <a:ahLst/>
              <a:cxnLst/>
              <a:rect r="r" b="b" t="t" l="l"/>
              <a:pathLst>
                <a:path h="1475980" w="2539017">
                  <a:moveTo>
                    <a:pt x="35108" y="0"/>
                  </a:moveTo>
                  <a:lnTo>
                    <a:pt x="2503909" y="0"/>
                  </a:lnTo>
                  <a:cubicBezTo>
                    <a:pt x="2523299" y="0"/>
                    <a:pt x="2539017" y="15719"/>
                    <a:pt x="2539017" y="35108"/>
                  </a:cubicBezTo>
                  <a:lnTo>
                    <a:pt x="2539017" y="1440871"/>
                  </a:lnTo>
                  <a:cubicBezTo>
                    <a:pt x="2539017" y="1460261"/>
                    <a:pt x="2523299" y="1475980"/>
                    <a:pt x="2503909" y="1475980"/>
                  </a:cubicBezTo>
                  <a:lnTo>
                    <a:pt x="35108" y="1475980"/>
                  </a:lnTo>
                  <a:cubicBezTo>
                    <a:pt x="15719" y="1475980"/>
                    <a:pt x="0" y="1460261"/>
                    <a:pt x="0" y="1440871"/>
                  </a:cubicBezTo>
                  <a:lnTo>
                    <a:pt x="0" y="35108"/>
                  </a:lnTo>
                  <a:cubicBezTo>
                    <a:pt x="0" y="15719"/>
                    <a:pt x="15719" y="0"/>
                    <a:pt x="35108" y="0"/>
                  </a:cubicBezTo>
                  <a:close/>
                </a:path>
              </a:pathLst>
            </a:custGeom>
            <a:solidFill>
              <a:srgbClr val="000000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539017" cy="15426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41941" y="3283025"/>
            <a:ext cx="1432061" cy="3482216"/>
          </a:xfrm>
          <a:custGeom>
            <a:avLst/>
            <a:gdLst/>
            <a:ahLst/>
            <a:cxnLst/>
            <a:rect r="r" b="b" t="t" l="l"/>
            <a:pathLst>
              <a:path h="3482216" w="1432061">
                <a:moveTo>
                  <a:pt x="0" y="0"/>
                </a:moveTo>
                <a:lnTo>
                  <a:pt x="1432062" y="0"/>
                </a:lnTo>
                <a:lnTo>
                  <a:pt x="1432062" y="3482216"/>
                </a:lnTo>
                <a:lnTo>
                  <a:pt x="0" y="3482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86863" y="7057288"/>
            <a:ext cx="1741114" cy="2287178"/>
          </a:xfrm>
          <a:custGeom>
            <a:avLst/>
            <a:gdLst/>
            <a:ahLst/>
            <a:cxnLst/>
            <a:rect r="r" b="b" t="t" l="l"/>
            <a:pathLst>
              <a:path h="2287178" w="1741114">
                <a:moveTo>
                  <a:pt x="0" y="0"/>
                </a:moveTo>
                <a:lnTo>
                  <a:pt x="1741114" y="0"/>
                </a:lnTo>
                <a:lnTo>
                  <a:pt x="1741114" y="2287178"/>
                </a:lnTo>
                <a:lnTo>
                  <a:pt x="0" y="22871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95373" y="3692632"/>
            <a:ext cx="10232604" cy="2109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4037">
                <a:solidFill>
                  <a:srgbClr val="FFFFFF"/>
                </a:solidFill>
                <a:latin typeface="Contrail One"/>
              </a:rPr>
              <a:t>Lo primero que deberás hacer cuando instales Git es establecer tu nombre de usuario y dirección de correo electrónico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498021" y="2409608"/>
            <a:ext cx="3291959" cy="973875"/>
            <a:chOff x="0" y="0"/>
            <a:chExt cx="1373742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IDENTIDAD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242465" y="6260679"/>
            <a:ext cx="9677234" cy="1009123"/>
          </a:xfrm>
          <a:custGeom>
            <a:avLst/>
            <a:gdLst/>
            <a:ahLst/>
            <a:cxnLst/>
            <a:rect r="r" b="b" t="t" l="l"/>
            <a:pathLst>
              <a:path h="1009123" w="9677234">
                <a:moveTo>
                  <a:pt x="0" y="0"/>
                </a:moveTo>
                <a:lnTo>
                  <a:pt x="9677234" y="0"/>
                </a:lnTo>
                <a:lnTo>
                  <a:pt x="9677234" y="1009124"/>
                </a:lnTo>
                <a:lnTo>
                  <a:pt x="0" y="10091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E44D26"/>
            </a:solidFill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57972" y="1874678"/>
            <a:ext cx="11246220" cy="6537644"/>
            <a:chOff x="0" y="0"/>
            <a:chExt cx="2539017" cy="14759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39017" cy="1475980"/>
            </a:xfrm>
            <a:custGeom>
              <a:avLst/>
              <a:gdLst/>
              <a:ahLst/>
              <a:cxnLst/>
              <a:rect r="r" b="b" t="t" l="l"/>
              <a:pathLst>
                <a:path h="1475980" w="2539017">
                  <a:moveTo>
                    <a:pt x="35108" y="0"/>
                  </a:moveTo>
                  <a:lnTo>
                    <a:pt x="2503909" y="0"/>
                  </a:lnTo>
                  <a:cubicBezTo>
                    <a:pt x="2523299" y="0"/>
                    <a:pt x="2539017" y="15719"/>
                    <a:pt x="2539017" y="35108"/>
                  </a:cubicBezTo>
                  <a:lnTo>
                    <a:pt x="2539017" y="1440871"/>
                  </a:lnTo>
                  <a:cubicBezTo>
                    <a:pt x="2539017" y="1460261"/>
                    <a:pt x="2523299" y="1475980"/>
                    <a:pt x="2503909" y="1475980"/>
                  </a:cubicBezTo>
                  <a:lnTo>
                    <a:pt x="35108" y="1475980"/>
                  </a:lnTo>
                  <a:cubicBezTo>
                    <a:pt x="15719" y="1475980"/>
                    <a:pt x="0" y="1460261"/>
                    <a:pt x="0" y="1440871"/>
                  </a:cubicBezTo>
                  <a:lnTo>
                    <a:pt x="0" y="35108"/>
                  </a:lnTo>
                  <a:cubicBezTo>
                    <a:pt x="0" y="15719"/>
                    <a:pt x="15719" y="0"/>
                    <a:pt x="35108" y="0"/>
                  </a:cubicBezTo>
                  <a:close/>
                </a:path>
              </a:pathLst>
            </a:custGeom>
            <a:solidFill>
              <a:srgbClr val="000000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539017" cy="15426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41941" y="3283025"/>
            <a:ext cx="1432061" cy="3482216"/>
          </a:xfrm>
          <a:custGeom>
            <a:avLst/>
            <a:gdLst/>
            <a:ahLst/>
            <a:cxnLst/>
            <a:rect r="r" b="b" t="t" l="l"/>
            <a:pathLst>
              <a:path h="3482216" w="1432061">
                <a:moveTo>
                  <a:pt x="0" y="0"/>
                </a:moveTo>
                <a:lnTo>
                  <a:pt x="1432062" y="0"/>
                </a:lnTo>
                <a:lnTo>
                  <a:pt x="1432062" y="3482216"/>
                </a:lnTo>
                <a:lnTo>
                  <a:pt x="0" y="3482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86863" y="7057288"/>
            <a:ext cx="1741114" cy="2287178"/>
          </a:xfrm>
          <a:custGeom>
            <a:avLst/>
            <a:gdLst/>
            <a:ahLst/>
            <a:cxnLst/>
            <a:rect r="r" b="b" t="t" l="l"/>
            <a:pathLst>
              <a:path h="2287178" w="1741114">
                <a:moveTo>
                  <a:pt x="0" y="0"/>
                </a:moveTo>
                <a:lnTo>
                  <a:pt x="1741114" y="0"/>
                </a:lnTo>
                <a:lnTo>
                  <a:pt x="1741114" y="2287178"/>
                </a:lnTo>
                <a:lnTo>
                  <a:pt x="0" y="22871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95373" y="3692632"/>
            <a:ext cx="10232604" cy="2109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4037">
                <a:solidFill>
                  <a:srgbClr val="FFFFFF"/>
                </a:solidFill>
                <a:latin typeface="Contrail One"/>
              </a:rPr>
              <a:t>Creará un nuevo repositorio local GIT. El siguiente comando de Git creará un repositorio en el directorio actual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498021" y="2409608"/>
            <a:ext cx="3291959" cy="973875"/>
            <a:chOff x="0" y="0"/>
            <a:chExt cx="1373742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GIT INIT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566759" y="6268067"/>
            <a:ext cx="3154482" cy="994347"/>
          </a:xfrm>
          <a:custGeom>
            <a:avLst/>
            <a:gdLst/>
            <a:ahLst/>
            <a:cxnLst/>
            <a:rect r="r" b="b" t="t" l="l"/>
            <a:pathLst>
              <a:path h="994347" w="3154482">
                <a:moveTo>
                  <a:pt x="0" y="0"/>
                </a:moveTo>
                <a:lnTo>
                  <a:pt x="3154482" y="0"/>
                </a:lnTo>
                <a:lnTo>
                  <a:pt x="3154482" y="994348"/>
                </a:lnTo>
                <a:lnTo>
                  <a:pt x="0" y="9943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E44D26"/>
            </a:solidFill>
            <a:prstDash val="solid"/>
            <a:miter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57972" y="1874678"/>
            <a:ext cx="11246220" cy="6537644"/>
            <a:chOff x="0" y="0"/>
            <a:chExt cx="2539017" cy="14759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39017" cy="1475980"/>
            </a:xfrm>
            <a:custGeom>
              <a:avLst/>
              <a:gdLst/>
              <a:ahLst/>
              <a:cxnLst/>
              <a:rect r="r" b="b" t="t" l="l"/>
              <a:pathLst>
                <a:path h="1475980" w="2539017">
                  <a:moveTo>
                    <a:pt x="35108" y="0"/>
                  </a:moveTo>
                  <a:lnTo>
                    <a:pt x="2503909" y="0"/>
                  </a:lnTo>
                  <a:cubicBezTo>
                    <a:pt x="2523299" y="0"/>
                    <a:pt x="2539017" y="15719"/>
                    <a:pt x="2539017" y="35108"/>
                  </a:cubicBezTo>
                  <a:lnTo>
                    <a:pt x="2539017" y="1440871"/>
                  </a:lnTo>
                  <a:cubicBezTo>
                    <a:pt x="2539017" y="1460261"/>
                    <a:pt x="2523299" y="1475980"/>
                    <a:pt x="2503909" y="1475980"/>
                  </a:cubicBezTo>
                  <a:lnTo>
                    <a:pt x="35108" y="1475980"/>
                  </a:lnTo>
                  <a:cubicBezTo>
                    <a:pt x="15719" y="1475980"/>
                    <a:pt x="0" y="1460261"/>
                    <a:pt x="0" y="1440871"/>
                  </a:cubicBezTo>
                  <a:lnTo>
                    <a:pt x="0" y="35108"/>
                  </a:lnTo>
                  <a:cubicBezTo>
                    <a:pt x="0" y="15719"/>
                    <a:pt x="15719" y="0"/>
                    <a:pt x="35108" y="0"/>
                  </a:cubicBezTo>
                  <a:close/>
                </a:path>
              </a:pathLst>
            </a:custGeom>
            <a:solidFill>
              <a:srgbClr val="000000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539017" cy="15426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41941" y="3283025"/>
            <a:ext cx="1432061" cy="3482216"/>
          </a:xfrm>
          <a:custGeom>
            <a:avLst/>
            <a:gdLst/>
            <a:ahLst/>
            <a:cxnLst/>
            <a:rect r="r" b="b" t="t" l="l"/>
            <a:pathLst>
              <a:path h="3482216" w="1432061">
                <a:moveTo>
                  <a:pt x="0" y="0"/>
                </a:moveTo>
                <a:lnTo>
                  <a:pt x="1432062" y="0"/>
                </a:lnTo>
                <a:lnTo>
                  <a:pt x="1432062" y="3482216"/>
                </a:lnTo>
                <a:lnTo>
                  <a:pt x="0" y="3482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86863" y="7057288"/>
            <a:ext cx="1741114" cy="2287178"/>
          </a:xfrm>
          <a:custGeom>
            <a:avLst/>
            <a:gdLst/>
            <a:ahLst/>
            <a:cxnLst/>
            <a:rect r="r" b="b" t="t" l="l"/>
            <a:pathLst>
              <a:path h="2287178" w="1741114">
                <a:moveTo>
                  <a:pt x="0" y="0"/>
                </a:moveTo>
                <a:lnTo>
                  <a:pt x="1741114" y="0"/>
                </a:lnTo>
                <a:lnTo>
                  <a:pt x="1741114" y="2287178"/>
                </a:lnTo>
                <a:lnTo>
                  <a:pt x="0" y="22871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95373" y="3692632"/>
            <a:ext cx="10232604" cy="282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4037">
                <a:solidFill>
                  <a:srgbClr val="FFFFFF"/>
                </a:solidFill>
                <a:latin typeface="Contrail One"/>
              </a:rPr>
              <a:t>Cuando creamos, modificamos o eliminamos un archivo, estos cambios suceden en local y no se incluirán en el siguiente commit (a menos que cambiemos la configuración)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498021" y="2409608"/>
            <a:ext cx="3291959" cy="973875"/>
            <a:chOff x="0" y="0"/>
            <a:chExt cx="1373742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GIT ADD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722376" y="6765241"/>
            <a:ext cx="3627093" cy="832098"/>
          </a:xfrm>
          <a:custGeom>
            <a:avLst/>
            <a:gdLst/>
            <a:ahLst/>
            <a:cxnLst/>
            <a:rect r="r" b="b" t="t" l="l"/>
            <a:pathLst>
              <a:path h="832098" w="3627093">
                <a:moveTo>
                  <a:pt x="0" y="0"/>
                </a:moveTo>
                <a:lnTo>
                  <a:pt x="3627093" y="0"/>
                </a:lnTo>
                <a:lnTo>
                  <a:pt x="3627093" y="832098"/>
                </a:lnTo>
                <a:lnTo>
                  <a:pt x="0" y="8320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E44D26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9740302" y="6746575"/>
            <a:ext cx="2099354" cy="869429"/>
          </a:xfrm>
          <a:custGeom>
            <a:avLst/>
            <a:gdLst/>
            <a:ahLst/>
            <a:cxnLst/>
            <a:rect r="r" b="b" t="t" l="l"/>
            <a:pathLst>
              <a:path h="869429" w="2099354">
                <a:moveTo>
                  <a:pt x="0" y="0"/>
                </a:moveTo>
                <a:lnTo>
                  <a:pt x="2099354" y="0"/>
                </a:lnTo>
                <a:lnTo>
                  <a:pt x="2099354" y="869430"/>
                </a:lnTo>
                <a:lnTo>
                  <a:pt x="0" y="8694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sq">
            <a:solidFill>
              <a:srgbClr val="E44D26"/>
            </a:solidFill>
            <a:prstDash val="solid"/>
            <a:miter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57972" y="1874678"/>
            <a:ext cx="11246220" cy="6537644"/>
            <a:chOff x="0" y="0"/>
            <a:chExt cx="2539017" cy="14759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39017" cy="1475980"/>
            </a:xfrm>
            <a:custGeom>
              <a:avLst/>
              <a:gdLst/>
              <a:ahLst/>
              <a:cxnLst/>
              <a:rect r="r" b="b" t="t" l="l"/>
              <a:pathLst>
                <a:path h="1475980" w="2539017">
                  <a:moveTo>
                    <a:pt x="35108" y="0"/>
                  </a:moveTo>
                  <a:lnTo>
                    <a:pt x="2503909" y="0"/>
                  </a:lnTo>
                  <a:cubicBezTo>
                    <a:pt x="2523299" y="0"/>
                    <a:pt x="2539017" y="15719"/>
                    <a:pt x="2539017" y="35108"/>
                  </a:cubicBezTo>
                  <a:lnTo>
                    <a:pt x="2539017" y="1440871"/>
                  </a:lnTo>
                  <a:cubicBezTo>
                    <a:pt x="2539017" y="1460261"/>
                    <a:pt x="2523299" y="1475980"/>
                    <a:pt x="2503909" y="1475980"/>
                  </a:cubicBezTo>
                  <a:lnTo>
                    <a:pt x="35108" y="1475980"/>
                  </a:lnTo>
                  <a:cubicBezTo>
                    <a:pt x="15719" y="1475980"/>
                    <a:pt x="0" y="1460261"/>
                    <a:pt x="0" y="1440871"/>
                  </a:cubicBezTo>
                  <a:lnTo>
                    <a:pt x="0" y="35108"/>
                  </a:lnTo>
                  <a:cubicBezTo>
                    <a:pt x="0" y="15719"/>
                    <a:pt x="15719" y="0"/>
                    <a:pt x="35108" y="0"/>
                  </a:cubicBezTo>
                  <a:close/>
                </a:path>
              </a:pathLst>
            </a:custGeom>
            <a:solidFill>
              <a:srgbClr val="000000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539017" cy="15426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41941" y="3283025"/>
            <a:ext cx="1432061" cy="3482216"/>
          </a:xfrm>
          <a:custGeom>
            <a:avLst/>
            <a:gdLst/>
            <a:ahLst/>
            <a:cxnLst/>
            <a:rect r="r" b="b" t="t" l="l"/>
            <a:pathLst>
              <a:path h="3482216" w="1432061">
                <a:moveTo>
                  <a:pt x="0" y="0"/>
                </a:moveTo>
                <a:lnTo>
                  <a:pt x="1432062" y="0"/>
                </a:lnTo>
                <a:lnTo>
                  <a:pt x="1432062" y="3482216"/>
                </a:lnTo>
                <a:lnTo>
                  <a:pt x="0" y="3482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86863" y="7057288"/>
            <a:ext cx="1741114" cy="2287178"/>
          </a:xfrm>
          <a:custGeom>
            <a:avLst/>
            <a:gdLst/>
            <a:ahLst/>
            <a:cxnLst/>
            <a:rect r="r" b="b" t="t" l="l"/>
            <a:pathLst>
              <a:path h="2287178" w="1741114">
                <a:moveTo>
                  <a:pt x="0" y="0"/>
                </a:moveTo>
                <a:lnTo>
                  <a:pt x="1741114" y="0"/>
                </a:lnTo>
                <a:lnTo>
                  <a:pt x="1741114" y="2287178"/>
                </a:lnTo>
                <a:lnTo>
                  <a:pt x="0" y="22871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498021" y="2409608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GIT COMMIT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368179" y="6366109"/>
            <a:ext cx="9551641" cy="798264"/>
          </a:xfrm>
          <a:custGeom>
            <a:avLst/>
            <a:gdLst/>
            <a:ahLst/>
            <a:cxnLst/>
            <a:rect r="r" b="b" t="t" l="l"/>
            <a:pathLst>
              <a:path h="798264" w="9551641">
                <a:moveTo>
                  <a:pt x="0" y="0"/>
                </a:moveTo>
                <a:lnTo>
                  <a:pt x="9551642" y="0"/>
                </a:lnTo>
                <a:lnTo>
                  <a:pt x="9551642" y="798264"/>
                </a:lnTo>
                <a:lnTo>
                  <a:pt x="0" y="7982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E44D26"/>
            </a:solidFill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4195373" y="3692632"/>
            <a:ext cx="10232604" cy="139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4037">
                <a:solidFill>
                  <a:srgbClr val="FFFFFF"/>
                </a:solidFill>
                <a:latin typeface="Contrail One"/>
              </a:rPr>
              <a:t>Creará una instantánea de los cambios y la guardará en el directorio git.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57972" y="1874678"/>
            <a:ext cx="11246220" cy="6537644"/>
            <a:chOff x="0" y="0"/>
            <a:chExt cx="2539017" cy="14759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39017" cy="1475980"/>
            </a:xfrm>
            <a:custGeom>
              <a:avLst/>
              <a:gdLst/>
              <a:ahLst/>
              <a:cxnLst/>
              <a:rect r="r" b="b" t="t" l="l"/>
              <a:pathLst>
                <a:path h="1475980" w="2539017">
                  <a:moveTo>
                    <a:pt x="35108" y="0"/>
                  </a:moveTo>
                  <a:lnTo>
                    <a:pt x="2503909" y="0"/>
                  </a:lnTo>
                  <a:cubicBezTo>
                    <a:pt x="2523299" y="0"/>
                    <a:pt x="2539017" y="15719"/>
                    <a:pt x="2539017" y="35108"/>
                  </a:cubicBezTo>
                  <a:lnTo>
                    <a:pt x="2539017" y="1440871"/>
                  </a:lnTo>
                  <a:cubicBezTo>
                    <a:pt x="2539017" y="1460261"/>
                    <a:pt x="2523299" y="1475980"/>
                    <a:pt x="2503909" y="1475980"/>
                  </a:cubicBezTo>
                  <a:lnTo>
                    <a:pt x="35108" y="1475980"/>
                  </a:lnTo>
                  <a:cubicBezTo>
                    <a:pt x="15719" y="1475980"/>
                    <a:pt x="0" y="1460261"/>
                    <a:pt x="0" y="1440871"/>
                  </a:cubicBezTo>
                  <a:lnTo>
                    <a:pt x="0" y="35108"/>
                  </a:lnTo>
                  <a:cubicBezTo>
                    <a:pt x="0" y="15719"/>
                    <a:pt x="15719" y="0"/>
                    <a:pt x="35108" y="0"/>
                  </a:cubicBezTo>
                  <a:close/>
                </a:path>
              </a:pathLst>
            </a:custGeom>
            <a:solidFill>
              <a:srgbClr val="000000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539017" cy="15426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41941" y="3283025"/>
            <a:ext cx="1432061" cy="3482216"/>
          </a:xfrm>
          <a:custGeom>
            <a:avLst/>
            <a:gdLst/>
            <a:ahLst/>
            <a:cxnLst/>
            <a:rect r="r" b="b" t="t" l="l"/>
            <a:pathLst>
              <a:path h="3482216" w="1432061">
                <a:moveTo>
                  <a:pt x="0" y="0"/>
                </a:moveTo>
                <a:lnTo>
                  <a:pt x="1432062" y="0"/>
                </a:lnTo>
                <a:lnTo>
                  <a:pt x="1432062" y="3482216"/>
                </a:lnTo>
                <a:lnTo>
                  <a:pt x="0" y="3482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86863" y="7057288"/>
            <a:ext cx="1741114" cy="2287178"/>
          </a:xfrm>
          <a:custGeom>
            <a:avLst/>
            <a:gdLst/>
            <a:ahLst/>
            <a:cxnLst/>
            <a:rect r="r" b="b" t="t" l="l"/>
            <a:pathLst>
              <a:path h="2287178" w="1741114">
                <a:moveTo>
                  <a:pt x="0" y="0"/>
                </a:moveTo>
                <a:lnTo>
                  <a:pt x="1741114" y="0"/>
                </a:lnTo>
                <a:lnTo>
                  <a:pt x="1741114" y="2287178"/>
                </a:lnTo>
                <a:lnTo>
                  <a:pt x="0" y="22871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498021" y="2409608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GIT BRANCH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195373" y="3692632"/>
            <a:ext cx="10232604" cy="282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4037">
                <a:solidFill>
                  <a:srgbClr val="FFFFFF"/>
                </a:solidFill>
                <a:latin typeface="Contrail One"/>
              </a:rPr>
              <a:t>Las ramas (branch) son altamente importantes en el mundo de Git. Usando ramas, varios desarrolladores pueden trabajar en paralelo en el mismo proyecto simultáneamente.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947483" y="6894606"/>
            <a:ext cx="5196517" cy="568675"/>
          </a:xfrm>
          <a:custGeom>
            <a:avLst/>
            <a:gdLst/>
            <a:ahLst/>
            <a:cxnLst/>
            <a:rect r="r" b="b" t="t" l="l"/>
            <a:pathLst>
              <a:path h="568675" w="5196517">
                <a:moveTo>
                  <a:pt x="0" y="0"/>
                </a:moveTo>
                <a:lnTo>
                  <a:pt x="5196517" y="0"/>
                </a:lnTo>
                <a:lnTo>
                  <a:pt x="5196517" y="568675"/>
                </a:lnTo>
                <a:lnTo>
                  <a:pt x="0" y="5686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E44D26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9311675" y="6836748"/>
            <a:ext cx="4676667" cy="684390"/>
          </a:xfrm>
          <a:custGeom>
            <a:avLst/>
            <a:gdLst/>
            <a:ahLst/>
            <a:cxnLst/>
            <a:rect r="r" b="b" t="t" l="l"/>
            <a:pathLst>
              <a:path h="684390" w="4676667">
                <a:moveTo>
                  <a:pt x="0" y="0"/>
                </a:moveTo>
                <a:lnTo>
                  <a:pt x="4676667" y="0"/>
                </a:lnTo>
                <a:lnTo>
                  <a:pt x="4676667" y="684391"/>
                </a:lnTo>
                <a:lnTo>
                  <a:pt x="0" y="6843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sq">
            <a:solidFill>
              <a:srgbClr val="E44D26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7200710" y="7727781"/>
            <a:ext cx="3358980" cy="473096"/>
          </a:xfrm>
          <a:custGeom>
            <a:avLst/>
            <a:gdLst/>
            <a:ahLst/>
            <a:cxnLst/>
            <a:rect r="r" b="b" t="t" l="l"/>
            <a:pathLst>
              <a:path h="473096" w="3358980">
                <a:moveTo>
                  <a:pt x="0" y="0"/>
                </a:moveTo>
                <a:lnTo>
                  <a:pt x="3358980" y="0"/>
                </a:lnTo>
                <a:lnTo>
                  <a:pt x="3358980" y="473096"/>
                </a:lnTo>
                <a:lnTo>
                  <a:pt x="0" y="4730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57972" y="1874678"/>
            <a:ext cx="11246220" cy="6537644"/>
            <a:chOff x="0" y="0"/>
            <a:chExt cx="2539017" cy="14759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39017" cy="1475980"/>
            </a:xfrm>
            <a:custGeom>
              <a:avLst/>
              <a:gdLst/>
              <a:ahLst/>
              <a:cxnLst/>
              <a:rect r="r" b="b" t="t" l="l"/>
              <a:pathLst>
                <a:path h="1475980" w="2539017">
                  <a:moveTo>
                    <a:pt x="35108" y="0"/>
                  </a:moveTo>
                  <a:lnTo>
                    <a:pt x="2503909" y="0"/>
                  </a:lnTo>
                  <a:cubicBezTo>
                    <a:pt x="2523299" y="0"/>
                    <a:pt x="2539017" y="15719"/>
                    <a:pt x="2539017" y="35108"/>
                  </a:cubicBezTo>
                  <a:lnTo>
                    <a:pt x="2539017" y="1440871"/>
                  </a:lnTo>
                  <a:cubicBezTo>
                    <a:pt x="2539017" y="1460261"/>
                    <a:pt x="2523299" y="1475980"/>
                    <a:pt x="2503909" y="1475980"/>
                  </a:cubicBezTo>
                  <a:lnTo>
                    <a:pt x="35108" y="1475980"/>
                  </a:lnTo>
                  <a:cubicBezTo>
                    <a:pt x="15719" y="1475980"/>
                    <a:pt x="0" y="1460261"/>
                    <a:pt x="0" y="1440871"/>
                  </a:cubicBezTo>
                  <a:lnTo>
                    <a:pt x="0" y="35108"/>
                  </a:lnTo>
                  <a:cubicBezTo>
                    <a:pt x="0" y="15719"/>
                    <a:pt x="15719" y="0"/>
                    <a:pt x="35108" y="0"/>
                  </a:cubicBezTo>
                  <a:close/>
                </a:path>
              </a:pathLst>
            </a:custGeom>
            <a:solidFill>
              <a:srgbClr val="000000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539017" cy="15426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41941" y="3283025"/>
            <a:ext cx="1432061" cy="3482216"/>
          </a:xfrm>
          <a:custGeom>
            <a:avLst/>
            <a:gdLst/>
            <a:ahLst/>
            <a:cxnLst/>
            <a:rect r="r" b="b" t="t" l="l"/>
            <a:pathLst>
              <a:path h="3482216" w="1432061">
                <a:moveTo>
                  <a:pt x="0" y="0"/>
                </a:moveTo>
                <a:lnTo>
                  <a:pt x="1432062" y="0"/>
                </a:lnTo>
                <a:lnTo>
                  <a:pt x="1432062" y="3482216"/>
                </a:lnTo>
                <a:lnTo>
                  <a:pt x="0" y="3482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86863" y="7057288"/>
            <a:ext cx="1741114" cy="2287178"/>
          </a:xfrm>
          <a:custGeom>
            <a:avLst/>
            <a:gdLst/>
            <a:ahLst/>
            <a:cxnLst/>
            <a:rect r="r" b="b" t="t" l="l"/>
            <a:pathLst>
              <a:path h="2287178" w="1741114">
                <a:moveTo>
                  <a:pt x="0" y="0"/>
                </a:moveTo>
                <a:lnTo>
                  <a:pt x="1741114" y="0"/>
                </a:lnTo>
                <a:lnTo>
                  <a:pt x="1741114" y="2287178"/>
                </a:lnTo>
                <a:lnTo>
                  <a:pt x="0" y="22871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498021" y="2409608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GIT STATUS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924719" y="6371315"/>
            <a:ext cx="2312727" cy="787852"/>
          </a:xfrm>
          <a:custGeom>
            <a:avLst/>
            <a:gdLst/>
            <a:ahLst/>
            <a:cxnLst/>
            <a:rect r="r" b="b" t="t" l="l"/>
            <a:pathLst>
              <a:path h="787852" w="2312727">
                <a:moveTo>
                  <a:pt x="0" y="0"/>
                </a:moveTo>
                <a:lnTo>
                  <a:pt x="2312726" y="0"/>
                </a:lnTo>
                <a:lnTo>
                  <a:pt x="2312726" y="787852"/>
                </a:lnTo>
                <a:lnTo>
                  <a:pt x="0" y="7878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E44D26"/>
            </a:solidFill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4195373" y="3692632"/>
            <a:ext cx="10232604" cy="2109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4037">
                <a:solidFill>
                  <a:srgbClr val="FFFFFF"/>
                </a:solidFill>
                <a:latin typeface="Contrail One"/>
              </a:rPr>
              <a:t>Muestra la lista de los archivos que se han cambiado junto con los archivos que están por ser preparados o confirmados.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57972" y="1874678"/>
            <a:ext cx="11246220" cy="6537644"/>
            <a:chOff x="0" y="0"/>
            <a:chExt cx="2539017" cy="14759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39017" cy="1475980"/>
            </a:xfrm>
            <a:custGeom>
              <a:avLst/>
              <a:gdLst/>
              <a:ahLst/>
              <a:cxnLst/>
              <a:rect r="r" b="b" t="t" l="l"/>
              <a:pathLst>
                <a:path h="1475980" w="2539017">
                  <a:moveTo>
                    <a:pt x="35108" y="0"/>
                  </a:moveTo>
                  <a:lnTo>
                    <a:pt x="2503909" y="0"/>
                  </a:lnTo>
                  <a:cubicBezTo>
                    <a:pt x="2523299" y="0"/>
                    <a:pt x="2539017" y="15719"/>
                    <a:pt x="2539017" y="35108"/>
                  </a:cubicBezTo>
                  <a:lnTo>
                    <a:pt x="2539017" y="1440871"/>
                  </a:lnTo>
                  <a:cubicBezTo>
                    <a:pt x="2539017" y="1460261"/>
                    <a:pt x="2523299" y="1475980"/>
                    <a:pt x="2503909" y="1475980"/>
                  </a:cubicBezTo>
                  <a:lnTo>
                    <a:pt x="35108" y="1475980"/>
                  </a:lnTo>
                  <a:cubicBezTo>
                    <a:pt x="15719" y="1475980"/>
                    <a:pt x="0" y="1460261"/>
                    <a:pt x="0" y="1440871"/>
                  </a:cubicBezTo>
                  <a:lnTo>
                    <a:pt x="0" y="35108"/>
                  </a:lnTo>
                  <a:cubicBezTo>
                    <a:pt x="0" y="15719"/>
                    <a:pt x="15719" y="0"/>
                    <a:pt x="35108" y="0"/>
                  </a:cubicBezTo>
                  <a:close/>
                </a:path>
              </a:pathLst>
            </a:custGeom>
            <a:solidFill>
              <a:srgbClr val="000000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539017" cy="15426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41941" y="3283025"/>
            <a:ext cx="1432061" cy="3482216"/>
          </a:xfrm>
          <a:custGeom>
            <a:avLst/>
            <a:gdLst/>
            <a:ahLst/>
            <a:cxnLst/>
            <a:rect r="r" b="b" t="t" l="l"/>
            <a:pathLst>
              <a:path h="3482216" w="1432061">
                <a:moveTo>
                  <a:pt x="0" y="0"/>
                </a:moveTo>
                <a:lnTo>
                  <a:pt x="1432062" y="0"/>
                </a:lnTo>
                <a:lnTo>
                  <a:pt x="1432062" y="3482216"/>
                </a:lnTo>
                <a:lnTo>
                  <a:pt x="0" y="3482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86863" y="7057288"/>
            <a:ext cx="1741114" cy="2287178"/>
          </a:xfrm>
          <a:custGeom>
            <a:avLst/>
            <a:gdLst/>
            <a:ahLst/>
            <a:cxnLst/>
            <a:rect r="r" b="b" t="t" l="l"/>
            <a:pathLst>
              <a:path h="2287178" w="1741114">
                <a:moveTo>
                  <a:pt x="0" y="0"/>
                </a:moveTo>
                <a:lnTo>
                  <a:pt x="1741114" y="0"/>
                </a:lnTo>
                <a:lnTo>
                  <a:pt x="1741114" y="2287178"/>
                </a:lnTo>
                <a:lnTo>
                  <a:pt x="0" y="22871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498021" y="2409608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GIT PUSH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195373" y="3692632"/>
            <a:ext cx="10232604" cy="282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4037">
                <a:solidFill>
                  <a:srgbClr val="FFFFFF"/>
                </a:solidFill>
                <a:latin typeface="Contrail One"/>
              </a:rPr>
              <a:t>Después de haber confirmado tus cambios, el siguiente paso que quieres dar es enviar tus cambios al servidor remoto. Git push envía tus commits al repositorio remoto.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819422" y="6765241"/>
            <a:ext cx="6523319" cy="684031"/>
          </a:xfrm>
          <a:custGeom>
            <a:avLst/>
            <a:gdLst/>
            <a:ahLst/>
            <a:cxnLst/>
            <a:rect r="r" b="b" t="t" l="l"/>
            <a:pathLst>
              <a:path h="684031" w="6523319">
                <a:moveTo>
                  <a:pt x="0" y="0"/>
                </a:moveTo>
                <a:lnTo>
                  <a:pt x="6523320" y="0"/>
                </a:lnTo>
                <a:lnTo>
                  <a:pt x="6523320" y="684031"/>
                </a:lnTo>
                <a:lnTo>
                  <a:pt x="0" y="6840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E44D26"/>
            </a:solidFill>
            <a:prstDash val="solid"/>
            <a:miter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57972" y="1874678"/>
            <a:ext cx="11246220" cy="6537644"/>
            <a:chOff x="0" y="0"/>
            <a:chExt cx="2539017" cy="14759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39017" cy="1475980"/>
            </a:xfrm>
            <a:custGeom>
              <a:avLst/>
              <a:gdLst/>
              <a:ahLst/>
              <a:cxnLst/>
              <a:rect r="r" b="b" t="t" l="l"/>
              <a:pathLst>
                <a:path h="1475980" w="2539017">
                  <a:moveTo>
                    <a:pt x="35108" y="0"/>
                  </a:moveTo>
                  <a:lnTo>
                    <a:pt x="2503909" y="0"/>
                  </a:lnTo>
                  <a:cubicBezTo>
                    <a:pt x="2523299" y="0"/>
                    <a:pt x="2539017" y="15719"/>
                    <a:pt x="2539017" y="35108"/>
                  </a:cubicBezTo>
                  <a:lnTo>
                    <a:pt x="2539017" y="1440871"/>
                  </a:lnTo>
                  <a:cubicBezTo>
                    <a:pt x="2539017" y="1460261"/>
                    <a:pt x="2523299" y="1475980"/>
                    <a:pt x="2503909" y="1475980"/>
                  </a:cubicBezTo>
                  <a:lnTo>
                    <a:pt x="35108" y="1475980"/>
                  </a:lnTo>
                  <a:cubicBezTo>
                    <a:pt x="15719" y="1475980"/>
                    <a:pt x="0" y="1460261"/>
                    <a:pt x="0" y="1440871"/>
                  </a:cubicBezTo>
                  <a:lnTo>
                    <a:pt x="0" y="35108"/>
                  </a:lnTo>
                  <a:cubicBezTo>
                    <a:pt x="0" y="15719"/>
                    <a:pt x="15719" y="0"/>
                    <a:pt x="35108" y="0"/>
                  </a:cubicBezTo>
                  <a:close/>
                </a:path>
              </a:pathLst>
            </a:custGeom>
            <a:solidFill>
              <a:srgbClr val="000000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539017" cy="15426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63312" y="3044194"/>
            <a:ext cx="1432061" cy="3482216"/>
          </a:xfrm>
          <a:custGeom>
            <a:avLst/>
            <a:gdLst/>
            <a:ahLst/>
            <a:cxnLst/>
            <a:rect r="r" b="b" t="t" l="l"/>
            <a:pathLst>
              <a:path h="3482216" w="1432061">
                <a:moveTo>
                  <a:pt x="0" y="0"/>
                </a:moveTo>
                <a:lnTo>
                  <a:pt x="1432061" y="0"/>
                </a:lnTo>
                <a:lnTo>
                  <a:pt x="1432061" y="3482217"/>
                </a:lnTo>
                <a:lnTo>
                  <a:pt x="0" y="3482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86863" y="7057288"/>
            <a:ext cx="1741114" cy="2287178"/>
          </a:xfrm>
          <a:custGeom>
            <a:avLst/>
            <a:gdLst/>
            <a:ahLst/>
            <a:cxnLst/>
            <a:rect r="r" b="b" t="t" l="l"/>
            <a:pathLst>
              <a:path h="2287178" w="1741114">
                <a:moveTo>
                  <a:pt x="0" y="0"/>
                </a:moveTo>
                <a:lnTo>
                  <a:pt x="1741114" y="0"/>
                </a:lnTo>
                <a:lnTo>
                  <a:pt x="1741114" y="2287178"/>
                </a:lnTo>
                <a:lnTo>
                  <a:pt x="0" y="22871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498021" y="2409608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GIT REMOTE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195373" y="3692632"/>
            <a:ext cx="10232604" cy="2109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4037">
                <a:solidFill>
                  <a:srgbClr val="FFFFFF"/>
                </a:solidFill>
                <a:latin typeface="Contrail One"/>
              </a:rPr>
              <a:t>Te permite ver todos los repositorios remotos. El siguiente comando listará todas las conexiones junto con sus URLs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222162" y="6526411"/>
            <a:ext cx="8179026" cy="642461"/>
          </a:xfrm>
          <a:custGeom>
            <a:avLst/>
            <a:gdLst/>
            <a:ahLst/>
            <a:cxnLst/>
            <a:rect r="r" b="b" t="t" l="l"/>
            <a:pathLst>
              <a:path h="642461" w="8179026">
                <a:moveTo>
                  <a:pt x="0" y="0"/>
                </a:moveTo>
                <a:lnTo>
                  <a:pt x="8179027" y="0"/>
                </a:lnTo>
                <a:lnTo>
                  <a:pt x="8179027" y="642461"/>
                </a:lnTo>
                <a:lnTo>
                  <a:pt x="0" y="6424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E44D26"/>
            </a:solidFill>
            <a:prstDash val="solid"/>
            <a:miter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57972" y="1874678"/>
            <a:ext cx="11246220" cy="6537644"/>
            <a:chOff x="0" y="0"/>
            <a:chExt cx="2539017" cy="14759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39017" cy="1475980"/>
            </a:xfrm>
            <a:custGeom>
              <a:avLst/>
              <a:gdLst/>
              <a:ahLst/>
              <a:cxnLst/>
              <a:rect r="r" b="b" t="t" l="l"/>
              <a:pathLst>
                <a:path h="1475980" w="2539017">
                  <a:moveTo>
                    <a:pt x="35108" y="0"/>
                  </a:moveTo>
                  <a:lnTo>
                    <a:pt x="2503909" y="0"/>
                  </a:lnTo>
                  <a:cubicBezTo>
                    <a:pt x="2523299" y="0"/>
                    <a:pt x="2539017" y="15719"/>
                    <a:pt x="2539017" y="35108"/>
                  </a:cubicBezTo>
                  <a:lnTo>
                    <a:pt x="2539017" y="1440871"/>
                  </a:lnTo>
                  <a:cubicBezTo>
                    <a:pt x="2539017" y="1460261"/>
                    <a:pt x="2523299" y="1475980"/>
                    <a:pt x="2503909" y="1475980"/>
                  </a:cubicBezTo>
                  <a:lnTo>
                    <a:pt x="35108" y="1475980"/>
                  </a:lnTo>
                  <a:cubicBezTo>
                    <a:pt x="15719" y="1475980"/>
                    <a:pt x="0" y="1460261"/>
                    <a:pt x="0" y="1440871"/>
                  </a:cubicBezTo>
                  <a:lnTo>
                    <a:pt x="0" y="35108"/>
                  </a:lnTo>
                  <a:cubicBezTo>
                    <a:pt x="0" y="15719"/>
                    <a:pt x="15719" y="0"/>
                    <a:pt x="35108" y="0"/>
                  </a:cubicBezTo>
                  <a:close/>
                </a:path>
              </a:pathLst>
            </a:custGeom>
            <a:solidFill>
              <a:srgbClr val="000000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539017" cy="15426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41941" y="3283025"/>
            <a:ext cx="1432061" cy="3482216"/>
          </a:xfrm>
          <a:custGeom>
            <a:avLst/>
            <a:gdLst/>
            <a:ahLst/>
            <a:cxnLst/>
            <a:rect r="r" b="b" t="t" l="l"/>
            <a:pathLst>
              <a:path h="3482216" w="1432061">
                <a:moveTo>
                  <a:pt x="0" y="0"/>
                </a:moveTo>
                <a:lnTo>
                  <a:pt x="1432062" y="0"/>
                </a:lnTo>
                <a:lnTo>
                  <a:pt x="1432062" y="3482216"/>
                </a:lnTo>
                <a:lnTo>
                  <a:pt x="0" y="3482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86863" y="7057288"/>
            <a:ext cx="1741114" cy="2287178"/>
          </a:xfrm>
          <a:custGeom>
            <a:avLst/>
            <a:gdLst/>
            <a:ahLst/>
            <a:cxnLst/>
            <a:rect r="r" b="b" t="t" l="l"/>
            <a:pathLst>
              <a:path h="2287178" w="1741114">
                <a:moveTo>
                  <a:pt x="0" y="0"/>
                </a:moveTo>
                <a:lnTo>
                  <a:pt x="1741114" y="0"/>
                </a:lnTo>
                <a:lnTo>
                  <a:pt x="1741114" y="2287178"/>
                </a:lnTo>
                <a:lnTo>
                  <a:pt x="0" y="22871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498021" y="2409608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GIT PULL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108020" y="6638645"/>
            <a:ext cx="1730057" cy="744327"/>
          </a:xfrm>
          <a:custGeom>
            <a:avLst/>
            <a:gdLst/>
            <a:ahLst/>
            <a:cxnLst/>
            <a:rect r="r" b="b" t="t" l="l"/>
            <a:pathLst>
              <a:path h="744327" w="1730057">
                <a:moveTo>
                  <a:pt x="0" y="0"/>
                </a:moveTo>
                <a:lnTo>
                  <a:pt x="1730057" y="0"/>
                </a:lnTo>
                <a:lnTo>
                  <a:pt x="1730057" y="744327"/>
                </a:lnTo>
                <a:lnTo>
                  <a:pt x="0" y="7443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E44D26"/>
            </a:solidFill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4195373" y="3692632"/>
            <a:ext cx="10232604" cy="2109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4037">
                <a:solidFill>
                  <a:srgbClr val="FFFFFF"/>
                </a:solidFill>
                <a:latin typeface="Contrail One"/>
              </a:rPr>
              <a:t>Fusiona todos los cambios que se han hecho en el repositorio remoto con el directorio de trabajo local.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90088" y="1199501"/>
            <a:ext cx="15067398" cy="7887998"/>
            <a:chOff x="0" y="0"/>
            <a:chExt cx="2528272" cy="13235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28272" cy="1323587"/>
            </a:xfrm>
            <a:custGeom>
              <a:avLst/>
              <a:gdLst/>
              <a:ahLst/>
              <a:cxnLst/>
              <a:rect r="r" b="b" t="t" l="l"/>
              <a:pathLst>
                <a:path h="1323587" w="2528272">
                  <a:moveTo>
                    <a:pt x="40829" y="0"/>
                  </a:moveTo>
                  <a:lnTo>
                    <a:pt x="2487444" y="0"/>
                  </a:lnTo>
                  <a:cubicBezTo>
                    <a:pt x="2498272" y="0"/>
                    <a:pt x="2508657" y="4302"/>
                    <a:pt x="2516314" y="11958"/>
                  </a:cubicBezTo>
                  <a:cubicBezTo>
                    <a:pt x="2523971" y="19615"/>
                    <a:pt x="2528272" y="30000"/>
                    <a:pt x="2528272" y="40829"/>
                  </a:cubicBezTo>
                  <a:lnTo>
                    <a:pt x="2528272" y="1282758"/>
                  </a:lnTo>
                  <a:cubicBezTo>
                    <a:pt x="2528272" y="1305307"/>
                    <a:pt x="2509993" y="1323587"/>
                    <a:pt x="2487444" y="1323587"/>
                  </a:cubicBezTo>
                  <a:lnTo>
                    <a:pt x="40829" y="1323587"/>
                  </a:lnTo>
                  <a:cubicBezTo>
                    <a:pt x="18280" y="1323587"/>
                    <a:pt x="0" y="1305307"/>
                    <a:pt x="0" y="1282758"/>
                  </a:cubicBezTo>
                  <a:lnTo>
                    <a:pt x="0" y="40829"/>
                  </a:lnTo>
                  <a:cubicBezTo>
                    <a:pt x="0" y="30000"/>
                    <a:pt x="4302" y="19615"/>
                    <a:pt x="11958" y="11958"/>
                  </a:cubicBezTo>
                  <a:cubicBezTo>
                    <a:pt x="19615" y="4302"/>
                    <a:pt x="30000" y="0"/>
                    <a:pt x="40829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528272" cy="1380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INSTRUCTION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277808" y="2040416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COMANDOS BÁSICOS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043110" y="7847998"/>
            <a:ext cx="6758490" cy="3551280"/>
          </a:xfrm>
          <a:custGeom>
            <a:avLst/>
            <a:gdLst/>
            <a:ahLst/>
            <a:cxnLst/>
            <a:rect r="r" b="b" t="t" l="l"/>
            <a:pathLst>
              <a:path h="3551280" w="6758490">
                <a:moveTo>
                  <a:pt x="0" y="0"/>
                </a:moveTo>
                <a:lnTo>
                  <a:pt x="6758490" y="0"/>
                </a:lnTo>
                <a:lnTo>
                  <a:pt x="6758490" y="3551280"/>
                </a:lnTo>
                <a:lnTo>
                  <a:pt x="0" y="3551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24817" y="3376319"/>
            <a:ext cx="11638367" cy="4017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9"/>
              </a:lnSpc>
            </a:pPr>
            <a:r>
              <a:rPr lang="en-US" sz="4592">
                <a:solidFill>
                  <a:srgbClr val="FFFFFF"/>
                </a:solidFill>
                <a:latin typeface="Contrail One"/>
              </a:rPr>
              <a:t>Un comando Linux es un programa o utilidad que se ejecuta en la CLI, una consola que interactúa con el sistema a través de textos y procesos. Es similar a la aplicación Símbolo del Sistema en Windows.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68014" y="1755685"/>
            <a:ext cx="7551971" cy="6775631"/>
            <a:chOff x="0" y="0"/>
            <a:chExt cx="1267202" cy="1136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67202" cy="1136934"/>
            </a:xfrm>
            <a:custGeom>
              <a:avLst/>
              <a:gdLst/>
              <a:ahLst/>
              <a:cxnLst/>
              <a:rect r="r" b="b" t="t" l="l"/>
              <a:pathLst>
                <a:path h="1136934" w="1267202">
                  <a:moveTo>
                    <a:pt x="81459" y="0"/>
                  </a:moveTo>
                  <a:lnTo>
                    <a:pt x="1185743" y="0"/>
                  </a:lnTo>
                  <a:cubicBezTo>
                    <a:pt x="1230731" y="0"/>
                    <a:pt x="1267202" y="36471"/>
                    <a:pt x="1267202" y="81459"/>
                  </a:cubicBezTo>
                  <a:lnTo>
                    <a:pt x="1267202" y="1055475"/>
                  </a:lnTo>
                  <a:cubicBezTo>
                    <a:pt x="1267202" y="1100463"/>
                    <a:pt x="1230731" y="1136934"/>
                    <a:pt x="1185743" y="1136934"/>
                  </a:cubicBezTo>
                  <a:lnTo>
                    <a:pt x="81459" y="1136934"/>
                  </a:lnTo>
                  <a:cubicBezTo>
                    <a:pt x="36471" y="1136934"/>
                    <a:pt x="0" y="1100463"/>
                    <a:pt x="0" y="1055475"/>
                  </a:cubicBezTo>
                  <a:lnTo>
                    <a:pt x="0" y="81459"/>
                  </a:lnTo>
                  <a:cubicBezTo>
                    <a:pt x="0" y="36471"/>
                    <a:pt x="36471" y="0"/>
                    <a:pt x="81459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267202" cy="1194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INSTRUCTION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98021" y="3384837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LS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590285" y="7237000"/>
            <a:ext cx="4984890" cy="4114800"/>
          </a:xfrm>
          <a:custGeom>
            <a:avLst/>
            <a:gdLst/>
            <a:ahLst/>
            <a:cxnLst/>
            <a:rect r="r" b="b" t="t" l="l"/>
            <a:pathLst>
              <a:path h="4114800" w="498489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542259" y="6890846"/>
            <a:ext cx="5203483" cy="692309"/>
          </a:xfrm>
          <a:custGeom>
            <a:avLst/>
            <a:gdLst/>
            <a:ahLst/>
            <a:cxnLst/>
            <a:rect r="r" b="b" t="t" l="l"/>
            <a:pathLst>
              <a:path h="692309" w="5203483">
                <a:moveTo>
                  <a:pt x="0" y="0"/>
                </a:moveTo>
                <a:lnTo>
                  <a:pt x="5203482" y="0"/>
                </a:lnTo>
                <a:lnTo>
                  <a:pt x="5203482" y="692309"/>
                </a:lnTo>
                <a:lnTo>
                  <a:pt x="0" y="6923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E44D26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6590285" y="5213656"/>
            <a:ext cx="5107431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5000">
                <a:solidFill>
                  <a:srgbClr val="FFFFFF"/>
                </a:solidFill>
                <a:latin typeface="Contrail One"/>
              </a:rPr>
              <a:t>LISTAR ARCHIVOS O DIRECTORIOS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68014" y="1755685"/>
            <a:ext cx="7551971" cy="6775631"/>
            <a:chOff x="0" y="0"/>
            <a:chExt cx="1267202" cy="1136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67202" cy="1136934"/>
            </a:xfrm>
            <a:custGeom>
              <a:avLst/>
              <a:gdLst/>
              <a:ahLst/>
              <a:cxnLst/>
              <a:rect r="r" b="b" t="t" l="l"/>
              <a:pathLst>
                <a:path h="1136934" w="1267202">
                  <a:moveTo>
                    <a:pt x="81459" y="0"/>
                  </a:moveTo>
                  <a:lnTo>
                    <a:pt x="1185743" y="0"/>
                  </a:lnTo>
                  <a:cubicBezTo>
                    <a:pt x="1230731" y="0"/>
                    <a:pt x="1267202" y="36471"/>
                    <a:pt x="1267202" y="81459"/>
                  </a:cubicBezTo>
                  <a:lnTo>
                    <a:pt x="1267202" y="1055475"/>
                  </a:lnTo>
                  <a:cubicBezTo>
                    <a:pt x="1267202" y="1100463"/>
                    <a:pt x="1230731" y="1136934"/>
                    <a:pt x="1185743" y="1136934"/>
                  </a:cubicBezTo>
                  <a:lnTo>
                    <a:pt x="81459" y="1136934"/>
                  </a:lnTo>
                  <a:cubicBezTo>
                    <a:pt x="36471" y="1136934"/>
                    <a:pt x="0" y="1100463"/>
                    <a:pt x="0" y="1055475"/>
                  </a:cubicBezTo>
                  <a:lnTo>
                    <a:pt x="0" y="81459"/>
                  </a:lnTo>
                  <a:cubicBezTo>
                    <a:pt x="0" y="36471"/>
                    <a:pt x="36471" y="0"/>
                    <a:pt x="81459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267202" cy="1194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INSTRUCTION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98021" y="3384837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MKDIR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590285" y="7237000"/>
            <a:ext cx="4984890" cy="4114800"/>
          </a:xfrm>
          <a:custGeom>
            <a:avLst/>
            <a:gdLst/>
            <a:ahLst/>
            <a:cxnLst/>
            <a:rect r="r" b="b" t="t" l="l"/>
            <a:pathLst>
              <a:path h="4114800" w="498489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141610" y="6689119"/>
            <a:ext cx="6004781" cy="547881"/>
          </a:xfrm>
          <a:custGeom>
            <a:avLst/>
            <a:gdLst/>
            <a:ahLst/>
            <a:cxnLst/>
            <a:rect r="r" b="b" t="t" l="l"/>
            <a:pathLst>
              <a:path h="547881" w="6004781">
                <a:moveTo>
                  <a:pt x="0" y="0"/>
                </a:moveTo>
                <a:lnTo>
                  <a:pt x="6004780" y="0"/>
                </a:lnTo>
                <a:lnTo>
                  <a:pt x="6004780" y="547881"/>
                </a:lnTo>
                <a:lnTo>
                  <a:pt x="0" y="5478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E44D26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6590285" y="5213656"/>
            <a:ext cx="5107431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5000">
                <a:solidFill>
                  <a:srgbClr val="FFFFFF"/>
                </a:solidFill>
                <a:latin typeface="Contrail One"/>
              </a:rPr>
              <a:t>CREA UN DIRECTORIO O SUBDIRECTORIO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68014" y="1755685"/>
            <a:ext cx="7551971" cy="6775631"/>
            <a:chOff x="0" y="0"/>
            <a:chExt cx="1267202" cy="1136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67202" cy="1136934"/>
            </a:xfrm>
            <a:custGeom>
              <a:avLst/>
              <a:gdLst/>
              <a:ahLst/>
              <a:cxnLst/>
              <a:rect r="r" b="b" t="t" l="l"/>
              <a:pathLst>
                <a:path h="1136934" w="1267202">
                  <a:moveTo>
                    <a:pt x="81459" y="0"/>
                  </a:moveTo>
                  <a:lnTo>
                    <a:pt x="1185743" y="0"/>
                  </a:lnTo>
                  <a:cubicBezTo>
                    <a:pt x="1230731" y="0"/>
                    <a:pt x="1267202" y="36471"/>
                    <a:pt x="1267202" y="81459"/>
                  </a:cubicBezTo>
                  <a:lnTo>
                    <a:pt x="1267202" y="1055475"/>
                  </a:lnTo>
                  <a:cubicBezTo>
                    <a:pt x="1267202" y="1100463"/>
                    <a:pt x="1230731" y="1136934"/>
                    <a:pt x="1185743" y="1136934"/>
                  </a:cubicBezTo>
                  <a:lnTo>
                    <a:pt x="81459" y="1136934"/>
                  </a:lnTo>
                  <a:cubicBezTo>
                    <a:pt x="36471" y="1136934"/>
                    <a:pt x="0" y="1100463"/>
                    <a:pt x="0" y="1055475"/>
                  </a:cubicBezTo>
                  <a:lnTo>
                    <a:pt x="0" y="81459"/>
                  </a:lnTo>
                  <a:cubicBezTo>
                    <a:pt x="0" y="36471"/>
                    <a:pt x="36471" y="0"/>
                    <a:pt x="81459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267202" cy="1194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INSTRUCTION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98021" y="3384837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RMDIR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590285" y="7237000"/>
            <a:ext cx="4984890" cy="4114800"/>
          </a:xfrm>
          <a:custGeom>
            <a:avLst/>
            <a:gdLst/>
            <a:ahLst/>
            <a:cxnLst/>
            <a:rect r="r" b="b" t="t" l="l"/>
            <a:pathLst>
              <a:path h="4114800" w="498489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227416" y="6658136"/>
            <a:ext cx="5833169" cy="578864"/>
          </a:xfrm>
          <a:custGeom>
            <a:avLst/>
            <a:gdLst/>
            <a:ahLst/>
            <a:cxnLst/>
            <a:rect r="r" b="b" t="t" l="l"/>
            <a:pathLst>
              <a:path h="578864" w="5833169">
                <a:moveTo>
                  <a:pt x="0" y="0"/>
                </a:moveTo>
                <a:lnTo>
                  <a:pt x="5833168" y="0"/>
                </a:lnTo>
                <a:lnTo>
                  <a:pt x="5833168" y="578864"/>
                </a:lnTo>
                <a:lnTo>
                  <a:pt x="0" y="5788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E44D26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6590285" y="5213656"/>
            <a:ext cx="5107431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5000">
                <a:solidFill>
                  <a:srgbClr val="FFFFFF"/>
                </a:solidFill>
                <a:latin typeface="Contrail One"/>
              </a:rPr>
              <a:t>SIRVE PARA </a:t>
            </a:r>
            <a:r>
              <a:rPr lang="en-US" sz="5000">
                <a:solidFill>
                  <a:srgbClr val="FFFFFF"/>
                </a:solidFill>
                <a:latin typeface="Contrail One"/>
              </a:rPr>
              <a:t>borrar un directorio vacío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68014" y="1755685"/>
            <a:ext cx="7551971" cy="6775631"/>
            <a:chOff x="0" y="0"/>
            <a:chExt cx="1267202" cy="1136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67202" cy="1136934"/>
            </a:xfrm>
            <a:custGeom>
              <a:avLst/>
              <a:gdLst/>
              <a:ahLst/>
              <a:cxnLst/>
              <a:rect r="r" b="b" t="t" l="l"/>
              <a:pathLst>
                <a:path h="1136934" w="1267202">
                  <a:moveTo>
                    <a:pt x="81459" y="0"/>
                  </a:moveTo>
                  <a:lnTo>
                    <a:pt x="1185743" y="0"/>
                  </a:lnTo>
                  <a:cubicBezTo>
                    <a:pt x="1230731" y="0"/>
                    <a:pt x="1267202" y="36471"/>
                    <a:pt x="1267202" y="81459"/>
                  </a:cubicBezTo>
                  <a:lnTo>
                    <a:pt x="1267202" y="1055475"/>
                  </a:lnTo>
                  <a:cubicBezTo>
                    <a:pt x="1267202" y="1100463"/>
                    <a:pt x="1230731" y="1136934"/>
                    <a:pt x="1185743" y="1136934"/>
                  </a:cubicBezTo>
                  <a:lnTo>
                    <a:pt x="81459" y="1136934"/>
                  </a:lnTo>
                  <a:cubicBezTo>
                    <a:pt x="36471" y="1136934"/>
                    <a:pt x="0" y="1100463"/>
                    <a:pt x="0" y="1055475"/>
                  </a:cubicBezTo>
                  <a:lnTo>
                    <a:pt x="0" y="81459"/>
                  </a:lnTo>
                  <a:cubicBezTo>
                    <a:pt x="0" y="36471"/>
                    <a:pt x="36471" y="0"/>
                    <a:pt x="81459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267202" cy="1194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INSTRUCTION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98021" y="3007329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CD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590285" y="7237000"/>
            <a:ext cx="4984890" cy="4114800"/>
          </a:xfrm>
          <a:custGeom>
            <a:avLst/>
            <a:gdLst/>
            <a:ahLst/>
            <a:cxnLst/>
            <a:rect r="r" b="b" t="t" l="l"/>
            <a:pathLst>
              <a:path h="4114800" w="498489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370517" y="7265791"/>
            <a:ext cx="5327199" cy="697886"/>
          </a:xfrm>
          <a:custGeom>
            <a:avLst/>
            <a:gdLst/>
            <a:ahLst/>
            <a:cxnLst/>
            <a:rect r="r" b="b" t="t" l="l"/>
            <a:pathLst>
              <a:path h="697886" w="5327199">
                <a:moveTo>
                  <a:pt x="0" y="0"/>
                </a:moveTo>
                <a:lnTo>
                  <a:pt x="5327198" y="0"/>
                </a:lnTo>
                <a:lnTo>
                  <a:pt x="5327198" y="697886"/>
                </a:lnTo>
                <a:lnTo>
                  <a:pt x="0" y="6978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E44D26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6590285" y="4405777"/>
            <a:ext cx="5107431" cy="251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5000">
                <a:solidFill>
                  <a:srgbClr val="FFFFFF"/>
                </a:solidFill>
                <a:latin typeface="Contrail One"/>
              </a:rPr>
              <a:t>SE UTILIZA PARA NAVEGAR POR LOS ARCHIVOS Y DIRECTORIOS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68014" y="1755685"/>
            <a:ext cx="7551971" cy="6775631"/>
            <a:chOff x="0" y="0"/>
            <a:chExt cx="1267202" cy="1136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67202" cy="1136934"/>
            </a:xfrm>
            <a:custGeom>
              <a:avLst/>
              <a:gdLst/>
              <a:ahLst/>
              <a:cxnLst/>
              <a:rect r="r" b="b" t="t" l="l"/>
              <a:pathLst>
                <a:path h="1136934" w="1267202">
                  <a:moveTo>
                    <a:pt x="81459" y="0"/>
                  </a:moveTo>
                  <a:lnTo>
                    <a:pt x="1185743" y="0"/>
                  </a:lnTo>
                  <a:cubicBezTo>
                    <a:pt x="1230731" y="0"/>
                    <a:pt x="1267202" y="36471"/>
                    <a:pt x="1267202" y="81459"/>
                  </a:cubicBezTo>
                  <a:lnTo>
                    <a:pt x="1267202" y="1055475"/>
                  </a:lnTo>
                  <a:cubicBezTo>
                    <a:pt x="1267202" y="1100463"/>
                    <a:pt x="1230731" y="1136934"/>
                    <a:pt x="1185743" y="1136934"/>
                  </a:cubicBezTo>
                  <a:lnTo>
                    <a:pt x="81459" y="1136934"/>
                  </a:lnTo>
                  <a:cubicBezTo>
                    <a:pt x="36471" y="1136934"/>
                    <a:pt x="0" y="1100463"/>
                    <a:pt x="0" y="1055475"/>
                  </a:cubicBezTo>
                  <a:lnTo>
                    <a:pt x="0" y="81459"/>
                  </a:lnTo>
                  <a:cubicBezTo>
                    <a:pt x="0" y="36471"/>
                    <a:pt x="36471" y="0"/>
                    <a:pt x="81459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267202" cy="1194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INSTRUCTION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98021" y="2787116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TOUCH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590285" y="7237000"/>
            <a:ext cx="4984890" cy="4114800"/>
          </a:xfrm>
          <a:custGeom>
            <a:avLst/>
            <a:gdLst/>
            <a:ahLst/>
            <a:cxnLst/>
            <a:rect r="r" b="b" t="t" l="l"/>
            <a:pathLst>
              <a:path h="4114800" w="498489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413943" y="7237000"/>
            <a:ext cx="7460115" cy="511226"/>
          </a:xfrm>
          <a:custGeom>
            <a:avLst/>
            <a:gdLst/>
            <a:ahLst/>
            <a:cxnLst/>
            <a:rect r="r" b="b" t="t" l="l"/>
            <a:pathLst>
              <a:path h="511226" w="7460115">
                <a:moveTo>
                  <a:pt x="0" y="0"/>
                </a:moveTo>
                <a:lnTo>
                  <a:pt x="7460114" y="0"/>
                </a:lnTo>
                <a:lnTo>
                  <a:pt x="7460114" y="511226"/>
                </a:lnTo>
                <a:lnTo>
                  <a:pt x="0" y="5112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E44D26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6590285" y="4106450"/>
            <a:ext cx="5107431" cy="313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5000">
                <a:solidFill>
                  <a:srgbClr val="FFFFFF"/>
                </a:solidFill>
                <a:latin typeface="Contrail One"/>
              </a:rPr>
              <a:t>TE PERMITE CREAR UN ARCHIVO VACÍO EN UNA RUTA DE DIRECTORIO ESPECÍFICA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68014" y="1755685"/>
            <a:ext cx="7551971" cy="6775631"/>
            <a:chOff x="0" y="0"/>
            <a:chExt cx="1267202" cy="1136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67202" cy="1136934"/>
            </a:xfrm>
            <a:custGeom>
              <a:avLst/>
              <a:gdLst/>
              <a:ahLst/>
              <a:cxnLst/>
              <a:rect r="r" b="b" t="t" l="l"/>
              <a:pathLst>
                <a:path h="1136934" w="1267202">
                  <a:moveTo>
                    <a:pt x="81459" y="0"/>
                  </a:moveTo>
                  <a:lnTo>
                    <a:pt x="1185743" y="0"/>
                  </a:lnTo>
                  <a:cubicBezTo>
                    <a:pt x="1230731" y="0"/>
                    <a:pt x="1267202" y="36471"/>
                    <a:pt x="1267202" y="81459"/>
                  </a:cubicBezTo>
                  <a:lnTo>
                    <a:pt x="1267202" y="1055475"/>
                  </a:lnTo>
                  <a:cubicBezTo>
                    <a:pt x="1267202" y="1100463"/>
                    <a:pt x="1230731" y="1136934"/>
                    <a:pt x="1185743" y="1136934"/>
                  </a:cubicBezTo>
                  <a:lnTo>
                    <a:pt x="81459" y="1136934"/>
                  </a:lnTo>
                  <a:cubicBezTo>
                    <a:pt x="36471" y="1136934"/>
                    <a:pt x="0" y="1100463"/>
                    <a:pt x="0" y="1055475"/>
                  </a:cubicBezTo>
                  <a:lnTo>
                    <a:pt x="0" y="81459"/>
                  </a:lnTo>
                  <a:cubicBezTo>
                    <a:pt x="0" y="36471"/>
                    <a:pt x="36471" y="0"/>
                    <a:pt x="81459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267202" cy="1194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INSTRUCTION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98021" y="2409608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CODE .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590285" y="7237000"/>
            <a:ext cx="4984890" cy="4114800"/>
          </a:xfrm>
          <a:custGeom>
            <a:avLst/>
            <a:gdLst/>
            <a:ahLst/>
            <a:cxnLst/>
            <a:rect r="r" b="b" t="t" l="l"/>
            <a:pathLst>
              <a:path h="4114800" w="498489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00242" y="6702369"/>
            <a:ext cx="2309605" cy="1069262"/>
          </a:xfrm>
          <a:custGeom>
            <a:avLst/>
            <a:gdLst/>
            <a:ahLst/>
            <a:cxnLst/>
            <a:rect r="r" b="b" t="t" l="l"/>
            <a:pathLst>
              <a:path h="1069262" w="2309605">
                <a:moveTo>
                  <a:pt x="0" y="0"/>
                </a:moveTo>
                <a:lnTo>
                  <a:pt x="2309606" y="0"/>
                </a:lnTo>
                <a:lnTo>
                  <a:pt x="2309606" y="1069262"/>
                </a:lnTo>
                <a:lnTo>
                  <a:pt x="0" y="10692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590285" y="4725575"/>
            <a:ext cx="5107431" cy="189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5000">
                <a:solidFill>
                  <a:srgbClr val="FFFFFF"/>
                </a:solidFill>
                <a:latin typeface="Contrail One"/>
              </a:rPr>
              <a:t>TE PERMITE ABRIR VSCODE EN LA CARPETA ACTUAL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90088" y="1199501"/>
            <a:ext cx="15067398" cy="7887998"/>
            <a:chOff x="0" y="0"/>
            <a:chExt cx="2528272" cy="13235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28272" cy="1323587"/>
            </a:xfrm>
            <a:custGeom>
              <a:avLst/>
              <a:gdLst/>
              <a:ahLst/>
              <a:cxnLst/>
              <a:rect r="r" b="b" t="t" l="l"/>
              <a:pathLst>
                <a:path h="1323587" w="2528272">
                  <a:moveTo>
                    <a:pt x="40829" y="0"/>
                  </a:moveTo>
                  <a:lnTo>
                    <a:pt x="2487444" y="0"/>
                  </a:lnTo>
                  <a:cubicBezTo>
                    <a:pt x="2498272" y="0"/>
                    <a:pt x="2508657" y="4302"/>
                    <a:pt x="2516314" y="11958"/>
                  </a:cubicBezTo>
                  <a:cubicBezTo>
                    <a:pt x="2523971" y="19615"/>
                    <a:pt x="2528272" y="30000"/>
                    <a:pt x="2528272" y="40829"/>
                  </a:cubicBezTo>
                  <a:lnTo>
                    <a:pt x="2528272" y="1282758"/>
                  </a:lnTo>
                  <a:cubicBezTo>
                    <a:pt x="2528272" y="1305307"/>
                    <a:pt x="2509993" y="1323587"/>
                    <a:pt x="2487444" y="1323587"/>
                  </a:cubicBezTo>
                  <a:lnTo>
                    <a:pt x="40829" y="1323587"/>
                  </a:lnTo>
                  <a:cubicBezTo>
                    <a:pt x="18280" y="1323587"/>
                    <a:pt x="0" y="1305307"/>
                    <a:pt x="0" y="1282758"/>
                  </a:cubicBezTo>
                  <a:lnTo>
                    <a:pt x="0" y="40829"/>
                  </a:lnTo>
                  <a:cubicBezTo>
                    <a:pt x="0" y="30000"/>
                    <a:pt x="4302" y="19615"/>
                    <a:pt x="11958" y="11958"/>
                  </a:cubicBezTo>
                  <a:cubicBezTo>
                    <a:pt x="19615" y="4302"/>
                    <a:pt x="30000" y="0"/>
                    <a:pt x="40829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528272" cy="1380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INSTRUCTION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277808" y="2040416"/>
            <a:ext cx="3291959" cy="1335564"/>
            <a:chOff x="0" y="0"/>
            <a:chExt cx="1373742" cy="5573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557334"/>
            </a:xfrm>
            <a:custGeom>
              <a:avLst/>
              <a:gdLst/>
              <a:ahLst/>
              <a:cxnLst/>
              <a:rect r="r" b="b" t="t" l="l"/>
              <a:pathLst>
                <a:path h="557334" w="1373742">
                  <a:moveTo>
                    <a:pt x="1170542" y="0"/>
                  </a:moveTo>
                  <a:cubicBezTo>
                    <a:pt x="1282766" y="0"/>
                    <a:pt x="1373742" y="124763"/>
                    <a:pt x="1373742" y="278667"/>
                  </a:cubicBezTo>
                  <a:cubicBezTo>
                    <a:pt x="1373742" y="432570"/>
                    <a:pt x="1282766" y="557334"/>
                    <a:pt x="1170542" y="557334"/>
                  </a:cubicBezTo>
                  <a:lnTo>
                    <a:pt x="203200" y="557334"/>
                  </a:lnTo>
                  <a:cubicBezTo>
                    <a:pt x="90976" y="557334"/>
                    <a:pt x="0" y="432570"/>
                    <a:pt x="0" y="278667"/>
                  </a:cubicBezTo>
                  <a:cubicBezTo>
                    <a:pt x="0" y="12476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614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</a:rPr>
                <a:t>COMANDOS DE GIT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043110" y="7847998"/>
            <a:ext cx="6758490" cy="3551280"/>
          </a:xfrm>
          <a:custGeom>
            <a:avLst/>
            <a:gdLst/>
            <a:ahLst/>
            <a:cxnLst/>
            <a:rect r="r" b="b" t="t" l="l"/>
            <a:pathLst>
              <a:path h="3551280" w="6758490">
                <a:moveTo>
                  <a:pt x="0" y="0"/>
                </a:moveTo>
                <a:lnTo>
                  <a:pt x="6758490" y="0"/>
                </a:lnTo>
                <a:lnTo>
                  <a:pt x="6758490" y="3551280"/>
                </a:lnTo>
                <a:lnTo>
                  <a:pt x="0" y="3551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24817" y="3376319"/>
            <a:ext cx="11638367" cy="4017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9"/>
              </a:lnSpc>
            </a:pPr>
            <a:r>
              <a:rPr lang="en-US" sz="4592">
                <a:solidFill>
                  <a:srgbClr val="FFFFFF"/>
                </a:solidFill>
                <a:latin typeface="Contrail One"/>
              </a:rPr>
              <a:t>Desde que existe una gran variedad de comandos que puedes utilizar, dominar Git requiere tiempo. Pero algunos comandos se utilizan más frecuentemente (algunos hasta a diario varias veces).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DAGBDAmxBX0</dc:identifier>
  <dcterms:modified xsi:type="dcterms:W3CDTF">2011-08-01T06:04:30Z</dcterms:modified>
  <cp:revision>1</cp:revision>
  <dc:title>Comandos Linux Basicos</dc:title>
</cp:coreProperties>
</file>