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dumu Regular" charset="1" panose="02000503000000000000"/>
      <p:regular r:id="rId10"/>
    </p:embeddedFont>
    <p:embeddedFont>
      <p:font typeface="Adumu Regular Italics" charset="1" panose="02000503000000000000"/>
      <p:regular r:id="rId11"/>
    </p:embeddedFont>
    <p:embeddedFont>
      <p:font typeface="Contrail One" charset="1" panose="02000000000000000000"/>
      <p:regular r:id="rId12"/>
    </p:embeddedFont>
    <p:embeddedFont>
      <p:font typeface="Brick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A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84734" y="-2611605"/>
            <a:ext cx="9793552" cy="9429544"/>
          </a:xfrm>
          <a:custGeom>
            <a:avLst/>
            <a:gdLst/>
            <a:ahLst/>
            <a:cxnLst/>
            <a:rect r="r" b="b" t="t" l="l"/>
            <a:pathLst>
              <a:path h="9429544" w="9793552">
                <a:moveTo>
                  <a:pt x="0" y="0"/>
                </a:moveTo>
                <a:lnTo>
                  <a:pt x="9793552" y="0"/>
                </a:lnTo>
                <a:lnTo>
                  <a:pt x="9793552" y="9429543"/>
                </a:lnTo>
                <a:lnTo>
                  <a:pt x="0" y="9429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63147">
            <a:off x="5392863" y="1082856"/>
            <a:ext cx="770479" cy="921225"/>
          </a:xfrm>
          <a:custGeom>
            <a:avLst/>
            <a:gdLst/>
            <a:ahLst/>
            <a:cxnLst/>
            <a:rect r="r" b="b" t="t" l="l"/>
            <a:pathLst>
              <a:path h="921225" w="770479">
                <a:moveTo>
                  <a:pt x="0" y="0"/>
                </a:moveTo>
                <a:lnTo>
                  <a:pt x="770479" y="0"/>
                </a:lnTo>
                <a:lnTo>
                  <a:pt x="770479" y="921225"/>
                </a:lnTo>
                <a:lnTo>
                  <a:pt x="0" y="921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163147">
            <a:off x="643460" y="4416582"/>
            <a:ext cx="770479" cy="921225"/>
          </a:xfrm>
          <a:custGeom>
            <a:avLst/>
            <a:gdLst/>
            <a:ahLst/>
            <a:cxnLst/>
            <a:rect r="r" b="b" t="t" l="l"/>
            <a:pathLst>
              <a:path h="921225" w="770479">
                <a:moveTo>
                  <a:pt x="770480" y="0"/>
                </a:moveTo>
                <a:lnTo>
                  <a:pt x="0" y="0"/>
                </a:lnTo>
                <a:lnTo>
                  <a:pt x="0" y="921225"/>
                </a:lnTo>
                <a:lnTo>
                  <a:pt x="770480" y="921225"/>
                </a:lnTo>
                <a:lnTo>
                  <a:pt x="7704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6328" y="487817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08818" y="3266285"/>
            <a:ext cx="7811063" cy="175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1"/>
              </a:lnSpc>
            </a:pPr>
            <a:r>
              <a:rPr lang="en-US" sz="13368">
                <a:solidFill>
                  <a:srgbClr val="000000"/>
                </a:solidFill>
                <a:latin typeface="Contrail One"/>
              </a:rPr>
              <a:t>CSS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8962" y="7399740"/>
            <a:ext cx="13216490" cy="134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4"/>
              </a:lnSpc>
            </a:pPr>
            <a:r>
              <a:rPr lang="en-US" sz="10269">
                <a:solidFill>
                  <a:srgbClr val="000000"/>
                </a:solidFill>
                <a:latin typeface="Contrail One"/>
              </a:rPr>
              <a:t>(CASCADING STYLE SHEET)</a:t>
            </a:r>
          </a:p>
        </p:txBody>
      </p:sp>
      <p:sp>
        <p:nvSpPr>
          <p:cNvPr name="TextBox 8" id="8"/>
          <p:cNvSpPr txBox="true"/>
          <p:nvPr/>
        </p:nvSpPr>
        <p:spPr>
          <a:xfrm rot="-1320544">
            <a:off x="4778437" y="1562155"/>
            <a:ext cx="7811063" cy="93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8"/>
              </a:lnSpc>
            </a:pPr>
            <a:r>
              <a:rPr lang="en-US" sz="7070">
                <a:solidFill>
                  <a:srgbClr val="000000"/>
                </a:solidFill>
                <a:latin typeface="Contrail One"/>
              </a:rPr>
              <a:t>¿QUÉ ES?</a:t>
            </a:r>
          </a:p>
        </p:txBody>
      </p:sp>
      <p:sp>
        <p:nvSpPr>
          <p:cNvPr name="TextBox 9" id="9"/>
          <p:cNvSpPr txBox="true"/>
          <p:nvPr/>
        </p:nvSpPr>
        <p:spPr>
          <a:xfrm rot="1334480">
            <a:off x="10537527" y="1940323"/>
            <a:ext cx="7811063" cy="93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8"/>
              </a:lnSpc>
            </a:pPr>
            <a:r>
              <a:rPr lang="en-US" sz="7070">
                <a:solidFill>
                  <a:srgbClr val="000000"/>
                </a:solidFill>
                <a:latin typeface="Contrail One"/>
              </a:rPr>
              <a:t>¿PARA QUÉ SIRVE?</a:t>
            </a:r>
          </a:p>
        </p:txBody>
      </p:sp>
      <p:sp>
        <p:nvSpPr>
          <p:cNvPr name="TextBox 10" id="10"/>
          <p:cNvSpPr txBox="true"/>
          <p:nvPr/>
        </p:nvSpPr>
        <p:spPr>
          <a:xfrm rot="2168889">
            <a:off x="4760046" y="5029250"/>
            <a:ext cx="7811063" cy="798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8"/>
              </a:lnSpc>
            </a:pPr>
            <a:r>
              <a:rPr lang="en-US" sz="6070">
                <a:solidFill>
                  <a:srgbClr val="000000"/>
                </a:solidFill>
                <a:latin typeface="Contrail One"/>
              </a:rPr>
              <a:t>¿PROPIEDADES?</a:t>
            </a:r>
          </a:p>
        </p:txBody>
      </p:sp>
      <p:sp>
        <p:nvSpPr>
          <p:cNvPr name="TextBox 11" id="11"/>
          <p:cNvSpPr txBox="true"/>
          <p:nvPr/>
        </p:nvSpPr>
        <p:spPr>
          <a:xfrm rot="-1408255">
            <a:off x="10640638" y="5641765"/>
            <a:ext cx="7811063" cy="798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8"/>
              </a:lnSpc>
            </a:pPr>
            <a:r>
              <a:rPr lang="en-US" sz="6070">
                <a:solidFill>
                  <a:srgbClr val="000000"/>
                </a:solidFill>
                <a:latin typeface="Contrail One"/>
              </a:rPr>
              <a:t>¿IMPLEMENTACIÓN?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1958" y="7832751"/>
            <a:ext cx="7629322" cy="2677198"/>
          </a:xfrm>
          <a:custGeom>
            <a:avLst/>
            <a:gdLst/>
            <a:ahLst/>
            <a:cxnLst/>
            <a:rect r="r" b="b" t="t" l="l"/>
            <a:pathLst>
              <a:path h="2677198" w="7629322">
                <a:moveTo>
                  <a:pt x="0" y="0"/>
                </a:moveTo>
                <a:lnTo>
                  <a:pt x="7629322" y="0"/>
                </a:lnTo>
                <a:lnTo>
                  <a:pt x="7629322" y="2677198"/>
                </a:lnTo>
                <a:lnTo>
                  <a:pt x="0" y="2677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253611" y="-185922"/>
            <a:ext cx="8173268" cy="2868074"/>
          </a:xfrm>
          <a:custGeom>
            <a:avLst/>
            <a:gdLst/>
            <a:ahLst/>
            <a:cxnLst/>
            <a:rect r="r" b="b" t="t" l="l"/>
            <a:pathLst>
              <a:path h="2868074" w="8173268">
                <a:moveTo>
                  <a:pt x="0" y="0"/>
                </a:moveTo>
                <a:lnTo>
                  <a:pt x="8173268" y="0"/>
                </a:lnTo>
                <a:lnTo>
                  <a:pt x="8173268" y="2868074"/>
                </a:lnTo>
                <a:lnTo>
                  <a:pt x="0" y="2868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67702" y="759095"/>
            <a:ext cx="11752596" cy="8483237"/>
          </a:xfrm>
          <a:custGeom>
            <a:avLst/>
            <a:gdLst/>
            <a:ahLst/>
            <a:cxnLst/>
            <a:rect r="r" b="b" t="t" l="l"/>
            <a:pathLst>
              <a:path h="8483237" w="11752596">
                <a:moveTo>
                  <a:pt x="0" y="0"/>
                </a:moveTo>
                <a:lnTo>
                  <a:pt x="11752596" y="0"/>
                </a:lnTo>
                <a:lnTo>
                  <a:pt x="11752596" y="8483237"/>
                </a:lnTo>
                <a:lnTo>
                  <a:pt x="0" y="848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7339" y="1491570"/>
            <a:ext cx="2616471" cy="1636484"/>
          </a:xfrm>
          <a:custGeom>
            <a:avLst/>
            <a:gdLst/>
            <a:ahLst/>
            <a:cxnLst/>
            <a:rect r="r" b="b" t="t" l="l"/>
            <a:pathLst>
              <a:path h="1636484" w="2616471">
                <a:moveTo>
                  <a:pt x="0" y="0"/>
                </a:moveTo>
                <a:lnTo>
                  <a:pt x="2616471" y="0"/>
                </a:lnTo>
                <a:lnTo>
                  <a:pt x="2616471" y="1636483"/>
                </a:lnTo>
                <a:lnTo>
                  <a:pt x="0" y="16364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7295" y="7274164"/>
            <a:ext cx="2529709" cy="2253741"/>
          </a:xfrm>
          <a:custGeom>
            <a:avLst/>
            <a:gdLst/>
            <a:ahLst/>
            <a:cxnLst/>
            <a:rect r="r" b="b" t="t" l="l"/>
            <a:pathLst>
              <a:path h="2253741" w="2529709">
                <a:moveTo>
                  <a:pt x="0" y="0"/>
                </a:moveTo>
                <a:lnTo>
                  <a:pt x="2529709" y="0"/>
                </a:lnTo>
                <a:lnTo>
                  <a:pt x="2529709" y="2253741"/>
                </a:lnTo>
                <a:lnTo>
                  <a:pt x="0" y="22537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3810" y="3369119"/>
            <a:ext cx="3905531" cy="80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SE PUEDE SOBREESCRIBIR PROPIEDADES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3810" y="4632159"/>
            <a:ext cx="3905531" cy="80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RELACIÓN ENTRE ELEMENTOS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43810" y="6030514"/>
            <a:ext cx="3905531" cy="80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FUNCIONAMIENTO DE CADA PROPIEDAD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03204" y="4239577"/>
            <a:ext cx="3905531" cy="80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HAY PROPIEDADES QUE FUNCIONAN JUNTAS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844044"/>
            <a:ext cx="18288000" cy="4111700"/>
          </a:xfrm>
          <a:custGeom>
            <a:avLst/>
            <a:gdLst/>
            <a:ahLst/>
            <a:cxnLst/>
            <a:rect r="r" b="b" t="t" l="l"/>
            <a:pathLst>
              <a:path h="4111700" w="18288000">
                <a:moveTo>
                  <a:pt x="0" y="0"/>
                </a:moveTo>
                <a:lnTo>
                  <a:pt x="18288000" y="0"/>
                </a:lnTo>
                <a:lnTo>
                  <a:pt x="18288000" y="4111700"/>
                </a:lnTo>
                <a:lnTo>
                  <a:pt x="0" y="4111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56763" y="2341445"/>
            <a:ext cx="13374474" cy="5604110"/>
            <a:chOff x="0" y="0"/>
            <a:chExt cx="3522495" cy="1475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2495" cy="1475980"/>
            </a:xfrm>
            <a:custGeom>
              <a:avLst/>
              <a:gdLst/>
              <a:ahLst/>
              <a:cxnLst/>
              <a:rect r="r" b="b" t="t" l="l"/>
              <a:pathLst>
                <a:path h="1475980" w="3522495">
                  <a:moveTo>
                    <a:pt x="29522" y="0"/>
                  </a:moveTo>
                  <a:lnTo>
                    <a:pt x="3492973" y="0"/>
                  </a:lnTo>
                  <a:cubicBezTo>
                    <a:pt x="3500803" y="0"/>
                    <a:pt x="3508312" y="3110"/>
                    <a:pt x="3513848" y="8647"/>
                  </a:cubicBezTo>
                  <a:cubicBezTo>
                    <a:pt x="3519385" y="14183"/>
                    <a:pt x="3522495" y="21692"/>
                    <a:pt x="3522495" y="29522"/>
                  </a:cubicBezTo>
                  <a:lnTo>
                    <a:pt x="3522495" y="1446458"/>
                  </a:lnTo>
                  <a:cubicBezTo>
                    <a:pt x="3522495" y="1462762"/>
                    <a:pt x="3509278" y="1475980"/>
                    <a:pt x="3492973" y="1475980"/>
                  </a:cubicBezTo>
                  <a:lnTo>
                    <a:pt x="29522" y="1475980"/>
                  </a:lnTo>
                  <a:cubicBezTo>
                    <a:pt x="13217" y="1475980"/>
                    <a:pt x="0" y="1462762"/>
                    <a:pt x="0" y="1446458"/>
                  </a:cubicBezTo>
                  <a:lnTo>
                    <a:pt x="0" y="29522"/>
                  </a:lnTo>
                  <a:cubicBezTo>
                    <a:pt x="0" y="13217"/>
                    <a:pt x="13217" y="0"/>
                    <a:pt x="29522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522495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06895" y="1239944"/>
            <a:ext cx="2992220" cy="1978605"/>
          </a:xfrm>
          <a:custGeom>
            <a:avLst/>
            <a:gdLst/>
            <a:ahLst/>
            <a:cxnLst/>
            <a:rect r="r" b="b" t="t" l="l"/>
            <a:pathLst>
              <a:path h="1978605" w="2992220">
                <a:moveTo>
                  <a:pt x="0" y="0"/>
                </a:moveTo>
                <a:lnTo>
                  <a:pt x="2992220" y="0"/>
                </a:lnTo>
                <a:lnTo>
                  <a:pt x="2992220" y="1978605"/>
                </a:lnTo>
                <a:lnTo>
                  <a:pt x="0" y="1978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57600" y="4064514"/>
            <a:ext cx="2157973" cy="2157973"/>
          </a:xfrm>
          <a:custGeom>
            <a:avLst/>
            <a:gdLst/>
            <a:ahLst/>
            <a:cxnLst/>
            <a:rect r="r" b="b" t="t" l="l"/>
            <a:pathLst>
              <a:path h="2157973" w="2157973">
                <a:moveTo>
                  <a:pt x="0" y="0"/>
                </a:moveTo>
                <a:lnTo>
                  <a:pt x="2157973" y="0"/>
                </a:lnTo>
                <a:lnTo>
                  <a:pt x="2157973" y="2157972"/>
                </a:lnTo>
                <a:lnTo>
                  <a:pt x="0" y="2157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31055" y="3418574"/>
            <a:ext cx="7811063" cy="126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57606A"/>
                </a:solidFill>
                <a:latin typeface="Contrail One"/>
              </a:rPr>
              <a:t>PROPIEDAD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31055" y="6310308"/>
            <a:ext cx="7811063" cy="126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57606A"/>
                </a:solidFill>
                <a:latin typeface="Contrail One"/>
              </a:rPr>
              <a:t>ATRIBUTO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3026" y="873215"/>
            <a:ext cx="12643027" cy="12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000000"/>
                </a:solidFill>
                <a:latin typeface="Contrail One"/>
              </a:rPr>
              <a:t>IMPLEMENTACIÓN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25310" y="3312479"/>
            <a:ext cx="4391444" cy="3910955"/>
            <a:chOff x="0" y="0"/>
            <a:chExt cx="1067591" cy="9507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7591" cy="950781"/>
            </a:xfrm>
            <a:custGeom>
              <a:avLst/>
              <a:gdLst/>
              <a:ahLst/>
              <a:cxnLst/>
              <a:rect r="r" b="b" t="t" l="l"/>
              <a:pathLst>
                <a:path h="950781" w="1067591">
                  <a:moveTo>
                    <a:pt x="89911" y="0"/>
                  </a:moveTo>
                  <a:lnTo>
                    <a:pt x="977680" y="0"/>
                  </a:lnTo>
                  <a:cubicBezTo>
                    <a:pt x="1001526" y="0"/>
                    <a:pt x="1024395" y="9473"/>
                    <a:pt x="1041257" y="26334"/>
                  </a:cubicBezTo>
                  <a:cubicBezTo>
                    <a:pt x="1058118" y="43196"/>
                    <a:pt x="1067591" y="66065"/>
                    <a:pt x="1067591" y="89911"/>
                  </a:cubicBezTo>
                  <a:lnTo>
                    <a:pt x="1067591" y="860870"/>
                  </a:lnTo>
                  <a:cubicBezTo>
                    <a:pt x="1067591" y="910526"/>
                    <a:pt x="1027336" y="950781"/>
                    <a:pt x="977680" y="950781"/>
                  </a:cubicBezTo>
                  <a:lnTo>
                    <a:pt x="89911" y="950781"/>
                  </a:lnTo>
                  <a:cubicBezTo>
                    <a:pt x="66065" y="950781"/>
                    <a:pt x="43196" y="941308"/>
                    <a:pt x="26334" y="924446"/>
                  </a:cubicBezTo>
                  <a:cubicBezTo>
                    <a:pt x="9473" y="907585"/>
                    <a:pt x="0" y="884716"/>
                    <a:pt x="0" y="860870"/>
                  </a:cubicBezTo>
                  <a:lnTo>
                    <a:pt x="0" y="89911"/>
                  </a:lnTo>
                  <a:cubicBezTo>
                    <a:pt x="0" y="66065"/>
                    <a:pt x="9473" y="43196"/>
                    <a:pt x="26334" y="26334"/>
                  </a:cubicBezTo>
                  <a:cubicBezTo>
                    <a:pt x="43196" y="9473"/>
                    <a:pt x="66065" y="0"/>
                    <a:pt x="89911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067591" cy="1036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En línea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2768"/>
                  </a:solidFill>
                  <a:latin typeface="Adumu Regular"/>
                </a:rPr>
                <a:t>&lt;p </a:t>
              </a:r>
              <a:r>
                <a:rPr lang="en-US" sz="2499">
                  <a:solidFill>
                    <a:srgbClr val="000000"/>
                  </a:solidFill>
                  <a:latin typeface="Adumu Regular"/>
                  <a:ea typeface="Adumu Regular"/>
                </a:rPr>
                <a:t>style=´color:blue´</a:t>
              </a:r>
              <a:r>
                <a:rPr lang="en-US" sz="2499">
                  <a:solidFill>
                    <a:srgbClr val="FF2768"/>
                  </a:solidFill>
                  <a:latin typeface="Adumu Regular"/>
                </a:rPr>
                <a:t>&gt; &lt;/p&gt;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62377" y="3312479"/>
            <a:ext cx="4391444" cy="3910955"/>
            <a:chOff x="0" y="0"/>
            <a:chExt cx="1067591" cy="9507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7591" cy="950781"/>
            </a:xfrm>
            <a:custGeom>
              <a:avLst/>
              <a:gdLst/>
              <a:ahLst/>
              <a:cxnLst/>
              <a:rect r="r" b="b" t="t" l="l"/>
              <a:pathLst>
                <a:path h="950781" w="1067591">
                  <a:moveTo>
                    <a:pt x="89911" y="0"/>
                  </a:moveTo>
                  <a:lnTo>
                    <a:pt x="977680" y="0"/>
                  </a:lnTo>
                  <a:cubicBezTo>
                    <a:pt x="1001526" y="0"/>
                    <a:pt x="1024395" y="9473"/>
                    <a:pt x="1041257" y="26334"/>
                  </a:cubicBezTo>
                  <a:cubicBezTo>
                    <a:pt x="1058118" y="43196"/>
                    <a:pt x="1067591" y="66065"/>
                    <a:pt x="1067591" y="89911"/>
                  </a:cubicBezTo>
                  <a:lnTo>
                    <a:pt x="1067591" y="860870"/>
                  </a:lnTo>
                  <a:cubicBezTo>
                    <a:pt x="1067591" y="910526"/>
                    <a:pt x="1027336" y="950781"/>
                    <a:pt x="977680" y="950781"/>
                  </a:cubicBezTo>
                  <a:lnTo>
                    <a:pt x="89911" y="950781"/>
                  </a:lnTo>
                  <a:cubicBezTo>
                    <a:pt x="66065" y="950781"/>
                    <a:pt x="43196" y="941308"/>
                    <a:pt x="26334" y="924446"/>
                  </a:cubicBezTo>
                  <a:cubicBezTo>
                    <a:pt x="9473" y="907585"/>
                    <a:pt x="0" y="884716"/>
                    <a:pt x="0" y="860870"/>
                  </a:cubicBezTo>
                  <a:lnTo>
                    <a:pt x="0" y="89911"/>
                  </a:lnTo>
                  <a:cubicBezTo>
                    <a:pt x="0" y="66065"/>
                    <a:pt x="9473" y="43196"/>
                    <a:pt x="26334" y="26334"/>
                  </a:cubicBezTo>
                  <a:cubicBezTo>
                    <a:pt x="43196" y="9473"/>
                    <a:pt x="66065" y="0"/>
                    <a:pt x="89911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067591" cy="1036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Etiqueta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&lt;</a:t>
              </a:r>
              <a:r>
                <a:rPr lang="en-US" sz="2499">
                  <a:solidFill>
                    <a:srgbClr val="FF2768"/>
                  </a:solidFill>
                  <a:latin typeface="Adumu Regular"/>
                </a:rPr>
                <a:t>style</a:t>
              </a: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&gt;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p{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color:blue;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}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&lt;</a:t>
              </a:r>
              <a:r>
                <a:rPr lang="en-US" sz="2499">
                  <a:solidFill>
                    <a:srgbClr val="FF2768"/>
                  </a:solidFill>
                  <a:latin typeface="Adumu Regular"/>
                </a:rPr>
                <a:t>style</a:t>
              </a: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/&gt;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899444" y="3312479"/>
            <a:ext cx="4391444" cy="3910955"/>
            <a:chOff x="0" y="0"/>
            <a:chExt cx="1067591" cy="9507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7591" cy="950781"/>
            </a:xfrm>
            <a:custGeom>
              <a:avLst/>
              <a:gdLst/>
              <a:ahLst/>
              <a:cxnLst/>
              <a:rect r="r" b="b" t="t" l="l"/>
              <a:pathLst>
                <a:path h="950781" w="1067591">
                  <a:moveTo>
                    <a:pt x="89911" y="0"/>
                  </a:moveTo>
                  <a:lnTo>
                    <a:pt x="977680" y="0"/>
                  </a:lnTo>
                  <a:cubicBezTo>
                    <a:pt x="1001526" y="0"/>
                    <a:pt x="1024395" y="9473"/>
                    <a:pt x="1041257" y="26334"/>
                  </a:cubicBezTo>
                  <a:cubicBezTo>
                    <a:pt x="1058118" y="43196"/>
                    <a:pt x="1067591" y="66065"/>
                    <a:pt x="1067591" y="89911"/>
                  </a:cubicBezTo>
                  <a:lnTo>
                    <a:pt x="1067591" y="860870"/>
                  </a:lnTo>
                  <a:cubicBezTo>
                    <a:pt x="1067591" y="910526"/>
                    <a:pt x="1027336" y="950781"/>
                    <a:pt x="977680" y="950781"/>
                  </a:cubicBezTo>
                  <a:lnTo>
                    <a:pt x="89911" y="950781"/>
                  </a:lnTo>
                  <a:cubicBezTo>
                    <a:pt x="66065" y="950781"/>
                    <a:pt x="43196" y="941308"/>
                    <a:pt x="26334" y="924446"/>
                  </a:cubicBezTo>
                  <a:cubicBezTo>
                    <a:pt x="9473" y="907585"/>
                    <a:pt x="0" y="884716"/>
                    <a:pt x="0" y="860870"/>
                  </a:cubicBezTo>
                  <a:lnTo>
                    <a:pt x="0" y="89911"/>
                  </a:lnTo>
                  <a:cubicBezTo>
                    <a:pt x="0" y="66065"/>
                    <a:pt x="9473" y="43196"/>
                    <a:pt x="26334" y="26334"/>
                  </a:cubicBezTo>
                  <a:cubicBezTo>
                    <a:pt x="43196" y="9473"/>
                    <a:pt x="66065" y="0"/>
                    <a:pt x="89911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067591" cy="1036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Separado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&lt;</a:t>
              </a:r>
              <a:r>
                <a:rPr lang="en-US" sz="2499">
                  <a:solidFill>
                    <a:srgbClr val="FF2768"/>
                  </a:solidFill>
                  <a:latin typeface="Adumu Regular"/>
                </a:rPr>
                <a:t>link </a:t>
              </a:r>
              <a:r>
                <a:rPr lang="en-US" sz="2499">
                  <a:solidFill>
                    <a:srgbClr val="000000"/>
                  </a:solidFill>
                  <a:latin typeface="Adumu Regular"/>
                  <a:ea typeface="Adumu Regular"/>
                </a:rPr>
                <a:t>rel=´</a:t>
              </a:r>
              <a:r>
                <a:rPr lang="en-US" sz="2499">
                  <a:solidFill>
                    <a:srgbClr val="00BBBB"/>
                  </a:solidFill>
                  <a:latin typeface="Adumu Regular"/>
                </a:rPr>
                <a:t>stylesheet</a:t>
              </a:r>
              <a:r>
                <a:rPr lang="en-US" sz="2499">
                  <a:solidFill>
                    <a:srgbClr val="000000"/>
                  </a:solidFill>
                  <a:latin typeface="Adumu Regular"/>
                  <a:ea typeface="Adumu Regular"/>
                </a:rPr>
                <a:t>´ href=´´ type=´text/css´/&gt;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70283" y="1874678"/>
            <a:ext cx="9547435" cy="6537644"/>
            <a:chOff x="0" y="0"/>
            <a:chExt cx="2155489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5489" cy="1475980"/>
            </a:xfrm>
            <a:custGeom>
              <a:avLst/>
              <a:gdLst/>
              <a:ahLst/>
              <a:cxnLst/>
              <a:rect r="r" b="b" t="t" l="l"/>
              <a:pathLst>
                <a:path h="1475980" w="2155489">
                  <a:moveTo>
                    <a:pt x="41355" y="0"/>
                  </a:moveTo>
                  <a:lnTo>
                    <a:pt x="2114133" y="0"/>
                  </a:lnTo>
                  <a:cubicBezTo>
                    <a:pt x="2136973" y="0"/>
                    <a:pt x="2155489" y="18515"/>
                    <a:pt x="2155489" y="41355"/>
                  </a:cubicBezTo>
                  <a:lnTo>
                    <a:pt x="2155489" y="1434624"/>
                  </a:lnTo>
                  <a:cubicBezTo>
                    <a:pt x="2155489" y="1457464"/>
                    <a:pt x="2136973" y="1475980"/>
                    <a:pt x="2114133" y="1475980"/>
                  </a:cubicBezTo>
                  <a:lnTo>
                    <a:pt x="41355" y="1475980"/>
                  </a:lnTo>
                  <a:cubicBezTo>
                    <a:pt x="18515" y="1475980"/>
                    <a:pt x="0" y="1457464"/>
                    <a:pt x="0" y="1434624"/>
                  </a:cubicBezTo>
                  <a:lnTo>
                    <a:pt x="0" y="41355"/>
                  </a:lnTo>
                  <a:cubicBezTo>
                    <a:pt x="0" y="18515"/>
                    <a:pt x="18515" y="0"/>
                    <a:pt x="41355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155489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54252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1" y="0"/>
                </a:lnTo>
                <a:lnTo>
                  <a:pt x="1432061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68895" y="3660859"/>
            <a:ext cx="6550210" cy="3684493"/>
          </a:xfrm>
          <a:custGeom>
            <a:avLst/>
            <a:gdLst/>
            <a:ahLst/>
            <a:cxnLst/>
            <a:rect r="r" b="b" t="t" l="l"/>
            <a:pathLst>
              <a:path h="3684493" w="6550210">
                <a:moveTo>
                  <a:pt x="0" y="0"/>
                </a:moveTo>
                <a:lnTo>
                  <a:pt x="6550210" y="0"/>
                </a:lnTo>
                <a:lnTo>
                  <a:pt x="6550210" y="3684493"/>
                </a:lnTo>
                <a:lnTo>
                  <a:pt x="0" y="36844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8469" y="2555888"/>
            <a:ext cx="7811063" cy="72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5570">
                <a:solidFill>
                  <a:srgbClr val="000000"/>
                </a:solidFill>
                <a:latin typeface="Contrail One"/>
              </a:rPr>
              <a:t>ESTRUCTURA CSS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1421" y="3338059"/>
            <a:ext cx="4367550" cy="5182734"/>
            <a:chOff x="0" y="0"/>
            <a:chExt cx="1150301" cy="136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301" cy="1365000"/>
            </a:xfrm>
            <a:custGeom>
              <a:avLst/>
              <a:gdLst/>
              <a:ahLst/>
              <a:cxnLst/>
              <a:rect r="r" b="b" t="t" l="l"/>
              <a:pathLst>
                <a:path h="1365000" w="1150301">
                  <a:moveTo>
                    <a:pt x="90403" y="0"/>
                  </a:moveTo>
                  <a:lnTo>
                    <a:pt x="1059898" y="0"/>
                  </a:lnTo>
                  <a:cubicBezTo>
                    <a:pt x="1109826" y="0"/>
                    <a:pt x="1150301" y="40475"/>
                    <a:pt x="1150301" y="90403"/>
                  </a:cubicBezTo>
                  <a:lnTo>
                    <a:pt x="1150301" y="1274597"/>
                  </a:lnTo>
                  <a:cubicBezTo>
                    <a:pt x="1150301" y="1324525"/>
                    <a:pt x="1109826" y="1365000"/>
                    <a:pt x="1059898" y="1365000"/>
                  </a:cubicBezTo>
                  <a:lnTo>
                    <a:pt x="90403" y="1365000"/>
                  </a:lnTo>
                  <a:cubicBezTo>
                    <a:pt x="40475" y="1365000"/>
                    <a:pt x="0" y="1324525"/>
                    <a:pt x="0" y="1274597"/>
                  </a:cubicBezTo>
                  <a:lnTo>
                    <a:pt x="0" y="90403"/>
                  </a:lnTo>
                  <a:cubicBezTo>
                    <a:pt x="0" y="40475"/>
                    <a:pt x="40475" y="0"/>
                    <a:pt x="90403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150301" cy="1431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01946" y="3639579"/>
            <a:ext cx="3226499" cy="1069644"/>
            <a:chOff x="0" y="0"/>
            <a:chExt cx="849777" cy="281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49777" cy="281717"/>
            </a:xfrm>
            <a:custGeom>
              <a:avLst/>
              <a:gdLst/>
              <a:ahLst/>
              <a:cxnLst/>
              <a:rect r="r" b="b" t="t" l="l"/>
              <a:pathLst>
                <a:path h="281717" w="849777">
                  <a:moveTo>
                    <a:pt x="122373" y="0"/>
                  </a:moveTo>
                  <a:lnTo>
                    <a:pt x="727404" y="0"/>
                  </a:lnTo>
                  <a:cubicBezTo>
                    <a:pt x="794989" y="0"/>
                    <a:pt x="849777" y="54788"/>
                    <a:pt x="849777" y="122373"/>
                  </a:cubicBezTo>
                  <a:lnTo>
                    <a:pt x="849777" y="159343"/>
                  </a:lnTo>
                  <a:cubicBezTo>
                    <a:pt x="849777" y="191799"/>
                    <a:pt x="836885" y="222925"/>
                    <a:pt x="813935" y="245875"/>
                  </a:cubicBezTo>
                  <a:cubicBezTo>
                    <a:pt x="790986" y="268824"/>
                    <a:pt x="759859" y="281717"/>
                    <a:pt x="727404" y="281717"/>
                  </a:cubicBezTo>
                  <a:lnTo>
                    <a:pt x="122373" y="281717"/>
                  </a:lnTo>
                  <a:cubicBezTo>
                    <a:pt x="54788" y="281717"/>
                    <a:pt x="0" y="226928"/>
                    <a:pt x="0" y="159343"/>
                  </a:cubicBezTo>
                  <a:lnTo>
                    <a:pt x="0" y="122373"/>
                  </a:lnTo>
                  <a:cubicBezTo>
                    <a:pt x="0" y="54788"/>
                    <a:pt x="54788" y="0"/>
                    <a:pt x="122373" y="0"/>
                  </a:cubicBezTo>
                  <a:close/>
                </a:path>
              </a:pathLst>
            </a:custGeom>
            <a:solidFill>
              <a:srgbClr val="81ADF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49777" cy="348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59530" y="3338059"/>
            <a:ext cx="4367550" cy="5182734"/>
            <a:chOff x="0" y="0"/>
            <a:chExt cx="1150301" cy="136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0301" cy="1365000"/>
            </a:xfrm>
            <a:custGeom>
              <a:avLst/>
              <a:gdLst/>
              <a:ahLst/>
              <a:cxnLst/>
              <a:rect r="r" b="b" t="t" l="l"/>
              <a:pathLst>
                <a:path h="1365000" w="1150301">
                  <a:moveTo>
                    <a:pt x="90403" y="0"/>
                  </a:moveTo>
                  <a:lnTo>
                    <a:pt x="1059898" y="0"/>
                  </a:lnTo>
                  <a:cubicBezTo>
                    <a:pt x="1109826" y="0"/>
                    <a:pt x="1150301" y="40475"/>
                    <a:pt x="1150301" y="90403"/>
                  </a:cubicBezTo>
                  <a:lnTo>
                    <a:pt x="1150301" y="1274597"/>
                  </a:lnTo>
                  <a:cubicBezTo>
                    <a:pt x="1150301" y="1324525"/>
                    <a:pt x="1109826" y="1365000"/>
                    <a:pt x="1059898" y="1365000"/>
                  </a:cubicBezTo>
                  <a:lnTo>
                    <a:pt x="90403" y="1365000"/>
                  </a:lnTo>
                  <a:cubicBezTo>
                    <a:pt x="40475" y="1365000"/>
                    <a:pt x="0" y="1324525"/>
                    <a:pt x="0" y="1274597"/>
                  </a:cubicBezTo>
                  <a:lnTo>
                    <a:pt x="0" y="90403"/>
                  </a:lnTo>
                  <a:cubicBezTo>
                    <a:pt x="0" y="40475"/>
                    <a:pt x="40475" y="0"/>
                    <a:pt x="90403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150301" cy="1431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30751" y="3639579"/>
            <a:ext cx="3226499" cy="1069644"/>
            <a:chOff x="0" y="0"/>
            <a:chExt cx="849777" cy="2817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9777" cy="281717"/>
            </a:xfrm>
            <a:custGeom>
              <a:avLst/>
              <a:gdLst/>
              <a:ahLst/>
              <a:cxnLst/>
              <a:rect r="r" b="b" t="t" l="l"/>
              <a:pathLst>
                <a:path h="281717" w="849777">
                  <a:moveTo>
                    <a:pt x="122373" y="0"/>
                  </a:moveTo>
                  <a:lnTo>
                    <a:pt x="727404" y="0"/>
                  </a:lnTo>
                  <a:cubicBezTo>
                    <a:pt x="794989" y="0"/>
                    <a:pt x="849777" y="54788"/>
                    <a:pt x="849777" y="122373"/>
                  </a:cubicBezTo>
                  <a:lnTo>
                    <a:pt x="849777" y="159343"/>
                  </a:lnTo>
                  <a:cubicBezTo>
                    <a:pt x="849777" y="191799"/>
                    <a:pt x="836885" y="222925"/>
                    <a:pt x="813935" y="245875"/>
                  </a:cubicBezTo>
                  <a:cubicBezTo>
                    <a:pt x="790986" y="268824"/>
                    <a:pt x="759859" y="281717"/>
                    <a:pt x="727404" y="281717"/>
                  </a:cubicBezTo>
                  <a:lnTo>
                    <a:pt x="122373" y="281717"/>
                  </a:lnTo>
                  <a:cubicBezTo>
                    <a:pt x="54788" y="281717"/>
                    <a:pt x="0" y="226928"/>
                    <a:pt x="0" y="159343"/>
                  </a:cubicBezTo>
                  <a:lnTo>
                    <a:pt x="0" y="122373"/>
                  </a:lnTo>
                  <a:cubicBezTo>
                    <a:pt x="0" y="54788"/>
                    <a:pt x="54788" y="0"/>
                    <a:pt x="122373" y="0"/>
                  </a:cubicBezTo>
                  <a:close/>
                </a:path>
              </a:pathLst>
            </a:custGeom>
            <a:solidFill>
              <a:srgbClr val="BE96F8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49777" cy="348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89030" y="3338059"/>
            <a:ext cx="4367550" cy="5182734"/>
            <a:chOff x="0" y="0"/>
            <a:chExt cx="1150301" cy="1365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50301" cy="1365000"/>
            </a:xfrm>
            <a:custGeom>
              <a:avLst/>
              <a:gdLst/>
              <a:ahLst/>
              <a:cxnLst/>
              <a:rect r="r" b="b" t="t" l="l"/>
              <a:pathLst>
                <a:path h="1365000" w="1150301">
                  <a:moveTo>
                    <a:pt x="90403" y="0"/>
                  </a:moveTo>
                  <a:lnTo>
                    <a:pt x="1059898" y="0"/>
                  </a:lnTo>
                  <a:cubicBezTo>
                    <a:pt x="1109826" y="0"/>
                    <a:pt x="1150301" y="40475"/>
                    <a:pt x="1150301" y="90403"/>
                  </a:cubicBezTo>
                  <a:lnTo>
                    <a:pt x="1150301" y="1274597"/>
                  </a:lnTo>
                  <a:cubicBezTo>
                    <a:pt x="1150301" y="1324525"/>
                    <a:pt x="1109826" y="1365000"/>
                    <a:pt x="1059898" y="1365000"/>
                  </a:cubicBezTo>
                  <a:lnTo>
                    <a:pt x="90403" y="1365000"/>
                  </a:lnTo>
                  <a:cubicBezTo>
                    <a:pt x="40475" y="1365000"/>
                    <a:pt x="0" y="1324525"/>
                    <a:pt x="0" y="1274597"/>
                  </a:cubicBezTo>
                  <a:lnTo>
                    <a:pt x="0" y="90403"/>
                  </a:lnTo>
                  <a:cubicBezTo>
                    <a:pt x="0" y="40475"/>
                    <a:pt x="40475" y="0"/>
                    <a:pt x="90403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150301" cy="1431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259555" y="3639579"/>
            <a:ext cx="3226499" cy="1069644"/>
            <a:chOff x="0" y="0"/>
            <a:chExt cx="849777" cy="2817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49777" cy="281717"/>
            </a:xfrm>
            <a:custGeom>
              <a:avLst/>
              <a:gdLst/>
              <a:ahLst/>
              <a:cxnLst/>
              <a:rect r="r" b="b" t="t" l="l"/>
              <a:pathLst>
                <a:path h="281717" w="849777">
                  <a:moveTo>
                    <a:pt x="122373" y="0"/>
                  </a:moveTo>
                  <a:lnTo>
                    <a:pt x="727404" y="0"/>
                  </a:lnTo>
                  <a:cubicBezTo>
                    <a:pt x="794989" y="0"/>
                    <a:pt x="849777" y="54788"/>
                    <a:pt x="849777" y="122373"/>
                  </a:cubicBezTo>
                  <a:lnTo>
                    <a:pt x="849777" y="159343"/>
                  </a:lnTo>
                  <a:cubicBezTo>
                    <a:pt x="849777" y="191799"/>
                    <a:pt x="836885" y="222925"/>
                    <a:pt x="813935" y="245875"/>
                  </a:cubicBezTo>
                  <a:cubicBezTo>
                    <a:pt x="790986" y="268824"/>
                    <a:pt x="759859" y="281717"/>
                    <a:pt x="727404" y="281717"/>
                  </a:cubicBezTo>
                  <a:lnTo>
                    <a:pt x="122373" y="281717"/>
                  </a:lnTo>
                  <a:cubicBezTo>
                    <a:pt x="54788" y="281717"/>
                    <a:pt x="0" y="226928"/>
                    <a:pt x="0" y="159343"/>
                  </a:cubicBezTo>
                  <a:lnTo>
                    <a:pt x="0" y="122373"/>
                  </a:lnTo>
                  <a:cubicBezTo>
                    <a:pt x="0" y="54788"/>
                    <a:pt x="54788" y="0"/>
                    <a:pt x="122373" y="0"/>
                  </a:cubicBezTo>
                  <a:close/>
                </a:path>
              </a:pathLst>
            </a:custGeom>
            <a:solidFill>
              <a:srgbClr val="BFF7CB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49777" cy="348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27972" y="3805847"/>
            <a:ext cx="2974447" cy="80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SELECCIÓN POR ELEMENTO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56081" y="3805847"/>
            <a:ext cx="2974447" cy="80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SELECCIÓN POR CLASE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85581" y="3805847"/>
            <a:ext cx="2974447" cy="80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SELECCIÓN POR CLASE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27972" y="5996101"/>
            <a:ext cx="2974447" cy="119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p{</a:t>
            </a:r>
          </a:p>
          <a:p>
            <a:pPr algn="ctr">
              <a:lnSpc>
                <a:spcPts val="3136"/>
              </a:lnSpc>
            </a:pPr>
          </a:p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56777" y="5996101"/>
            <a:ext cx="2974447" cy="119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.importante{</a:t>
            </a:r>
          </a:p>
          <a:p>
            <a:pPr algn="ctr">
              <a:lnSpc>
                <a:spcPts val="3136"/>
              </a:lnSpc>
            </a:pPr>
          </a:p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}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59555" y="5996101"/>
            <a:ext cx="2974447" cy="119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#importante{</a:t>
            </a:r>
          </a:p>
          <a:p>
            <a:pPr algn="ctr">
              <a:lnSpc>
                <a:spcPts val="3136"/>
              </a:lnSpc>
            </a:pPr>
          </a:p>
          <a:p>
            <a:pPr algn="ctr">
              <a:lnSpc>
                <a:spcPts val="3136"/>
              </a:lnSpc>
            </a:pPr>
            <a:r>
              <a:rPr lang="en-US" sz="3200">
                <a:solidFill>
                  <a:srgbClr val="000000"/>
                </a:solidFill>
                <a:latin typeface="Contrail One"/>
              </a:rPr>
              <a:t>}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704945" y="792836"/>
            <a:ext cx="4876719" cy="909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6999">
                <a:solidFill>
                  <a:srgbClr val="000000"/>
                </a:solidFill>
                <a:latin typeface="Contrail One"/>
              </a:rPr>
              <a:t>SELECTORES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DAGB3XugDUc</dc:identifier>
  <dcterms:modified xsi:type="dcterms:W3CDTF">2011-08-01T06:04:30Z</dcterms:modified>
  <cp:revision>1</cp:revision>
  <dc:title>CSS</dc:title>
</cp:coreProperties>
</file>