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dumu Regular" charset="1" panose="02000503000000000000"/>
      <p:regular r:id="rId10"/>
    </p:embeddedFont>
    <p:embeddedFont>
      <p:font typeface="Adumu Regular Italics" charset="1" panose="02000503000000000000"/>
      <p:regular r:id="rId11"/>
    </p:embeddedFont>
    <p:embeddedFont>
      <p:font typeface="Contrail One" charset="1" panose="02000000000000000000"/>
      <p:regular r:id="rId12"/>
    </p:embeddedFont>
    <p:embeddedFont>
      <p:font typeface="Brick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8817" y="1476826"/>
            <a:ext cx="13450366" cy="11113365"/>
          </a:xfrm>
          <a:custGeom>
            <a:avLst/>
            <a:gdLst/>
            <a:ahLst/>
            <a:cxnLst/>
            <a:rect r="r" b="b" t="t" l="l"/>
            <a:pathLst>
              <a:path h="11113365" w="13450366">
                <a:moveTo>
                  <a:pt x="0" y="0"/>
                </a:moveTo>
                <a:lnTo>
                  <a:pt x="13450366" y="0"/>
                </a:lnTo>
                <a:lnTo>
                  <a:pt x="13450366" y="11113364"/>
                </a:lnTo>
                <a:lnTo>
                  <a:pt x="0" y="11113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39953" y="1979700"/>
            <a:ext cx="4208094" cy="4208094"/>
          </a:xfrm>
          <a:custGeom>
            <a:avLst/>
            <a:gdLst/>
            <a:ahLst/>
            <a:cxnLst/>
            <a:rect r="r" b="b" t="t" l="l"/>
            <a:pathLst>
              <a:path h="4208094" w="4208094">
                <a:moveTo>
                  <a:pt x="0" y="0"/>
                </a:moveTo>
                <a:lnTo>
                  <a:pt x="4208094" y="0"/>
                </a:lnTo>
                <a:lnTo>
                  <a:pt x="4208094" y="4208094"/>
                </a:lnTo>
                <a:lnTo>
                  <a:pt x="0" y="4208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015801" y="5737626"/>
            <a:ext cx="2256397" cy="900336"/>
            <a:chOff x="0" y="0"/>
            <a:chExt cx="1018508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8508" cy="406400"/>
            </a:xfrm>
            <a:custGeom>
              <a:avLst/>
              <a:gdLst/>
              <a:ahLst/>
              <a:cxnLst/>
              <a:rect r="r" b="b" t="t" l="l"/>
              <a:pathLst>
                <a:path h="406400" w="1018508">
                  <a:moveTo>
                    <a:pt x="815308" y="0"/>
                  </a:moveTo>
                  <a:cubicBezTo>
                    <a:pt x="927532" y="0"/>
                    <a:pt x="1018508" y="90976"/>
                    <a:pt x="1018508" y="203200"/>
                  </a:cubicBezTo>
                  <a:cubicBezTo>
                    <a:pt x="1018508" y="315424"/>
                    <a:pt x="927532" y="406400"/>
                    <a:pt x="8153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E96F8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1018508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Brick Sans"/>
                </a:rPr>
                <a:t>GITHUB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238469" y="8724564"/>
            <a:ext cx="7811063" cy="1267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57606A"/>
                </a:solidFill>
                <a:latin typeface="Contrail One"/>
              </a:rPr>
              <a:t>PULL REQUEST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844044"/>
            <a:ext cx="18288000" cy="4111700"/>
          </a:xfrm>
          <a:custGeom>
            <a:avLst/>
            <a:gdLst/>
            <a:ahLst/>
            <a:cxnLst/>
            <a:rect r="r" b="b" t="t" l="l"/>
            <a:pathLst>
              <a:path h="4111700" w="18288000">
                <a:moveTo>
                  <a:pt x="0" y="0"/>
                </a:moveTo>
                <a:lnTo>
                  <a:pt x="18288000" y="0"/>
                </a:lnTo>
                <a:lnTo>
                  <a:pt x="18288000" y="4111700"/>
                </a:lnTo>
                <a:lnTo>
                  <a:pt x="0" y="4111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56763" y="2341445"/>
            <a:ext cx="13374474" cy="5604110"/>
            <a:chOff x="0" y="0"/>
            <a:chExt cx="3522495" cy="1475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2495" cy="1475980"/>
            </a:xfrm>
            <a:custGeom>
              <a:avLst/>
              <a:gdLst/>
              <a:ahLst/>
              <a:cxnLst/>
              <a:rect r="r" b="b" t="t" l="l"/>
              <a:pathLst>
                <a:path h="1475980" w="3522495">
                  <a:moveTo>
                    <a:pt x="29522" y="0"/>
                  </a:moveTo>
                  <a:lnTo>
                    <a:pt x="3492973" y="0"/>
                  </a:lnTo>
                  <a:cubicBezTo>
                    <a:pt x="3500803" y="0"/>
                    <a:pt x="3508312" y="3110"/>
                    <a:pt x="3513848" y="8647"/>
                  </a:cubicBezTo>
                  <a:cubicBezTo>
                    <a:pt x="3519385" y="14183"/>
                    <a:pt x="3522495" y="21692"/>
                    <a:pt x="3522495" y="29522"/>
                  </a:cubicBezTo>
                  <a:lnTo>
                    <a:pt x="3522495" y="1446458"/>
                  </a:lnTo>
                  <a:cubicBezTo>
                    <a:pt x="3522495" y="1462762"/>
                    <a:pt x="3509278" y="1475980"/>
                    <a:pt x="3492973" y="1475980"/>
                  </a:cubicBezTo>
                  <a:lnTo>
                    <a:pt x="29522" y="1475980"/>
                  </a:lnTo>
                  <a:cubicBezTo>
                    <a:pt x="13217" y="1475980"/>
                    <a:pt x="0" y="1462762"/>
                    <a:pt x="0" y="1446458"/>
                  </a:cubicBezTo>
                  <a:lnTo>
                    <a:pt x="0" y="29522"/>
                  </a:lnTo>
                  <a:cubicBezTo>
                    <a:pt x="0" y="13217"/>
                    <a:pt x="13217" y="0"/>
                    <a:pt x="29522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3522495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06895" y="1239944"/>
            <a:ext cx="3874210" cy="2561821"/>
          </a:xfrm>
          <a:custGeom>
            <a:avLst/>
            <a:gdLst/>
            <a:ahLst/>
            <a:cxnLst/>
            <a:rect r="r" b="b" t="t" l="l"/>
            <a:pathLst>
              <a:path h="2561821" w="3874210">
                <a:moveTo>
                  <a:pt x="0" y="0"/>
                </a:moveTo>
                <a:lnTo>
                  <a:pt x="3874210" y="0"/>
                </a:lnTo>
                <a:lnTo>
                  <a:pt x="3874210" y="2561821"/>
                </a:lnTo>
                <a:lnTo>
                  <a:pt x="0" y="2561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31055" y="4001790"/>
            <a:ext cx="7811063" cy="246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57606A"/>
                </a:solidFill>
                <a:latin typeface="Contrail One"/>
              </a:rPr>
              <a:t>¿QUÉ ES UNA PULL REQUEST?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70283" y="1874678"/>
            <a:ext cx="9547435" cy="6537644"/>
            <a:chOff x="0" y="0"/>
            <a:chExt cx="2155489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5489" cy="1475980"/>
            </a:xfrm>
            <a:custGeom>
              <a:avLst/>
              <a:gdLst/>
              <a:ahLst/>
              <a:cxnLst/>
              <a:rect r="r" b="b" t="t" l="l"/>
              <a:pathLst>
                <a:path h="1475980" w="2155489">
                  <a:moveTo>
                    <a:pt x="41355" y="0"/>
                  </a:moveTo>
                  <a:lnTo>
                    <a:pt x="2114133" y="0"/>
                  </a:lnTo>
                  <a:cubicBezTo>
                    <a:pt x="2136973" y="0"/>
                    <a:pt x="2155489" y="18515"/>
                    <a:pt x="2155489" y="41355"/>
                  </a:cubicBezTo>
                  <a:lnTo>
                    <a:pt x="2155489" y="1434624"/>
                  </a:lnTo>
                  <a:cubicBezTo>
                    <a:pt x="2155489" y="1457464"/>
                    <a:pt x="2136973" y="1475980"/>
                    <a:pt x="2114133" y="1475980"/>
                  </a:cubicBezTo>
                  <a:lnTo>
                    <a:pt x="41355" y="1475980"/>
                  </a:lnTo>
                  <a:cubicBezTo>
                    <a:pt x="18515" y="1475980"/>
                    <a:pt x="0" y="1457464"/>
                    <a:pt x="0" y="1434624"/>
                  </a:cubicBezTo>
                  <a:lnTo>
                    <a:pt x="0" y="41355"/>
                  </a:lnTo>
                  <a:cubicBezTo>
                    <a:pt x="0" y="18515"/>
                    <a:pt x="18515" y="0"/>
                    <a:pt x="41355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155489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54252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1" y="0"/>
                </a:lnTo>
                <a:lnTo>
                  <a:pt x="1432061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658193" y="2797218"/>
            <a:ext cx="971615" cy="97161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F7C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Brick Sans"/>
                </a:rPr>
                <a:t>?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38469" y="4129072"/>
            <a:ext cx="7811063" cy="3470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5570">
                <a:solidFill>
                  <a:srgbClr val="57606A"/>
                </a:solidFill>
                <a:latin typeface="Contrail One"/>
              </a:rPr>
              <a:t>UNA PULL REQUEST ES UNA SOLICITUD DE REVISIÓN Y FUSIÓN DE CAMBIOS PROPUESTOS EN UN REPOSITORIO DE CÓDIGO.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96731" y="-1717915"/>
            <a:ext cx="7919570" cy="8283422"/>
          </a:xfrm>
          <a:custGeom>
            <a:avLst/>
            <a:gdLst/>
            <a:ahLst/>
            <a:cxnLst/>
            <a:rect r="r" b="b" t="t" l="l"/>
            <a:pathLst>
              <a:path h="8283422" w="7919570">
                <a:moveTo>
                  <a:pt x="7919570" y="8283422"/>
                </a:moveTo>
                <a:lnTo>
                  <a:pt x="0" y="8283422"/>
                </a:lnTo>
                <a:lnTo>
                  <a:pt x="0" y="0"/>
                </a:lnTo>
                <a:lnTo>
                  <a:pt x="7919570" y="0"/>
                </a:lnTo>
                <a:lnTo>
                  <a:pt x="7919570" y="828342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94166" y="2423796"/>
            <a:ext cx="10468338" cy="5604110"/>
            <a:chOff x="0" y="0"/>
            <a:chExt cx="2757093" cy="1475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57093" cy="1475980"/>
            </a:xfrm>
            <a:custGeom>
              <a:avLst/>
              <a:gdLst/>
              <a:ahLst/>
              <a:cxnLst/>
              <a:rect r="r" b="b" t="t" l="l"/>
              <a:pathLst>
                <a:path h="1475980" w="2757093">
                  <a:moveTo>
                    <a:pt x="37717" y="0"/>
                  </a:moveTo>
                  <a:lnTo>
                    <a:pt x="2719376" y="0"/>
                  </a:lnTo>
                  <a:cubicBezTo>
                    <a:pt x="2729379" y="0"/>
                    <a:pt x="2738973" y="3974"/>
                    <a:pt x="2746046" y="11047"/>
                  </a:cubicBezTo>
                  <a:cubicBezTo>
                    <a:pt x="2753119" y="18121"/>
                    <a:pt x="2757093" y="27714"/>
                    <a:pt x="2757093" y="37717"/>
                  </a:cubicBezTo>
                  <a:lnTo>
                    <a:pt x="2757093" y="1438262"/>
                  </a:lnTo>
                  <a:cubicBezTo>
                    <a:pt x="2757093" y="1448266"/>
                    <a:pt x="2753119" y="1457859"/>
                    <a:pt x="2746046" y="1464932"/>
                  </a:cubicBezTo>
                  <a:cubicBezTo>
                    <a:pt x="2738973" y="1472006"/>
                    <a:pt x="2729379" y="1475980"/>
                    <a:pt x="2719376" y="1475980"/>
                  </a:cubicBezTo>
                  <a:lnTo>
                    <a:pt x="37717" y="1475980"/>
                  </a:lnTo>
                  <a:cubicBezTo>
                    <a:pt x="27714" y="1475980"/>
                    <a:pt x="18121" y="1472006"/>
                    <a:pt x="11047" y="1464932"/>
                  </a:cubicBezTo>
                  <a:cubicBezTo>
                    <a:pt x="3974" y="1457859"/>
                    <a:pt x="0" y="1448266"/>
                    <a:pt x="0" y="1438262"/>
                  </a:cubicBezTo>
                  <a:lnTo>
                    <a:pt x="0" y="37717"/>
                  </a:lnTo>
                  <a:cubicBezTo>
                    <a:pt x="0" y="27714"/>
                    <a:pt x="3974" y="18121"/>
                    <a:pt x="11047" y="11047"/>
                  </a:cubicBezTo>
                  <a:cubicBezTo>
                    <a:pt x="18121" y="3974"/>
                    <a:pt x="27714" y="0"/>
                    <a:pt x="37717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757093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2291920" y="6995234"/>
            <a:ext cx="4141168" cy="1858349"/>
          </a:xfrm>
          <a:custGeom>
            <a:avLst/>
            <a:gdLst/>
            <a:ahLst/>
            <a:cxnLst/>
            <a:rect r="r" b="b" t="t" l="l"/>
            <a:pathLst>
              <a:path h="1858349" w="4141168">
                <a:moveTo>
                  <a:pt x="4141168" y="0"/>
                </a:moveTo>
                <a:lnTo>
                  <a:pt x="0" y="0"/>
                </a:lnTo>
                <a:lnTo>
                  <a:pt x="0" y="1858349"/>
                </a:lnTo>
                <a:lnTo>
                  <a:pt x="4141168" y="1858349"/>
                </a:lnTo>
                <a:lnTo>
                  <a:pt x="41411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493814" y="1968588"/>
            <a:ext cx="1165414" cy="11654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8B77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Brick Sans"/>
                </a:rPr>
                <a:t>!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831055" y="4001790"/>
            <a:ext cx="7811063" cy="246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57606A"/>
                </a:solidFill>
                <a:latin typeface="Contrail One"/>
              </a:rPr>
              <a:t>¿QUÉ ES UN FORK?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70283" y="1874678"/>
            <a:ext cx="9547435" cy="6537644"/>
            <a:chOff x="0" y="0"/>
            <a:chExt cx="2155489" cy="1475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5489" cy="1475980"/>
            </a:xfrm>
            <a:custGeom>
              <a:avLst/>
              <a:gdLst/>
              <a:ahLst/>
              <a:cxnLst/>
              <a:rect r="r" b="b" t="t" l="l"/>
              <a:pathLst>
                <a:path h="1475980" w="2155489">
                  <a:moveTo>
                    <a:pt x="41355" y="0"/>
                  </a:moveTo>
                  <a:lnTo>
                    <a:pt x="2114133" y="0"/>
                  </a:lnTo>
                  <a:cubicBezTo>
                    <a:pt x="2136973" y="0"/>
                    <a:pt x="2155489" y="18515"/>
                    <a:pt x="2155489" y="41355"/>
                  </a:cubicBezTo>
                  <a:lnTo>
                    <a:pt x="2155489" y="1434624"/>
                  </a:lnTo>
                  <a:cubicBezTo>
                    <a:pt x="2155489" y="1457464"/>
                    <a:pt x="2136973" y="1475980"/>
                    <a:pt x="2114133" y="1475980"/>
                  </a:cubicBezTo>
                  <a:lnTo>
                    <a:pt x="41355" y="1475980"/>
                  </a:lnTo>
                  <a:cubicBezTo>
                    <a:pt x="18515" y="1475980"/>
                    <a:pt x="0" y="1457464"/>
                    <a:pt x="0" y="1434624"/>
                  </a:cubicBezTo>
                  <a:lnTo>
                    <a:pt x="0" y="41355"/>
                  </a:lnTo>
                  <a:cubicBezTo>
                    <a:pt x="0" y="18515"/>
                    <a:pt x="18515" y="0"/>
                    <a:pt x="41355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155489" cy="15426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54252" y="3283025"/>
            <a:ext cx="1432061" cy="3482216"/>
          </a:xfrm>
          <a:custGeom>
            <a:avLst/>
            <a:gdLst/>
            <a:ahLst/>
            <a:cxnLst/>
            <a:rect r="r" b="b" t="t" l="l"/>
            <a:pathLst>
              <a:path h="3482216" w="1432061">
                <a:moveTo>
                  <a:pt x="0" y="0"/>
                </a:moveTo>
                <a:lnTo>
                  <a:pt x="1432061" y="0"/>
                </a:lnTo>
                <a:lnTo>
                  <a:pt x="1432061" y="3482216"/>
                </a:lnTo>
                <a:lnTo>
                  <a:pt x="0" y="348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658193" y="2797218"/>
            <a:ext cx="971615" cy="97161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F7C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Brick Sans"/>
                </a:rPr>
                <a:t>?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686863" y="7057288"/>
            <a:ext cx="1741114" cy="2287178"/>
          </a:xfrm>
          <a:custGeom>
            <a:avLst/>
            <a:gdLst/>
            <a:ahLst/>
            <a:cxnLst/>
            <a:rect r="r" b="b" t="t" l="l"/>
            <a:pathLst>
              <a:path h="2287178" w="1741114">
                <a:moveTo>
                  <a:pt x="0" y="0"/>
                </a:moveTo>
                <a:lnTo>
                  <a:pt x="1741114" y="0"/>
                </a:lnTo>
                <a:lnTo>
                  <a:pt x="1741114" y="2287178"/>
                </a:lnTo>
                <a:lnTo>
                  <a:pt x="0" y="228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38469" y="4129072"/>
            <a:ext cx="7811063" cy="4156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5570">
                <a:solidFill>
                  <a:srgbClr val="57606A"/>
                </a:solidFill>
                <a:latin typeface="Contrail One"/>
              </a:rPr>
              <a:t>UN FORK ES UNA COPIA DE UN REPOSITORIO DE CÓDIGO EXISTENTE, GENERALMENTE USADO PARA CONTRIBUIR O TRABAJAR INDEPENDIENTEMENTE.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8615" y="549850"/>
            <a:ext cx="12019763" cy="10787737"/>
          </a:xfrm>
          <a:custGeom>
            <a:avLst/>
            <a:gdLst/>
            <a:ahLst/>
            <a:cxnLst/>
            <a:rect r="r" b="b" t="t" l="l"/>
            <a:pathLst>
              <a:path h="10787737" w="12019763">
                <a:moveTo>
                  <a:pt x="0" y="0"/>
                </a:moveTo>
                <a:lnTo>
                  <a:pt x="12019763" y="0"/>
                </a:lnTo>
                <a:lnTo>
                  <a:pt x="12019763" y="10787737"/>
                </a:lnTo>
                <a:lnTo>
                  <a:pt x="0" y="10787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16502" y="3915050"/>
            <a:ext cx="7404437" cy="1472096"/>
          </a:xfrm>
          <a:custGeom>
            <a:avLst/>
            <a:gdLst/>
            <a:ahLst/>
            <a:cxnLst/>
            <a:rect r="r" b="b" t="t" l="l"/>
            <a:pathLst>
              <a:path h="1472096" w="7404437">
                <a:moveTo>
                  <a:pt x="0" y="0"/>
                </a:moveTo>
                <a:lnTo>
                  <a:pt x="7404436" y="0"/>
                </a:lnTo>
                <a:lnTo>
                  <a:pt x="7404436" y="1472097"/>
                </a:lnTo>
                <a:lnTo>
                  <a:pt x="0" y="14720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59" t="-37665" r="-2959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11784" y="1427104"/>
            <a:ext cx="1165414" cy="116541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8B77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Brick Sans"/>
                </a:rPr>
                <a:t>!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627758" y="3800750"/>
            <a:ext cx="749440" cy="816901"/>
            <a:chOff x="0" y="0"/>
            <a:chExt cx="576008" cy="6278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6008" cy="627857"/>
            </a:xfrm>
            <a:custGeom>
              <a:avLst/>
              <a:gdLst/>
              <a:ahLst/>
              <a:cxnLst/>
              <a:rect r="r" b="b" t="t" l="l"/>
              <a:pathLst>
                <a:path h="627857" w="576008">
                  <a:moveTo>
                    <a:pt x="288004" y="0"/>
                  </a:moveTo>
                  <a:cubicBezTo>
                    <a:pt x="128944" y="0"/>
                    <a:pt x="0" y="140551"/>
                    <a:pt x="0" y="313928"/>
                  </a:cubicBezTo>
                  <a:cubicBezTo>
                    <a:pt x="0" y="487306"/>
                    <a:pt x="128944" y="627857"/>
                    <a:pt x="288004" y="627857"/>
                  </a:cubicBezTo>
                  <a:cubicBezTo>
                    <a:pt x="447064" y="627857"/>
                    <a:pt x="576008" y="487306"/>
                    <a:pt x="576008" y="313928"/>
                  </a:cubicBezTo>
                  <a:cubicBezTo>
                    <a:pt x="576008" y="140551"/>
                    <a:pt x="447064" y="0"/>
                    <a:pt x="288004" y="0"/>
                  </a:cubicBezTo>
                  <a:close/>
                </a:path>
              </a:pathLst>
            </a:custGeom>
            <a:solidFill>
              <a:srgbClr val="F58B77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54001" y="1712"/>
              <a:ext cx="468006" cy="567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Brick Sans"/>
                </a:rPr>
                <a:t>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27758" y="5827326"/>
            <a:ext cx="749440" cy="816901"/>
            <a:chOff x="0" y="0"/>
            <a:chExt cx="576008" cy="6278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6008" cy="627857"/>
            </a:xfrm>
            <a:custGeom>
              <a:avLst/>
              <a:gdLst/>
              <a:ahLst/>
              <a:cxnLst/>
              <a:rect r="r" b="b" t="t" l="l"/>
              <a:pathLst>
                <a:path h="627857" w="576008">
                  <a:moveTo>
                    <a:pt x="288004" y="0"/>
                  </a:moveTo>
                  <a:cubicBezTo>
                    <a:pt x="128944" y="0"/>
                    <a:pt x="0" y="140551"/>
                    <a:pt x="0" y="313928"/>
                  </a:cubicBezTo>
                  <a:cubicBezTo>
                    <a:pt x="0" y="487306"/>
                    <a:pt x="128944" y="627857"/>
                    <a:pt x="288004" y="627857"/>
                  </a:cubicBezTo>
                  <a:cubicBezTo>
                    <a:pt x="447064" y="627857"/>
                    <a:pt x="576008" y="487306"/>
                    <a:pt x="576008" y="313928"/>
                  </a:cubicBezTo>
                  <a:cubicBezTo>
                    <a:pt x="576008" y="140551"/>
                    <a:pt x="447064" y="0"/>
                    <a:pt x="288004" y="0"/>
                  </a:cubicBezTo>
                  <a:close/>
                </a:path>
              </a:pathLst>
            </a:custGeom>
            <a:solidFill>
              <a:srgbClr val="F58B77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54001" y="1712"/>
              <a:ext cx="468006" cy="567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Brick Sans"/>
                </a:rPr>
                <a:t>2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832220" y="6104264"/>
            <a:ext cx="2493354" cy="1079924"/>
          </a:xfrm>
          <a:custGeom>
            <a:avLst/>
            <a:gdLst/>
            <a:ahLst/>
            <a:cxnLst/>
            <a:rect r="r" b="b" t="t" l="l"/>
            <a:pathLst>
              <a:path h="1079924" w="2493354">
                <a:moveTo>
                  <a:pt x="0" y="0"/>
                </a:moveTo>
                <a:lnTo>
                  <a:pt x="2493354" y="0"/>
                </a:lnTo>
                <a:lnTo>
                  <a:pt x="2493354" y="1079925"/>
                </a:lnTo>
                <a:lnTo>
                  <a:pt x="0" y="10799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144000" y="5943718"/>
            <a:ext cx="749440" cy="816901"/>
            <a:chOff x="0" y="0"/>
            <a:chExt cx="576008" cy="6278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6008" cy="627857"/>
            </a:xfrm>
            <a:custGeom>
              <a:avLst/>
              <a:gdLst/>
              <a:ahLst/>
              <a:cxnLst/>
              <a:rect r="r" b="b" t="t" l="l"/>
              <a:pathLst>
                <a:path h="627857" w="576008">
                  <a:moveTo>
                    <a:pt x="288004" y="0"/>
                  </a:moveTo>
                  <a:cubicBezTo>
                    <a:pt x="128944" y="0"/>
                    <a:pt x="0" y="140551"/>
                    <a:pt x="0" y="313928"/>
                  </a:cubicBezTo>
                  <a:cubicBezTo>
                    <a:pt x="0" y="487306"/>
                    <a:pt x="128944" y="627857"/>
                    <a:pt x="288004" y="627857"/>
                  </a:cubicBezTo>
                  <a:cubicBezTo>
                    <a:pt x="447064" y="627857"/>
                    <a:pt x="576008" y="487306"/>
                    <a:pt x="576008" y="313928"/>
                  </a:cubicBezTo>
                  <a:cubicBezTo>
                    <a:pt x="576008" y="140551"/>
                    <a:pt x="447064" y="0"/>
                    <a:pt x="288004" y="0"/>
                  </a:cubicBezTo>
                  <a:close/>
                </a:path>
              </a:pathLst>
            </a:custGeom>
            <a:solidFill>
              <a:srgbClr val="F58B77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54001" y="1712"/>
              <a:ext cx="468006" cy="567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Brick Sans"/>
                </a:rPr>
                <a:t>3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350640" y="6104264"/>
            <a:ext cx="3201805" cy="2461579"/>
          </a:xfrm>
          <a:custGeom>
            <a:avLst/>
            <a:gdLst/>
            <a:ahLst/>
            <a:cxnLst/>
            <a:rect r="r" b="b" t="t" l="l"/>
            <a:pathLst>
              <a:path h="2461579" w="3201805">
                <a:moveTo>
                  <a:pt x="0" y="0"/>
                </a:moveTo>
                <a:lnTo>
                  <a:pt x="3201805" y="0"/>
                </a:lnTo>
                <a:lnTo>
                  <a:pt x="3201805" y="2461580"/>
                </a:lnTo>
                <a:lnTo>
                  <a:pt x="0" y="24615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198149" y="1569979"/>
            <a:ext cx="5891702" cy="90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6959">
                <a:solidFill>
                  <a:srgbClr val="FF2768"/>
                </a:solidFill>
                <a:latin typeface="Contrail One"/>
              </a:rPr>
              <a:t>IMPORTANTE!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77198" y="2687768"/>
            <a:ext cx="7533605" cy="1112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2"/>
              </a:lnSpc>
            </a:pPr>
            <a:r>
              <a:rPr lang="en-US" sz="4380">
                <a:solidFill>
                  <a:srgbClr val="000D16"/>
                </a:solidFill>
                <a:latin typeface="Contrail One"/>
              </a:rPr>
              <a:t>SE DEBE HACER UN FORK ANTES DE HACER EL PULL REQUEST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99C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4681" y="4237764"/>
            <a:ext cx="3755158" cy="2806153"/>
            <a:chOff x="0" y="0"/>
            <a:chExt cx="989013" cy="7390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9013" cy="739069"/>
            </a:xfrm>
            <a:custGeom>
              <a:avLst/>
              <a:gdLst/>
              <a:ahLst/>
              <a:cxnLst/>
              <a:rect r="r" b="b" t="t" l="l"/>
              <a:pathLst>
                <a:path h="739069" w="989013">
                  <a:moveTo>
                    <a:pt x="105145" y="0"/>
                  </a:moveTo>
                  <a:lnTo>
                    <a:pt x="883867" y="0"/>
                  </a:lnTo>
                  <a:cubicBezTo>
                    <a:pt x="911754" y="0"/>
                    <a:pt x="938498" y="11078"/>
                    <a:pt x="958216" y="30796"/>
                  </a:cubicBezTo>
                  <a:cubicBezTo>
                    <a:pt x="977935" y="50515"/>
                    <a:pt x="989013" y="77259"/>
                    <a:pt x="989013" y="105145"/>
                  </a:cubicBezTo>
                  <a:lnTo>
                    <a:pt x="989013" y="633924"/>
                  </a:lnTo>
                  <a:cubicBezTo>
                    <a:pt x="989013" y="661810"/>
                    <a:pt x="977935" y="688554"/>
                    <a:pt x="958216" y="708273"/>
                  </a:cubicBezTo>
                  <a:cubicBezTo>
                    <a:pt x="938498" y="727991"/>
                    <a:pt x="911754" y="739069"/>
                    <a:pt x="883867" y="739069"/>
                  </a:cubicBezTo>
                  <a:lnTo>
                    <a:pt x="105145" y="739069"/>
                  </a:lnTo>
                  <a:cubicBezTo>
                    <a:pt x="47075" y="739069"/>
                    <a:pt x="0" y="691994"/>
                    <a:pt x="0" y="633924"/>
                  </a:cubicBezTo>
                  <a:lnTo>
                    <a:pt x="0" y="105145"/>
                  </a:lnTo>
                  <a:cubicBezTo>
                    <a:pt x="0" y="47075"/>
                    <a:pt x="47075" y="0"/>
                    <a:pt x="105145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89013" cy="815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Adumu Regular"/>
                </a:rPr>
                <a:t>git clone (enlace del fork)</a:t>
              </a:r>
            </a:p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FF2768"/>
                  </a:solidFill>
                  <a:latin typeface="Adumu Regular"/>
                </a:rPr>
                <a:t>NO EL DEL REPO ORIGINAL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43026" y="873215"/>
            <a:ext cx="12643027" cy="246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6"/>
              </a:lnSpc>
            </a:pPr>
            <a:r>
              <a:rPr lang="en-US" sz="9669">
                <a:solidFill>
                  <a:srgbClr val="57606A"/>
                </a:solidFill>
                <a:latin typeface="Contrail One"/>
              </a:rPr>
              <a:t>COMANDOS PARA HACER UNA PULL REQUEST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056564" y="4237764"/>
            <a:ext cx="3756429" cy="2806153"/>
            <a:chOff x="0" y="0"/>
            <a:chExt cx="989348" cy="7390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9347" cy="739069"/>
            </a:xfrm>
            <a:custGeom>
              <a:avLst/>
              <a:gdLst/>
              <a:ahLst/>
              <a:cxnLst/>
              <a:rect r="r" b="b" t="t" l="l"/>
              <a:pathLst>
                <a:path h="739069" w="989347">
                  <a:moveTo>
                    <a:pt x="105110" y="0"/>
                  </a:moveTo>
                  <a:lnTo>
                    <a:pt x="884238" y="0"/>
                  </a:lnTo>
                  <a:cubicBezTo>
                    <a:pt x="942288" y="0"/>
                    <a:pt x="989347" y="47059"/>
                    <a:pt x="989347" y="105110"/>
                  </a:cubicBezTo>
                  <a:lnTo>
                    <a:pt x="989347" y="633959"/>
                  </a:lnTo>
                  <a:cubicBezTo>
                    <a:pt x="989347" y="692010"/>
                    <a:pt x="942288" y="739069"/>
                    <a:pt x="884238" y="739069"/>
                  </a:cubicBezTo>
                  <a:lnTo>
                    <a:pt x="105110" y="739069"/>
                  </a:lnTo>
                  <a:cubicBezTo>
                    <a:pt x="47059" y="739069"/>
                    <a:pt x="0" y="692010"/>
                    <a:pt x="0" y="633959"/>
                  </a:cubicBezTo>
                  <a:lnTo>
                    <a:pt x="0" y="105110"/>
                  </a:lnTo>
                  <a:cubicBezTo>
                    <a:pt x="0" y="47059"/>
                    <a:pt x="47059" y="0"/>
                    <a:pt x="105110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989348" cy="824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git checkout -b (nombre de la rama)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79717" y="4237764"/>
            <a:ext cx="3756429" cy="2806153"/>
            <a:chOff x="0" y="0"/>
            <a:chExt cx="989348" cy="7390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89347" cy="739069"/>
            </a:xfrm>
            <a:custGeom>
              <a:avLst/>
              <a:gdLst/>
              <a:ahLst/>
              <a:cxnLst/>
              <a:rect r="r" b="b" t="t" l="l"/>
              <a:pathLst>
                <a:path h="739069" w="989347">
                  <a:moveTo>
                    <a:pt x="105110" y="0"/>
                  </a:moveTo>
                  <a:lnTo>
                    <a:pt x="884238" y="0"/>
                  </a:lnTo>
                  <a:cubicBezTo>
                    <a:pt x="942288" y="0"/>
                    <a:pt x="989347" y="47059"/>
                    <a:pt x="989347" y="105110"/>
                  </a:cubicBezTo>
                  <a:lnTo>
                    <a:pt x="989347" y="633959"/>
                  </a:lnTo>
                  <a:cubicBezTo>
                    <a:pt x="989347" y="692010"/>
                    <a:pt x="942288" y="739069"/>
                    <a:pt x="884238" y="739069"/>
                  </a:cubicBezTo>
                  <a:lnTo>
                    <a:pt x="105110" y="739069"/>
                  </a:lnTo>
                  <a:cubicBezTo>
                    <a:pt x="47059" y="739069"/>
                    <a:pt x="0" y="692010"/>
                    <a:pt x="0" y="633959"/>
                  </a:cubicBezTo>
                  <a:lnTo>
                    <a:pt x="0" y="105110"/>
                  </a:lnTo>
                  <a:cubicBezTo>
                    <a:pt x="0" y="47059"/>
                    <a:pt x="47059" y="0"/>
                    <a:pt x="105110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989348" cy="824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git add .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o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gi add (nombre del archivo o carpeta)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502871" y="4237764"/>
            <a:ext cx="3756429" cy="2806153"/>
            <a:chOff x="0" y="0"/>
            <a:chExt cx="989348" cy="7390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89347" cy="739069"/>
            </a:xfrm>
            <a:custGeom>
              <a:avLst/>
              <a:gdLst/>
              <a:ahLst/>
              <a:cxnLst/>
              <a:rect r="r" b="b" t="t" l="l"/>
              <a:pathLst>
                <a:path h="739069" w="989347">
                  <a:moveTo>
                    <a:pt x="105110" y="0"/>
                  </a:moveTo>
                  <a:lnTo>
                    <a:pt x="884238" y="0"/>
                  </a:lnTo>
                  <a:cubicBezTo>
                    <a:pt x="942288" y="0"/>
                    <a:pt x="989347" y="47059"/>
                    <a:pt x="989347" y="105110"/>
                  </a:cubicBezTo>
                  <a:lnTo>
                    <a:pt x="989347" y="633959"/>
                  </a:lnTo>
                  <a:cubicBezTo>
                    <a:pt x="989347" y="692010"/>
                    <a:pt x="942288" y="739069"/>
                    <a:pt x="884238" y="739069"/>
                  </a:cubicBezTo>
                  <a:lnTo>
                    <a:pt x="105110" y="739069"/>
                  </a:lnTo>
                  <a:cubicBezTo>
                    <a:pt x="47059" y="739069"/>
                    <a:pt x="0" y="692010"/>
                    <a:pt x="0" y="633959"/>
                  </a:cubicBezTo>
                  <a:lnTo>
                    <a:pt x="0" y="105110"/>
                  </a:lnTo>
                  <a:cubicBezTo>
                    <a:pt x="0" y="47059"/>
                    <a:pt x="47059" y="0"/>
                    <a:pt x="105110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989348" cy="824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git commit -m 'comentario'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65786" y="7943623"/>
            <a:ext cx="3756429" cy="1991325"/>
            <a:chOff x="0" y="0"/>
            <a:chExt cx="989348" cy="5244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89347" cy="524464"/>
            </a:xfrm>
            <a:custGeom>
              <a:avLst/>
              <a:gdLst/>
              <a:ahLst/>
              <a:cxnLst/>
              <a:rect r="r" b="b" t="t" l="l"/>
              <a:pathLst>
                <a:path h="524464" w="989347">
                  <a:moveTo>
                    <a:pt x="105110" y="0"/>
                  </a:moveTo>
                  <a:lnTo>
                    <a:pt x="884238" y="0"/>
                  </a:lnTo>
                  <a:cubicBezTo>
                    <a:pt x="942288" y="0"/>
                    <a:pt x="989347" y="47059"/>
                    <a:pt x="989347" y="105110"/>
                  </a:cubicBezTo>
                  <a:lnTo>
                    <a:pt x="989347" y="419354"/>
                  </a:lnTo>
                  <a:cubicBezTo>
                    <a:pt x="989347" y="477405"/>
                    <a:pt x="942288" y="524464"/>
                    <a:pt x="884238" y="524464"/>
                  </a:cubicBezTo>
                  <a:lnTo>
                    <a:pt x="105110" y="524464"/>
                  </a:lnTo>
                  <a:cubicBezTo>
                    <a:pt x="47059" y="524464"/>
                    <a:pt x="0" y="477405"/>
                    <a:pt x="0" y="419354"/>
                  </a:cubicBezTo>
                  <a:lnTo>
                    <a:pt x="0" y="105110"/>
                  </a:lnTo>
                  <a:cubicBezTo>
                    <a:pt x="0" y="47059"/>
                    <a:pt x="47059" y="0"/>
                    <a:pt x="105110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989348" cy="610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dumu Regular"/>
                </a:rPr>
                <a:t>git push -u origin (nombre de rama)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9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844044"/>
            <a:ext cx="18288000" cy="4111700"/>
          </a:xfrm>
          <a:custGeom>
            <a:avLst/>
            <a:gdLst/>
            <a:ahLst/>
            <a:cxnLst/>
            <a:rect r="r" b="b" t="t" l="l"/>
            <a:pathLst>
              <a:path h="4111700" w="18288000">
                <a:moveTo>
                  <a:pt x="0" y="0"/>
                </a:moveTo>
                <a:lnTo>
                  <a:pt x="18288000" y="0"/>
                </a:lnTo>
                <a:lnTo>
                  <a:pt x="18288000" y="4111700"/>
                </a:lnTo>
                <a:lnTo>
                  <a:pt x="0" y="4111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1303" y="270425"/>
            <a:ext cx="17278856" cy="9746151"/>
            <a:chOff x="0" y="0"/>
            <a:chExt cx="4550810" cy="25668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50810" cy="2566888"/>
            </a:xfrm>
            <a:custGeom>
              <a:avLst/>
              <a:gdLst/>
              <a:ahLst/>
              <a:cxnLst/>
              <a:rect r="r" b="b" t="t" l="l"/>
              <a:pathLst>
                <a:path h="2566888" w="4550810">
                  <a:moveTo>
                    <a:pt x="22851" y="0"/>
                  </a:moveTo>
                  <a:lnTo>
                    <a:pt x="4527959" y="0"/>
                  </a:lnTo>
                  <a:cubicBezTo>
                    <a:pt x="4540579" y="0"/>
                    <a:pt x="4550810" y="10231"/>
                    <a:pt x="4550810" y="22851"/>
                  </a:cubicBezTo>
                  <a:lnTo>
                    <a:pt x="4550810" y="2544037"/>
                  </a:lnTo>
                  <a:cubicBezTo>
                    <a:pt x="4550810" y="2556657"/>
                    <a:pt x="4540579" y="2566888"/>
                    <a:pt x="4527959" y="2566888"/>
                  </a:cubicBezTo>
                  <a:lnTo>
                    <a:pt x="22851" y="2566888"/>
                  </a:lnTo>
                  <a:cubicBezTo>
                    <a:pt x="10231" y="2566888"/>
                    <a:pt x="0" y="2556657"/>
                    <a:pt x="0" y="2544037"/>
                  </a:cubicBezTo>
                  <a:lnTo>
                    <a:pt x="0" y="22851"/>
                  </a:lnTo>
                  <a:cubicBezTo>
                    <a:pt x="0" y="10231"/>
                    <a:pt x="10231" y="0"/>
                    <a:pt x="22851" y="0"/>
                  </a:cubicBezTo>
                  <a:close/>
                </a:path>
              </a:pathLst>
            </a:custGeom>
            <a:solidFill>
              <a:srgbClr val="F2F2F2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550810" cy="26335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519433"/>
            <a:ext cx="8537402" cy="2369019"/>
          </a:xfrm>
          <a:custGeom>
            <a:avLst/>
            <a:gdLst/>
            <a:ahLst/>
            <a:cxnLst/>
            <a:rect r="r" b="b" t="t" l="l"/>
            <a:pathLst>
              <a:path h="2369019" w="8537402">
                <a:moveTo>
                  <a:pt x="0" y="0"/>
                </a:moveTo>
                <a:lnTo>
                  <a:pt x="8537402" y="0"/>
                </a:lnTo>
                <a:lnTo>
                  <a:pt x="8537402" y="2369019"/>
                </a:lnTo>
                <a:lnTo>
                  <a:pt x="0" y="2369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0555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212058"/>
            <a:ext cx="8537402" cy="1369324"/>
          </a:xfrm>
          <a:custGeom>
            <a:avLst/>
            <a:gdLst/>
            <a:ahLst/>
            <a:cxnLst/>
            <a:rect r="r" b="b" t="t" l="l"/>
            <a:pathLst>
              <a:path h="1369324" w="8537402">
                <a:moveTo>
                  <a:pt x="0" y="0"/>
                </a:moveTo>
                <a:lnTo>
                  <a:pt x="8537402" y="0"/>
                </a:lnTo>
                <a:lnTo>
                  <a:pt x="8537402" y="1369324"/>
                </a:lnTo>
                <a:lnTo>
                  <a:pt x="0" y="13693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63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4904988"/>
            <a:ext cx="8537402" cy="1291844"/>
          </a:xfrm>
          <a:custGeom>
            <a:avLst/>
            <a:gdLst/>
            <a:ahLst/>
            <a:cxnLst/>
            <a:rect r="r" b="b" t="t" l="l"/>
            <a:pathLst>
              <a:path h="1291844" w="8537402">
                <a:moveTo>
                  <a:pt x="0" y="0"/>
                </a:moveTo>
                <a:lnTo>
                  <a:pt x="8537402" y="0"/>
                </a:lnTo>
                <a:lnTo>
                  <a:pt x="8537402" y="1291844"/>
                </a:lnTo>
                <a:lnTo>
                  <a:pt x="0" y="1291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6520682"/>
            <a:ext cx="8537402" cy="1741826"/>
          </a:xfrm>
          <a:custGeom>
            <a:avLst/>
            <a:gdLst/>
            <a:ahLst/>
            <a:cxnLst/>
            <a:rect r="r" b="b" t="t" l="l"/>
            <a:pathLst>
              <a:path h="1741826" w="8537402">
                <a:moveTo>
                  <a:pt x="0" y="0"/>
                </a:moveTo>
                <a:lnTo>
                  <a:pt x="8537402" y="0"/>
                </a:lnTo>
                <a:lnTo>
                  <a:pt x="8537402" y="1741826"/>
                </a:lnTo>
                <a:lnTo>
                  <a:pt x="0" y="17418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782141" y="519433"/>
            <a:ext cx="7950360" cy="3377287"/>
          </a:xfrm>
          <a:custGeom>
            <a:avLst/>
            <a:gdLst/>
            <a:ahLst/>
            <a:cxnLst/>
            <a:rect r="r" b="b" t="t" l="l"/>
            <a:pathLst>
              <a:path h="3377287" w="7950360">
                <a:moveTo>
                  <a:pt x="0" y="0"/>
                </a:moveTo>
                <a:lnTo>
                  <a:pt x="7950361" y="0"/>
                </a:lnTo>
                <a:lnTo>
                  <a:pt x="7950361" y="3377287"/>
                </a:lnTo>
                <a:lnTo>
                  <a:pt x="0" y="33772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82141" y="4172944"/>
            <a:ext cx="7950360" cy="1464087"/>
          </a:xfrm>
          <a:custGeom>
            <a:avLst/>
            <a:gdLst/>
            <a:ahLst/>
            <a:cxnLst/>
            <a:rect r="r" b="b" t="t" l="l"/>
            <a:pathLst>
              <a:path h="1464087" w="7950360">
                <a:moveTo>
                  <a:pt x="0" y="0"/>
                </a:moveTo>
                <a:lnTo>
                  <a:pt x="7950361" y="0"/>
                </a:lnTo>
                <a:lnTo>
                  <a:pt x="7950361" y="1464088"/>
                </a:lnTo>
                <a:lnTo>
                  <a:pt x="0" y="14640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829" r="0" b="-382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82141" y="6196832"/>
            <a:ext cx="7950360" cy="2055850"/>
          </a:xfrm>
          <a:custGeom>
            <a:avLst/>
            <a:gdLst/>
            <a:ahLst/>
            <a:cxnLst/>
            <a:rect r="r" b="b" t="t" l="l"/>
            <a:pathLst>
              <a:path h="2055850" w="7950360">
                <a:moveTo>
                  <a:pt x="0" y="0"/>
                </a:moveTo>
                <a:lnTo>
                  <a:pt x="7950361" y="0"/>
                </a:lnTo>
                <a:lnTo>
                  <a:pt x="7950361" y="2055850"/>
                </a:lnTo>
                <a:lnTo>
                  <a:pt x="0" y="20558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537" r="0" b="-453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DAGBlZrX-rY</dc:identifier>
  <dcterms:modified xsi:type="dcterms:W3CDTF">2011-08-01T06:04:30Z</dcterms:modified>
  <cp:revision>1</cp:revision>
  <dc:title>Pull Request</dc:title>
</cp:coreProperties>
</file>