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7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." userId="3a4324fc5c8e8022" providerId="LiveId" clId="{FF00F19C-D7A2-46A1-8210-373047708C96}"/>
    <pc:docChg chg="modSld">
      <pc:chgData name="Vivian ." userId="3a4324fc5c8e8022" providerId="LiveId" clId="{FF00F19C-D7A2-46A1-8210-373047708C96}" dt="2025-06-19T13:21:16.275" v="0" actId="207"/>
      <pc:docMkLst>
        <pc:docMk/>
      </pc:docMkLst>
      <pc:sldChg chg="modSp mod">
        <pc:chgData name="Vivian ." userId="3a4324fc5c8e8022" providerId="LiveId" clId="{FF00F19C-D7A2-46A1-8210-373047708C96}" dt="2025-06-19T13:21:16.275" v="0" actId="207"/>
        <pc:sldMkLst>
          <pc:docMk/>
          <pc:sldMk cId="667937578" sldId="263"/>
        </pc:sldMkLst>
        <pc:spChg chg="mod">
          <ac:chgData name="Vivian ." userId="3a4324fc5c8e8022" providerId="LiveId" clId="{FF00F19C-D7A2-46A1-8210-373047708C96}" dt="2025-06-19T13:21:16.275" v="0" actId="207"/>
          <ac:spMkLst>
            <pc:docMk/>
            <pc:sldMk cId="667937578" sldId="263"/>
            <ac:spMk id="4" creationId="{9B98E603-0A6D-CE2B-D6D5-243CC542F1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E107-7F7F-1963-AA2A-458DB28B8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A291C-B09D-895D-3FEB-062E116C5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38229-55FE-1635-6B1D-131F1210C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5317-404A-47AB-A07A-E700A155699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26F9-97A9-4801-2AE3-2C073778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0C53-93FF-DC5A-475E-DC3DAFBE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26FA-1332-41F5-8EF2-4EE5D8F3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86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D547-439C-9387-A276-8C0D84BF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88CA6-EB81-A5E1-A35C-847B97770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0B378-08EA-06C7-14AB-4B3A4AA4A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5317-404A-47AB-A07A-E700A155699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07DA-203A-1639-2346-DAE57EEEF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B380D-3AE1-EE74-D73E-7F75B30B6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26FA-1332-41F5-8EF2-4EE5D8F3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9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43E10-8498-81CB-89D9-3ECBFEED8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B8CC6-E677-97FA-A53F-3E6C3F84C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9CB66-6CAF-9C45-8E13-00A3DF72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5317-404A-47AB-A07A-E700A155699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20894-3EB9-4EE2-2DE1-ADAFF18C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A22BF-CF49-466C-8F04-880800CB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26FA-1332-41F5-8EF2-4EE5D8F3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7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DBBA-23ED-CAF0-563C-159805CD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F02C-A9E0-3CF7-2C85-E8569727B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EA6AC-6535-B409-0A9E-8455F04F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5317-404A-47AB-A07A-E700A155699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F32FB-3470-9448-A056-2491D534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D28DF-717A-C395-854A-636D7A01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26FA-1332-41F5-8EF2-4EE5D8F3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03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86CF7-64EF-CAE1-1532-36FCED9B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38F9CD-3266-9F62-4AC0-9EC26A6B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2400E-4E33-2D93-5B56-40D9BE4B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5317-404A-47AB-A07A-E700A155699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C3AAB-50BD-EB4C-D8ED-C4DD3989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B11E-4CEE-A6E2-0476-5C7D88C9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26FA-1332-41F5-8EF2-4EE5D8F3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8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62336-7FEA-E8D7-B440-79ECEE57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BE36-DDF3-27C0-A2C4-5D23521E0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AB54C-C529-28D1-1C75-17B60C33F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0A9AA-1EE6-476D-D183-67FA3B90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5317-404A-47AB-A07A-E700A155699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28E5-44FA-5313-E4E8-AF6FB6A9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D2505-CDE0-26EB-54C6-7F17D838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26FA-1332-41F5-8EF2-4EE5D8F3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15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7815-D25C-B85E-EA07-84BA4D651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67A9E-D3B4-99BB-5F11-ACA9621E2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116BC-9EFA-511D-A9D6-7790B19D6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3161A-1689-6879-0661-B4B07A3B9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48912-5C3A-52E8-7916-CD05B4ED9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91F1CB-4D6C-18E2-279C-86AF9A61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5317-404A-47AB-A07A-E700A155699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FD263-0CD1-C06C-028B-33AB9A92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F7234-E004-7939-A45D-DD1EA2894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26FA-1332-41F5-8EF2-4EE5D8F3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7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EB5D1-282E-C4DD-277E-18801FC7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F25D14-2A75-CBD7-6B35-428AAE49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5317-404A-47AB-A07A-E700A155699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3D2C7-2EDB-91FA-DF0B-B40EC167D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56426-E587-19DE-645A-926D06A2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26FA-1332-41F5-8EF2-4EE5D8F3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4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37E407-1A70-A83C-B4A6-B0D14DE44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5317-404A-47AB-A07A-E700A155699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35BFE1-033D-BF3F-82F3-73E8928A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4AE8E-00E7-48FB-1ABF-1F8FE8F5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26FA-1332-41F5-8EF2-4EE5D8F3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0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1235-37C4-AFB4-DD8F-088B2FC8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449F4-0F3C-E9EC-6C8D-2E8DC4678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29C81-3DFF-079A-801E-A9F06DAE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95739-C656-FF70-58FA-30133DD0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5317-404A-47AB-A07A-E700A155699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D5323-DC19-7E4B-3892-FE9F4DEF1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CE2CD-5616-2529-01AD-7722BBC0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26FA-1332-41F5-8EF2-4EE5D8F3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81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4D49-7843-A810-9433-EC4D7755E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8C904-DDF1-8B2B-5188-E2094FAE32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E30EF-AAF6-434D-364A-A86340A8C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4B9F4-C6AC-35BC-46C0-D4D45726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95317-404A-47AB-A07A-E700A155699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71858-C02F-75E1-9857-2FE9E712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03683-1FAF-8EA2-AD8F-AEB6DE35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426FA-1332-41F5-8EF2-4EE5D8F3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5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 radius="40"/>
                    </a14:imgEffect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D65DD-E257-8507-5E60-6B878F52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76B60-F886-3A13-4888-19F7F3907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652F4-4955-BE32-B2EF-789AF2914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95317-404A-47AB-A07A-E700A155699D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DF3A1-4653-5A57-C512-78DA60FFBE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45C5-04AB-93CC-B39F-B24E3C3A3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26FA-1332-41F5-8EF2-4EE5D8F31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2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BDA8BC-4193-08E5-3F9A-A46F6825B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4"/>
          <a:stretch>
            <a:fillRect/>
          </a:stretch>
        </p:blipFill>
        <p:spPr>
          <a:xfrm>
            <a:off x="0" y="0"/>
            <a:ext cx="12192000" cy="641603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994577A-5852-20FB-0C3A-2868E1658A1B}"/>
              </a:ext>
            </a:extLst>
          </p:cNvPr>
          <p:cNvSpPr/>
          <p:nvPr/>
        </p:nvSpPr>
        <p:spPr>
          <a:xfrm>
            <a:off x="241737" y="207843"/>
            <a:ext cx="1341383" cy="655758"/>
          </a:xfrm>
          <a:prstGeom prst="roundRect">
            <a:avLst/>
          </a:prstGeom>
          <a:solidFill>
            <a:srgbClr val="D4D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D590FA-847A-F99D-83CF-CA92C80C8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262" b="-262"/>
          <a:stretch/>
        </p:blipFill>
        <p:spPr>
          <a:xfrm>
            <a:off x="241737" y="207843"/>
            <a:ext cx="1341383" cy="65575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5DB3AB-DC61-7066-5CB5-B7188AF54FBB}"/>
              </a:ext>
            </a:extLst>
          </p:cNvPr>
          <p:cNvSpPr/>
          <p:nvPr/>
        </p:nvSpPr>
        <p:spPr>
          <a:xfrm>
            <a:off x="0" y="5689600"/>
            <a:ext cx="12192000" cy="1168399"/>
          </a:xfrm>
          <a:prstGeom prst="rect">
            <a:avLst/>
          </a:prstGeom>
          <a:solidFill>
            <a:srgbClr val="0067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Black Start DG Set</a:t>
            </a:r>
          </a:p>
        </p:txBody>
      </p:sp>
    </p:spTree>
    <p:extLst>
      <p:ext uri="{BB962C8B-B14F-4D97-AF65-F5344CB8AC3E}">
        <p14:creationId xmlns:p14="http://schemas.microsoft.com/office/powerpoint/2010/main" val="429139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19BDD9-CA7E-D2EF-BC5A-B01643B2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opperplate Gothic Bold" panose="020E0705020206020404" pitchFamily="34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FD715A-E15A-F67C-9E9C-27E0880BD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880"/>
            <a:ext cx="10515600" cy="44297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Black Start Diesel Generator (BSDG) Set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is a special generator used to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restart a power plant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when the entire grid is down — this condition is called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blackout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.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It provides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initial power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needed to start larger generating units without relying on the external electric power (Samaypur – 400KV Grid).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The Black Start DG set is part of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plant safety and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emergency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system.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Usually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diesel-based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(reliable &amp; quick start)</a:t>
            </a:r>
            <a:endParaRPr lang="en-US" dirty="0"/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7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39D09-DD95-5F80-739F-F8200C7F2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BA3E8-C894-7225-C4FE-7E304C470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520"/>
            <a:ext cx="10515600" cy="50698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It is rarely used; periodic testing is mandatory.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The Black Start DG set at NTPC Faridabad can support up to 3.3 MW load.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It has both automatic and manual start modes, but it's usually kept in auto mode.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The BSGG rotor rotates at 1000 rpm when it starts and generates 6.6 kV of voltage.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This 6.6 kV supply is connected to Tie Feeder 1 and 2 of the Medium Voltage Switchgear, which helps start all operational motors and pumps used in electricity generation.</a:t>
            </a: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40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6C9ED-32EB-B79B-235E-1EC1E7891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BF21FD-1114-4D9F-8847-D30A4276A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Copperplate Gothic Bold" panose="020E0705020206020404" pitchFamily="34" charset="0"/>
              </a:rPr>
              <a:t>Working of bsdg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A96175-6BE5-E56A-DEBA-A9080D1DBDC1}"/>
              </a:ext>
            </a:extLst>
          </p:cNvPr>
          <p:cNvSpPr/>
          <p:nvPr/>
        </p:nvSpPr>
        <p:spPr>
          <a:xfrm>
            <a:off x="1778000" y="3429000"/>
            <a:ext cx="9072880" cy="1366520"/>
          </a:xfrm>
          <a:prstGeom prst="roundRect">
            <a:avLst/>
          </a:prstGeom>
          <a:solidFill>
            <a:srgbClr val="0067AF"/>
          </a:solidFill>
          <a:ln w="25400">
            <a:solidFill>
              <a:schemeClr val="tx1">
                <a:lumMod val="95000"/>
                <a:lumOff val="5000"/>
              </a:schemeClr>
            </a:solidFill>
          </a:ln>
          <a:effectLst>
            <a:reflection stA="45000" endPos="9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1E6B0-8458-FC2E-E1DA-5F62A8D54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160"/>
            <a:ext cx="10515600" cy="7447280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Whenever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blackout occurs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, the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Black Start DG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automatically initiates the starting process.</a:t>
            </a:r>
          </a:p>
          <a:p>
            <a:pPr marL="514350" indent="-514350">
              <a:buAutoNum type="arabicPeriod" startAt="2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Before starting, the system checks two critical conditions: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       a. Compressor Pressure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– maintain or not 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       b. Solenoid Valve Status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– active or not.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3. If Both Conditions Are Satisfied.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4. A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24V DC control signal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is generated using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12 – 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(2V) cells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that are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already charged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152409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6C9ED-32EB-B79B-235E-1EC1E7891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1E6B0-8458-FC2E-E1DA-5F62A8D54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9320"/>
            <a:ext cx="10515600" cy="503936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5. These batteries supply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24V DC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to the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control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circuit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6. The control circuit sends a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start command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to 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automatically initiate the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BSDG generator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7. The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compressed air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(from the air compressor)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provides the </a:t>
            </a: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initial torque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required to rotate the 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BSDG rotor</a:t>
            </a: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during starting. This eliminates the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need for an external starter motor.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8. Then Supply all the essential motor and pump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used in power generation and supply power to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    power plant in Black-out condition.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7D861-F096-E926-960E-446E34155E06}"/>
              </a:ext>
            </a:extLst>
          </p:cNvPr>
          <p:cNvSpPr txBox="1"/>
          <p:nvPr/>
        </p:nvSpPr>
        <p:spPr>
          <a:xfrm>
            <a:off x="1884680" y="6085840"/>
            <a:ext cx="8422640" cy="400110"/>
          </a:xfrm>
          <a:prstGeom prst="rect">
            <a:avLst/>
          </a:prstGeom>
          <a:solidFill>
            <a:srgbClr val="0067AF"/>
          </a:solidFill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opperplate Gothic Bold" panose="020E0705020206020404" pitchFamily="34" charset="0"/>
              </a:rPr>
              <a:t>Amara Raja is the manufacturer of the 12 x 2V batteries.</a:t>
            </a:r>
          </a:p>
        </p:txBody>
      </p:sp>
    </p:spTree>
    <p:extLst>
      <p:ext uri="{BB962C8B-B14F-4D97-AF65-F5344CB8AC3E}">
        <p14:creationId xmlns:p14="http://schemas.microsoft.com/office/powerpoint/2010/main" val="259003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8D53C-447D-25EF-E288-34123897E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34F9EB9-459E-9F5C-732F-6614496E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4"/>
          <a:stretch>
            <a:fillRect/>
          </a:stretch>
        </p:blipFill>
        <p:spPr>
          <a:xfrm>
            <a:off x="0" y="0"/>
            <a:ext cx="12192000" cy="641603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995AEDA-1495-F7BB-2818-8F0EE261CA9E}"/>
              </a:ext>
            </a:extLst>
          </p:cNvPr>
          <p:cNvSpPr/>
          <p:nvPr/>
        </p:nvSpPr>
        <p:spPr>
          <a:xfrm>
            <a:off x="241737" y="207843"/>
            <a:ext cx="1341383" cy="655758"/>
          </a:xfrm>
          <a:prstGeom prst="roundRect">
            <a:avLst/>
          </a:prstGeom>
          <a:solidFill>
            <a:srgbClr val="D4D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438501-1BE3-8190-74C6-6FCE662C5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" r="-262" b="-262"/>
          <a:stretch/>
        </p:blipFill>
        <p:spPr>
          <a:xfrm>
            <a:off x="241737" y="207843"/>
            <a:ext cx="1341383" cy="65575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79A48E-2A74-AED9-7C5C-E6CCB7CD80A6}"/>
              </a:ext>
            </a:extLst>
          </p:cNvPr>
          <p:cNvSpPr/>
          <p:nvPr/>
        </p:nvSpPr>
        <p:spPr>
          <a:xfrm>
            <a:off x="0" y="5346774"/>
            <a:ext cx="12192000" cy="15112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Black Start DG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07C7FE-B605-0304-F841-41761DF2E907}"/>
              </a:ext>
            </a:extLst>
          </p:cNvPr>
          <p:cNvSpPr txBox="1"/>
          <p:nvPr/>
        </p:nvSpPr>
        <p:spPr>
          <a:xfrm>
            <a:off x="-2" y="5350212"/>
            <a:ext cx="12192000" cy="1511225"/>
          </a:xfrm>
          <a:custGeom>
            <a:avLst/>
            <a:gdLst/>
            <a:ahLst/>
            <a:cxnLst/>
            <a:rect l="l" t="t" r="r" b="b"/>
            <a:pathLst>
              <a:path w="12192000" h="1468315">
                <a:moveTo>
                  <a:pt x="1108867" y="1250177"/>
                </a:moveTo>
                <a:cubicBezTo>
                  <a:pt x="1096761" y="1250354"/>
                  <a:pt x="1087471" y="1253679"/>
                  <a:pt x="1080998" y="1260152"/>
                </a:cubicBezTo>
                <a:cubicBezTo>
                  <a:pt x="1074524" y="1266625"/>
                  <a:pt x="1071288" y="1274464"/>
                  <a:pt x="1071288" y="1283667"/>
                </a:cubicBezTo>
                <a:cubicBezTo>
                  <a:pt x="1071288" y="1293026"/>
                  <a:pt x="1074557" y="1301009"/>
                  <a:pt x="1081095" y="1307614"/>
                </a:cubicBezTo>
                <a:cubicBezTo>
                  <a:pt x="1087634" y="1314219"/>
                  <a:pt x="1095589" y="1317522"/>
                  <a:pt x="1104960" y="1317522"/>
                </a:cubicBezTo>
                <a:cubicBezTo>
                  <a:pt x="1114244" y="1317522"/>
                  <a:pt x="1122208" y="1314234"/>
                  <a:pt x="1128852" y="1307658"/>
                </a:cubicBezTo>
                <a:cubicBezTo>
                  <a:pt x="1135497" y="1301082"/>
                  <a:pt x="1138818" y="1293207"/>
                  <a:pt x="1138818" y="1284033"/>
                </a:cubicBezTo>
                <a:cubicBezTo>
                  <a:pt x="1138818" y="1274669"/>
                  <a:pt x="1135551" y="1266685"/>
                  <a:pt x="1129017" y="1260082"/>
                </a:cubicBezTo>
                <a:cubicBezTo>
                  <a:pt x="1122482" y="1253479"/>
                  <a:pt x="1115766" y="1250177"/>
                  <a:pt x="1108867" y="1250177"/>
                </a:cubicBezTo>
                <a:close/>
                <a:moveTo>
                  <a:pt x="8978712" y="1234283"/>
                </a:moveTo>
                <a:lnTo>
                  <a:pt x="9031835" y="1234283"/>
                </a:lnTo>
                <a:cubicBezTo>
                  <a:pt x="9041764" y="1234283"/>
                  <a:pt x="9048775" y="1235586"/>
                  <a:pt x="9052867" y="1238193"/>
                </a:cubicBezTo>
                <a:cubicBezTo>
                  <a:pt x="9057381" y="1241108"/>
                  <a:pt x="9059638" y="1245832"/>
                  <a:pt x="9059638" y="1252366"/>
                </a:cubicBezTo>
                <a:cubicBezTo>
                  <a:pt x="9059638" y="1258963"/>
                  <a:pt x="9057044" y="1264655"/>
                  <a:pt x="9051856" y="1269442"/>
                </a:cubicBezTo>
                <a:cubicBezTo>
                  <a:pt x="9048393" y="1270113"/>
                  <a:pt x="9041720" y="1270448"/>
                  <a:pt x="9031835" y="1270448"/>
                </a:cubicBezTo>
                <a:lnTo>
                  <a:pt x="8978712" y="1270448"/>
                </a:lnTo>
                <a:close/>
                <a:moveTo>
                  <a:pt x="9997404" y="1215196"/>
                </a:moveTo>
                <a:lnTo>
                  <a:pt x="9997404" y="1256942"/>
                </a:lnTo>
                <a:lnTo>
                  <a:pt x="10004886" y="1256942"/>
                </a:lnTo>
                <a:cubicBezTo>
                  <a:pt x="10005798" y="1253650"/>
                  <a:pt x="10006651" y="1251655"/>
                  <a:pt x="10007446" y="1250957"/>
                </a:cubicBezTo>
                <a:cubicBezTo>
                  <a:pt x="10008242" y="1250259"/>
                  <a:pt x="10009457" y="1249910"/>
                  <a:pt x="10011093" y="1249910"/>
                </a:cubicBezTo>
                <a:lnTo>
                  <a:pt x="10141768" y="1249910"/>
                </a:lnTo>
                <a:cubicBezTo>
                  <a:pt x="10143354" y="1249910"/>
                  <a:pt x="10144572" y="1250284"/>
                  <a:pt x="10145420" y="1251032"/>
                </a:cubicBezTo>
                <a:cubicBezTo>
                  <a:pt x="10146269" y="1251780"/>
                  <a:pt x="10147103" y="1253750"/>
                  <a:pt x="10147921" y="1256942"/>
                </a:cubicBezTo>
                <a:lnTo>
                  <a:pt x="10155459" y="1256942"/>
                </a:lnTo>
                <a:lnTo>
                  <a:pt x="10155459" y="1215196"/>
                </a:lnTo>
                <a:lnTo>
                  <a:pt x="10148567" y="1215196"/>
                </a:lnTo>
                <a:cubicBezTo>
                  <a:pt x="10147925" y="1218535"/>
                  <a:pt x="10147205" y="1220542"/>
                  <a:pt x="10146408" y="1221216"/>
                </a:cubicBezTo>
                <a:cubicBezTo>
                  <a:pt x="10145610" y="1221891"/>
                  <a:pt x="10144377" y="1222228"/>
                  <a:pt x="10142708" y="1222228"/>
                </a:cubicBezTo>
                <a:lnTo>
                  <a:pt x="10011147" y="1222228"/>
                </a:lnTo>
                <a:cubicBezTo>
                  <a:pt x="10009467" y="1222228"/>
                  <a:pt x="10008232" y="1221884"/>
                  <a:pt x="10007443" y="1221195"/>
                </a:cubicBezTo>
                <a:cubicBezTo>
                  <a:pt x="10006653" y="1220507"/>
                  <a:pt x="10005797" y="1218507"/>
                  <a:pt x="10004874" y="1215196"/>
                </a:cubicBezTo>
                <a:close/>
                <a:moveTo>
                  <a:pt x="11436522" y="1212362"/>
                </a:moveTo>
                <a:lnTo>
                  <a:pt x="11454237" y="1247231"/>
                </a:lnTo>
                <a:lnTo>
                  <a:pt x="11419762" y="1247231"/>
                </a:lnTo>
                <a:close/>
                <a:moveTo>
                  <a:pt x="9360072" y="1212362"/>
                </a:moveTo>
                <a:lnTo>
                  <a:pt x="9377787" y="1247231"/>
                </a:lnTo>
                <a:lnTo>
                  <a:pt x="9343312" y="1247231"/>
                </a:lnTo>
                <a:close/>
                <a:moveTo>
                  <a:pt x="11030196" y="1199234"/>
                </a:moveTo>
                <a:lnTo>
                  <a:pt x="11072049" y="1199234"/>
                </a:lnTo>
                <a:cubicBezTo>
                  <a:pt x="11079691" y="1199234"/>
                  <a:pt x="11084839" y="1200088"/>
                  <a:pt x="11087494" y="1201798"/>
                </a:cubicBezTo>
                <a:cubicBezTo>
                  <a:pt x="11090149" y="1203507"/>
                  <a:pt x="11091476" y="1206540"/>
                  <a:pt x="11091476" y="1210898"/>
                </a:cubicBezTo>
                <a:cubicBezTo>
                  <a:pt x="11091476" y="1215770"/>
                  <a:pt x="11089382" y="1219118"/>
                  <a:pt x="11085194" y="1220942"/>
                </a:cubicBezTo>
                <a:cubicBezTo>
                  <a:pt x="11082819" y="1222023"/>
                  <a:pt x="11078437" y="1222563"/>
                  <a:pt x="11072049" y="1222563"/>
                </a:cubicBezTo>
                <a:lnTo>
                  <a:pt x="11030196" y="1222563"/>
                </a:lnTo>
                <a:close/>
                <a:moveTo>
                  <a:pt x="9163297" y="1199234"/>
                </a:moveTo>
                <a:lnTo>
                  <a:pt x="9205149" y="1199234"/>
                </a:lnTo>
                <a:cubicBezTo>
                  <a:pt x="9212791" y="1199234"/>
                  <a:pt x="9217939" y="1200088"/>
                  <a:pt x="9220594" y="1201798"/>
                </a:cubicBezTo>
                <a:cubicBezTo>
                  <a:pt x="9223249" y="1203507"/>
                  <a:pt x="9224577" y="1206540"/>
                  <a:pt x="9224577" y="1210898"/>
                </a:cubicBezTo>
                <a:cubicBezTo>
                  <a:pt x="9224577" y="1215770"/>
                  <a:pt x="9222482" y="1219118"/>
                  <a:pt x="9218294" y="1220942"/>
                </a:cubicBezTo>
                <a:cubicBezTo>
                  <a:pt x="9215919" y="1222023"/>
                  <a:pt x="9211537" y="1222563"/>
                  <a:pt x="9205149" y="1222563"/>
                </a:cubicBezTo>
                <a:lnTo>
                  <a:pt x="9163297" y="1222563"/>
                </a:lnTo>
                <a:close/>
                <a:moveTo>
                  <a:pt x="8978712" y="1174900"/>
                </a:moveTo>
                <a:lnTo>
                  <a:pt x="9033724" y="1174900"/>
                </a:lnTo>
                <a:cubicBezTo>
                  <a:pt x="9041925" y="1174900"/>
                  <a:pt x="9047606" y="1176049"/>
                  <a:pt x="9050767" y="1178346"/>
                </a:cubicBezTo>
                <a:cubicBezTo>
                  <a:pt x="9053927" y="1180643"/>
                  <a:pt x="9055508" y="1184536"/>
                  <a:pt x="9055508" y="1190025"/>
                </a:cubicBezTo>
                <a:cubicBezTo>
                  <a:pt x="9055508" y="1195389"/>
                  <a:pt x="9053861" y="1199308"/>
                  <a:pt x="9050567" y="1201782"/>
                </a:cubicBezTo>
                <a:cubicBezTo>
                  <a:pt x="9047539" y="1204027"/>
                  <a:pt x="9041925" y="1205150"/>
                  <a:pt x="9033724" y="1205150"/>
                </a:cubicBezTo>
                <a:lnTo>
                  <a:pt x="8978712" y="1205150"/>
                </a:lnTo>
                <a:close/>
                <a:moveTo>
                  <a:pt x="11532157" y="1172556"/>
                </a:moveTo>
                <a:lnTo>
                  <a:pt x="11532157" y="1179487"/>
                </a:lnTo>
                <a:cubicBezTo>
                  <a:pt x="11535418" y="1180480"/>
                  <a:pt x="11537406" y="1181383"/>
                  <a:pt x="11538119" y="1182196"/>
                </a:cubicBezTo>
                <a:cubicBezTo>
                  <a:pt x="11538832" y="1183009"/>
                  <a:pt x="11539189" y="1184246"/>
                  <a:pt x="11539189" y="1185907"/>
                </a:cubicBezTo>
                <a:lnTo>
                  <a:pt x="11539189" y="1286230"/>
                </a:lnTo>
                <a:cubicBezTo>
                  <a:pt x="11539189" y="1287948"/>
                  <a:pt x="11538818" y="1289239"/>
                  <a:pt x="11538078" y="1290105"/>
                </a:cubicBezTo>
                <a:cubicBezTo>
                  <a:pt x="11537337" y="1290970"/>
                  <a:pt x="11535364" y="1291814"/>
                  <a:pt x="11532157" y="1292636"/>
                </a:cubicBezTo>
                <a:lnTo>
                  <a:pt x="11532157" y="1299581"/>
                </a:lnTo>
                <a:lnTo>
                  <a:pt x="11639364" y="1299581"/>
                </a:lnTo>
                <a:cubicBezTo>
                  <a:pt x="11641132" y="1299581"/>
                  <a:pt x="11642429" y="1299933"/>
                  <a:pt x="11643254" y="1300636"/>
                </a:cubicBezTo>
                <a:cubicBezTo>
                  <a:pt x="11644080" y="1301340"/>
                  <a:pt x="11644947" y="1303332"/>
                  <a:pt x="11645855" y="1306613"/>
                </a:cubicBezTo>
                <a:lnTo>
                  <a:pt x="11652819" y="1306613"/>
                </a:lnTo>
                <a:lnTo>
                  <a:pt x="11652819" y="1265872"/>
                </a:lnTo>
                <a:lnTo>
                  <a:pt x="11645893" y="1265872"/>
                </a:lnTo>
                <a:cubicBezTo>
                  <a:pt x="11644889" y="1269211"/>
                  <a:pt x="11643997" y="1271218"/>
                  <a:pt x="11643218" y="1271892"/>
                </a:cubicBezTo>
                <a:cubicBezTo>
                  <a:pt x="11642439" y="1272567"/>
                  <a:pt x="11641156" y="1272904"/>
                  <a:pt x="11639369" y="1272904"/>
                </a:cubicBezTo>
                <a:lnTo>
                  <a:pt x="11573122" y="1272904"/>
                </a:lnTo>
                <a:lnTo>
                  <a:pt x="11573122" y="1185904"/>
                </a:lnTo>
                <a:cubicBezTo>
                  <a:pt x="11573122" y="1184159"/>
                  <a:pt x="11573466" y="1182883"/>
                  <a:pt x="11574153" y="1182076"/>
                </a:cubicBezTo>
                <a:cubicBezTo>
                  <a:pt x="11574841" y="1181269"/>
                  <a:pt x="11576841" y="1180407"/>
                  <a:pt x="11580154" y="1179489"/>
                </a:cubicBezTo>
                <a:lnTo>
                  <a:pt x="11580154" y="1172556"/>
                </a:lnTo>
                <a:close/>
                <a:moveTo>
                  <a:pt x="11412146" y="1172556"/>
                </a:moveTo>
                <a:lnTo>
                  <a:pt x="11412146" y="1179336"/>
                </a:lnTo>
                <a:cubicBezTo>
                  <a:pt x="11416231" y="1181015"/>
                  <a:pt x="11418274" y="1182840"/>
                  <a:pt x="11418274" y="1184812"/>
                </a:cubicBezTo>
                <a:cubicBezTo>
                  <a:pt x="11418274" y="1187001"/>
                  <a:pt x="11417505" y="1189669"/>
                  <a:pt x="11415967" y="1192816"/>
                </a:cubicBezTo>
                <a:lnTo>
                  <a:pt x="11371224" y="1283501"/>
                </a:lnTo>
                <a:cubicBezTo>
                  <a:pt x="11369532" y="1286889"/>
                  <a:pt x="11368141" y="1289084"/>
                  <a:pt x="11367050" y="1290087"/>
                </a:cubicBezTo>
                <a:cubicBezTo>
                  <a:pt x="11365960" y="1291090"/>
                  <a:pt x="11363634" y="1291873"/>
                  <a:pt x="11360074" y="1292436"/>
                </a:cubicBezTo>
                <a:lnTo>
                  <a:pt x="11360074" y="1299581"/>
                </a:lnTo>
                <a:lnTo>
                  <a:pt x="11409746" y="1299581"/>
                </a:lnTo>
                <a:lnTo>
                  <a:pt x="11409746" y="1292560"/>
                </a:lnTo>
                <a:cubicBezTo>
                  <a:pt x="11405070" y="1291607"/>
                  <a:pt x="11402732" y="1289966"/>
                  <a:pt x="11402732" y="1287634"/>
                </a:cubicBezTo>
                <a:cubicBezTo>
                  <a:pt x="11402732" y="1286094"/>
                  <a:pt x="11403414" y="1283893"/>
                  <a:pt x="11404775" y="1281031"/>
                </a:cubicBezTo>
                <a:lnTo>
                  <a:pt x="11410548" y="1268885"/>
                </a:lnTo>
                <a:lnTo>
                  <a:pt x="11463922" y="1268885"/>
                </a:lnTo>
                <a:lnTo>
                  <a:pt x="11470096" y="1280318"/>
                </a:lnTo>
                <a:cubicBezTo>
                  <a:pt x="11471758" y="1283373"/>
                  <a:pt x="11472588" y="1285821"/>
                  <a:pt x="11472588" y="1287660"/>
                </a:cubicBezTo>
                <a:cubicBezTo>
                  <a:pt x="11472588" y="1290052"/>
                  <a:pt x="11470226" y="1291649"/>
                  <a:pt x="11465500" y="1292451"/>
                </a:cubicBezTo>
                <a:lnTo>
                  <a:pt x="11465500" y="1299581"/>
                </a:lnTo>
                <a:lnTo>
                  <a:pt x="11520139" y="1299581"/>
                </a:lnTo>
                <a:lnTo>
                  <a:pt x="11520139" y="1292540"/>
                </a:lnTo>
                <a:cubicBezTo>
                  <a:pt x="11516374" y="1291813"/>
                  <a:pt x="11513882" y="1290859"/>
                  <a:pt x="11512663" y="1289680"/>
                </a:cubicBezTo>
                <a:cubicBezTo>
                  <a:pt x="11511444" y="1288501"/>
                  <a:pt x="11509104" y="1285220"/>
                  <a:pt x="11505646" y="1279836"/>
                </a:cubicBezTo>
                <a:lnTo>
                  <a:pt x="11460746" y="1193110"/>
                </a:lnTo>
                <a:cubicBezTo>
                  <a:pt x="11459118" y="1189982"/>
                  <a:pt x="11458304" y="1187361"/>
                  <a:pt x="11458304" y="1185250"/>
                </a:cubicBezTo>
                <a:cubicBezTo>
                  <a:pt x="11458304" y="1182886"/>
                  <a:pt x="11460310" y="1180901"/>
                  <a:pt x="11464321" y="1179294"/>
                </a:cubicBezTo>
                <a:lnTo>
                  <a:pt x="11464321" y="1172556"/>
                </a:lnTo>
                <a:close/>
                <a:moveTo>
                  <a:pt x="11141632" y="1172556"/>
                </a:moveTo>
                <a:lnTo>
                  <a:pt x="11141632" y="1179487"/>
                </a:lnTo>
                <a:cubicBezTo>
                  <a:pt x="11144893" y="1180480"/>
                  <a:pt x="11146880" y="1181383"/>
                  <a:pt x="11147594" y="1182196"/>
                </a:cubicBezTo>
                <a:cubicBezTo>
                  <a:pt x="11148307" y="1183009"/>
                  <a:pt x="11148664" y="1184246"/>
                  <a:pt x="11148664" y="1185907"/>
                </a:cubicBezTo>
                <a:lnTo>
                  <a:pt x="11148664" y="1286230"/>
                </a:lnTo>
                <a:cubicBezTo>
                  <a:pt x="11148664" y="1287948"/>
                  <a:pt x="11148294" y="1289239"/>
                  <a:pt x="11147553" y="1290105"/>
                </a:cubicBezTo>
                <a:cubicBezTo>
                  <a:pt x="11146812" y="1290970"/>
                  <a:pt x="11144838" y="1291814"/>
                  <a:pt x="11141632" y="1292636"/>
                </a:cubicBezTo>
                <a:lnTo>
                  <a:pt x="11141632" y="1299581"/>
                </a:lnTo>
                <a:lnTo>
                  <a:pt x="11189629" y="1299581"/>
                </a:lnTo>
                <a:lnTo>
                  <a:pt x="11189629" y="1292720"/>
                </a:lnTo>
                <a:cubicBezTo>
                  <a:pt x="11186322" y="1291714"/>
                  <a:pt x="11184323" y="1290806"/>
                  <a:pt x="11183632" y="1289995"/>
                </a:cubicBezTo>
                <a:cubicBezTo>
                  <a:pt x="11182942" y="1289184"/>
                  <a:pt x="11182596" y="1287895"/>
                  <a:pt x="11182596" y="1286129"/>
                </a:cubicBezTo>
                <a:lnTo>
                  <a:pt x="11182596" y="1185900"/>
                </a:lnTo>
                <a:cubicBezTo>
                  <a:pt x="11182596" y="1184156"/>
                  <a:pt x="11182940" y="1182881"/>
                  <a:pt x="11183628" y="1182074"/>
                </a:cubicBezTo>
                <a:cubicBezTo>
                  <a:pt x="11184316" y="1181267"/>
                  <a:pt x="11186316" y="1180405"/>
                  <a:pt x="11189629" y="1179489"/>
                </a:cubicBezTo>
                <a:lnTo>
                  <a:pt x="11189629" y="1172556"/>
                </a:lnTo>
                <a:close/>
                <a:moveTo>
                  <a:pt x="10989232" y="1172556"/>
                </a:moveTo>
                <a:lnTo>
                  <a:pt x="10989232" y="1179487"/>
                </a:lnTo>
                <a:cubicBezTo>
                  <a:pt x="10992493" y="1180480"/>
                  <a:pt x="10994480" y="1181383"/>
                  <a:pt x="10995194" y="1182196"/>
                </a:cubicBezTo>
                <a:cubicBezTo>
                  <a:pt x="10995907" y="1183009"/>
                  <a:pt x="10996264" y="1184246"/>
                  <a:pt x="10996264" y="1185907"/>
                </a:cubicBezTo>
                <a:lnTo>
                  <a:pt x="10996264" y="1286230"/>
                </a:lnTo>
                <a:cubicBezTo>
                  <a:pt x="10996264" y="1287948"/>
                  <a:pt x="10995894" y="1289239"/>
                  <a:pt x="10995153" y="1290105"/>
                </a:cubicBezTo>
                <a:cubicBezTo>
                  <a:pt x="10994412" y="1290970"/>
                  <a:pt x="10992438" y="1291814"/>
                  <a:pt x="10989232" y="1292636"/>
                </a:cubicBezTo>
                <a:lnTo>
                  <a:pt x="10989232" y="1299581"/>
                </a:lnTo>
                <a:lnTo>
                  <a:pt x="11037229" y="1299581"/>
                </a:lnTo>
                <a:lnTo>
                  <a:pt x="11037229" y="1292718"/>
                </a:lnTo>
                <a:cubicBezTo>
                  <a:pt x="11033922" y="1291715"/>
                  <a:pt x="11031923" y="1290808"/>
                  <a:pt x="11031232" y="1289998"/>
                </a:cubicBezTo>
                <a:cubicBezTo>
                  <a:pt x="11030542" y="1289189"/>
                  <a:pt x="11030196" y="1287902"/>
                  <a:pt x="11030196" y="1286138"/>
                </a:cubicBezTo>
                <a:lnTo>
                  <a:pt x="11030196" y="1249240"/>
                </a:lnTo>
                <a:lnTo>
                  <a:pt x="11056091" y="1249240"/>
                </a:lnTo>
                <a:lnTo>
                  <a:pt x="11080922" y="1284326"/>
                </a:lnTo>
                <a:cubicBezTo>
                  <a:pt x="11082298" y="1286641"/>
                  <a:pt x="11082986" y="1288338"/>
                  <a:pt x="11082986" y="1289417"/>
                </a:cubicBezTo>
                <a:cubicBezTo>
                  <a:pt x="11082986" y="1290552"/>
                  <a:pt x="11081089" y="1291629"/>
                  <a:pt x="11077294" y="1292649"/>
                </a:cubicBezTo>
                <a:lnTo>
                  <a:pt x="11077294" y="1299581"/>
                </a:lnTo>
                <a:lnTo>
                  <a:pt x="11133334" y="1299581"/>
                </a:lnTo>
                <a:lnTo>
                  <a:pt x="11133334" y="1292525"/>
                </a:lnTo>
                <a:cubicBezTo>
                  <a:pt x="11129282" y="1291789"/>
                  <a:pt x="11126116" y="1290445"/>
                  <a:pt x="11123834" y="1288494"/>
                </a:cubicBezTo>
                <a:cubicBezTo>
                  <a:pt x="11121552" y="1286543"/>
                  <a:pt x="11117638" y="1282317"/>
                  <a:pt x="11112092" y="1275816"/>
                </a:cubicBezTo>
                <a:lnTo>
                  <a:pt x="11091475" y="1247159"/>
                </a:lnTo>
                <a:cubicBezTo>
                  <a:pt x="11102820" y="1245050"/>
                  <a:pt x="11111404" y="1241008"/>
                  <a:pt x="11117230" y="1235033"/>
                </a:cubicBezTo>
                <a:cubicBezTo>
                  <a:pt x="11123055" y="1229058"/>
                  <a:pt x="11125968" y="1220826"/>
                  <a:pt x="11125968" y="1210338"/>
                </a:cubicBezTo>
                <a:cubicBezTo>
                  <a:pt x="11125968" y="1196531"/>
                  <a:pt x="11121185" y="1186508"/>
                  <a:pt x="11111621" y="1180269"/>
                </a:cubicBezTo>
                <a:cubicBezTo>
                  <a:pt x="11107079" y="1177347"/>
                  <a:pt x="11101935" y="1175331"/>
                  <a:pt x="11096188" y="1174221"/>
                </a:cubicBezTo>
                <a:cubicBezTo>
                  <a:pt x="11090442" y="1173111"/>
                  <a:pt x="11082323" y="1172556"/>
                  <a:pt x="11071833" y="1172556"/>
                </a:cubicBezTo>
                <a:close/>
                <a:moveTo>
                  <a:pt x="10398682" y="1172556"/>
                </a:moveTo>
                <a:lnTo>
                  <a:pt x="10398682" y="1179487"/>
                </a:lnTo>
                <a:cubicBezTo>
                  <a:pt x="10401943" y="1180480"/>
                  <a:pt x="10403930" y="1181383"/>
                  <a:pt x="10404644" y="1182196"/>
                </a:cubicBezTo>
                <a:cubicBezTo>
                  <a:pt x="10405357" y="1183009"/>
                  <a:pt x="10405714" y="1184246"/>
                  <a:pt x="10405714" y="1185907"/>
                </a:cubicBezTo>
                <a:lnTo>
                  <a:pt x="10405714" y="1286230"/>
                </a:lnTo>
                <a:cubicBezTo>
                  <a:pt x="10405714" y="1287948"/>
                  <a:pt x="10405344" y="1289239"/>
                  <a:pt x="10404603" y="1290105"/>
                </a:cubicBezTo>
                <a:cubicBezTo>
                  <a:pt x="10403862" y="1290970"/>
                  <a:pt x="10401888" y="1291814"/>
                  <a:pt x="10398682" y="1292636"/>
                </a:cubicBezTo>
                <a:lnTo>
                  <a:pt x="10398682" y="1299581"/>
                </a:lnTo>
                <a:lnTo>
                  <a:pt x="10505888" y="1299581"/>
                </a:lnTo>
                <a:cubicBezTo>
                  <a:pt x="10507657" y="1299581"/>
                  <a:pt x="10508954" y="1299933"/>
                  <a:pt x="10509780" y="1300636"/>
                </a:cubicBezTo>
                <a:cubicBezTo>
                  <a:pt x="10510605" y="1301340"/>
                  <a:pt x="10511472" y="1303332"/>
                  <a:pt x="10512380" y="1306613"/>
                </a:cubicBezTo>
                <a:lnTo>
                  <a:pt x="10519344" y="1306613"/>
                </a:lnTo>
                <a:lnTo>
                  <a:pt x="10519344" y="1265872"/>
                </a:lnTo>
                <a:lnTo>
                  <a:pt x="10512418" y="1265872"/>
                </a:lnTo>
                <a:cubicBezTo>
                  <a:pt x="10511414" y="1269211"/>
                  <a:pt x="10510522" y="1271218"/>
                  <a:pt x="10509743" y="1271892"/>
                </a:cubicBezTo>
                <a:cubicBezTo>
                  <a:pt x="10508964" y="1272567"/>
                  <a:pt x="10507681" y="1272904"/>
                  <a:pt x="10505894" y="1272904"/>
                </a:cubicBezTo>
                <a:lnTo>
                  <a:pt x="10439647" y="1272904"/>
                </a:lnTo>
                <a:lnTo>
                  <a:pt x="10439647" y="1185904"/>
                </a:lnTo>
                <a:cubicBezTo>
                  <a:pt x="10439647" y="1184159"/>
                  <a:pt x="10439990" y="1182883"/>
                  <a:pt x="10440678" y="1182076"/>
                </a:cubicBezTo>
                <a:cubicBezTo>
                  <a:pt x="10441366" y="1181269"/>
                  <a:pt x="10443366" y="1180407"/>
                  <a:pt x="10446679" y="1179489"/>
                </a:cubicBezTo>
                <a:lnTo>
                  <a:pt x="10446679" y="1172556"/>
                </a:lnTo>
                <a:close/>
                <a:moveTo>
                  <a:pt x="9789082" y="1172556"/>
                </a:moveTo>
                <a:lnTo>
                  <a:pt x="9789082" y="1179487"/>
                </a:lnTo>
                <a:cubicBezTo>
                  <a:pt x="9792343" y="1180480"/>
                  <a:pt x="9794330" y="1181383"/>
                  <a:pt x="9795044" y="1182196"/>
                </a:cubicBezTo>
                <a:cubicBezTo>
                  <a:pt x="9795757" y="1183009"/>
                  <a:pt x="9796114" y="1184246"/>
                  <a:pt x="9796114" y="1185907"/>
                </a:cubicBezTo>
                <a:lnTo>
                  <a:pt x="9796114" y="1286230"/>
                </a:lnTo>
                <a:cubicBezTo>
                  <a:pt x="9796114" y="1287948"/>
                  <a:pt x="9795743" y="1289239"/>
                  <a:pt x="9795003" y="1290105"/>
                </a:cubicBezTo>
                <a:cubicBezTo>
                  <a:pt x="9794262" y="1290970"/>
                  <a:pt x="9792288" y="1291814"/>
                  <a:pt x="9789082" y="1292636"/>
                </a:cubicBezTo>
                <a:lnTo>
                  <a:pt x="9789082" y="1299581"/>
                </a:lnTo>
                <a:lnTo>
                  <a:pt x="9837079" y="1299581"/>
                </a:lnTo>
                <a:lnTo>
                  <a:pt x="9837079" y="1292720"/>
                </a:lnTo>
                <a:cubicBezTo>
                  <a:pt x="9833772" y="1291714"/>
                  <a:pt x="9831773" y="1290806"/>
                  <a:pt x="9831083" y="1289994"/>
                </a:cubicBezTo>
                <a:cubicBezTo>
                  <a:pt x="9830392" y="1289182"/>
                  <a:pt x="9830047" y="1287894"/>
                  <a:pt x="9830047" y="1286127"/>
                </a:cubicBezTo>
                <a:lnTo>
                  <a:pt x="9830047" y="1246226"/>
                </a:lnTo>
                <a:lnTo>
                  <a:pt x="9893894" y="1246226"/>
                </a:lnTo>
                <a:lnTo>
                  <a:pt x="9893894" y="1286220"/>
                </a:lnTo>
                <a:cubicBezTo>
                  <a:pt x="9893894" y="1287941"/>
                  <a:pt x="9893524" y="1289234"/>
                  <a:pt x="9892783" y="1290101"/>
                </a:cubicBezTo>
                <a:cubicBezTo>
                  <a:pt x="9892042" y="1290968"/>
                  <a:pt x="9890068" y="1291813"/>
                  <a:pt x="9886862" y="1292636"/>
                </a:cubicBezTo>
                <a:lnTo>
                  <a:pt x="9886862" y="1299581"/>
                </a:lnTo>
                <a:lnTo>
                  <a:pt x="9934859" y="1299581"/>
                </a:lnTo>
                <a:lnTo>
                  <a:pt x="9934859" y="1292720"/>
                </a:lnTo>
                <a:cubicBezTo>
                  <a:pt x="9931552" y="1291714"/>
                  <a:pt x="9929553" y="1290806"/>
                  <a:pt x="9928863" y="1289995"/>
                </a:cubicBezTo>
                <a:cubicBezTo>
                  <a:pt x="9928172" y="1289184"/>
                  <a:pt x="9927827" y="1287895"/>
                  <a:pt x="9927827" y="1286129"/>
                </a:cubicBezTo>
                <a:lnTo>
                  <a:pt x="9927827" y="1185900"/>
                </a:lnTo>
                <a:cubicBezTo>
                  <a:pt x="9927827" y="1184156"/>
                  <a:pt x="9928170" y="1182881"/>
                  <a:pt x="9928858" y="1182074"/>
                </a:cubicBezTo>
                <a:cubicBezTo>
                  <a:pt x="9929546" y="1181267"/>
                  <a:pt x="9931546" y="1180405"/>
                  <a:pt x="9934859" y="1179489"/>
                </a:cubicBezTo>
                <a:lnTo>
                  <a:pt x="9934859" y="1172556"/>
                </a:lnTo>
                <a:lnTo>
                  <a:pt x="9886862" y="1172556"/>
                </a:lnTo>
                <a:lnTo>
                  <a:pt x="9886862" y="1179501"/>
                </a:lnTo>
                <a:cubicBezTo>
                  <a:pt x="9890214" y="1180493"/>
                  <a:pt x="9892224" y="1181383"/>
                  <a:pt x="9892892" y="1182172"/>
                </a:cubicBezTo>
                <a:cubicBezTo>
                  <a:pt x="9893560" y="1182960"/>
                  <a:pt x="9893894" y="1184202"/>
                  <a:pt x="9893894" y="1185899"/>
                </a:cubicBezTo>
                <a:lnTo>
                  <a:pt x="9893894" y="1219549"/>
                </a:lnTo>
                <a:lnTo>
                  <a:pt x="9830047" y="1219549"/>
                </a:lnTo>
                <a:lnTo>
                  <a:pt x="9830047" y="1185899"/>
                </a:lnTo>
                <a:cubicBezTo>
                  <a:pt x="9830047" y="1184156"/>
                  <a:pt x="9830390" y="1182881"/>
                  <a:pt x="9831078" y="1182074"/>
                </a:cubicBezTo>
                <a:cubicBezTo>
                  <a:pt x="9831766" y="1181267"/>
                  <a:pt x="9833766" y="1180405"/>
                  <a:pt x="9837079" y="1179489"/>
                </a:cubicBezTo>
                <a:lnTo>
                  <a:pt x="9837079" y="1172556"/>
                </a:lnTo>
                <a:close/>
                <a:moveTo>
                  <a:pt x="9465232" y="1172556"/>
                </a:moveTo>
                <a:lnTo>
                  <a:pt x="9465232" y="1179487"/>
                </a:lnTo>
                <a:cubicBezTo>
                  <a:pt x="9468493" y="1180480"/>
                  <a:pt x="9470480" y="1181383"/>
                  <a:pt x="9471194" y="1182196"/>
                </a:cubicBezTo>
                <a:cubicBezTo>
                  <a:pt x="9471907" y="1183009"/>
                  <a:pt x="9472264" y="1184246"/>
                  <a:pt x="9472264" y="1185907"/>
                </a:cubicBezTo>
                <a:lnTo>
                  <a:pt x="9472264" y="1286230"/>
                </a:lnTo>
                <a:cubicBezTo>
                  <a:pt x="9472264" y="1287948"/>
                  <a:pt x="9471893" y="1289239"/>
                  <a:pt x="9471153" y="1290105"/>
                </a:cubicBezTo>
                <a:cubicBezTo>
                  <a:pt x="9470412" y="1290970"/>
                  <a:pt x="9468438" y="1291814"/>
                  <a:pt x="9465232" y="1292636"/>
                </a:cubicBezTo>
                <a:lnTo>
                  <a:pt x="9465232" y="1299581"/>
                </a:lnTo>
                <a:lnTo>
                  <a:pt x="9510550" y="1299581"/>
                </a:lnTo>
                <a:lnTo>
                  <a:pt x="9510550" y="1292697"/>
                </a:lnTo>
                <a:cubicBezTo>
                  <a:pt x="9507312" y="1291776"/>
                  <a:pt x="9505330" y="1290893"/>
                  <a:pt x="9504605" y="1290046"/>
                </a:cubicBezTo>
                <a:cubicBezTo>
                  <a:pt x="9503880" y="1289200"/>
                  <a:pt x="9503518" y="1287895"/>
                  <a:pt x="9503518" y="1286133"/>
                </a:cubicBezTo>
                <a:lnTo>
                  <a:pt x="9503518" y="1218806"/>
                </a:lnTo>
                <a:lnTo>
                  <a:pt x="9564693" y="1282358"/>
                </a:lnTo>
                <a:cubicBezTo>
                  <a:pt x="9567711" y="1285425"/>
                  <a:pt x="9569578" y="1287401"/>
                  <a:pt x="9570293" y="1288288"/>
                </a:cubicBezTo>
                <a:cubicBezTo>
                  <a:pt x="9571008" y="1289175"/>
                  <a:pt x="9571366" y="1289851"/>
                  <a:pt x="9571366" y="1290315"/>
                </a:cubicBezTo>
                <a:cubicBezTo>
                  <a:pt x="9571366" y="1291142"/>
                  <a:pt x="9569760" y="1291881"/>
                  <a:pt x="9566549" y="1292533"/>
                </a:cubicBezTo>
                <a:lnTo>
                  <a:pt x="9566549" y="1299581"/>
                </a:lnTo>
                <a:lnTo>
                  <a:pt x="9615027" y="1299581"/>
                </a:lnTo>
                <a:lnTo>
                  <a:pt x="9615027" y="1292720"/>
                </a:lnTo>
                <a:cubicBezTo>
                  <a:pt x="9611720" y="1291714"/>
                  <a:pt x="9609722" y="1290806"/>
                  <a:pt x="9609031" y="1289995"/>
                </a:cubicBezTo>
                <a:cubicBezTo>
                  <a:pt x="9608340" y="1289184"/>
                  <a:pt x="9607995" y="1287895"/>
                  <a:pt x="9607995" y="1286129"/>
                </a:cubicBezTo>
                <a:lnTo>
                  <a:pt x="9607995" y="1185900"/>
                </a:lnTo>
                <a:cubicBezTo>
                  <a:pt x="9607995" y="1184156"/>
                  <a:pt x="9608339" y="1182881"/>
                  <a:pt x="9609027" y="1182074"/>
                </a:cubicBezTo>
                <a:cubicBezTo>
                  <a:pt x="9609714" y="1181267"/>
                  <a:pt x="9611714" y="1180405"/>
                  <a:pt x="9615027" y="1179489"/>
                </a:cubicBezTo>
                <a:lnTo>
                  <a:pt x="9615027" y="1172556"/>
                </a:lnTo>
                <a:lnTo>
                  <a:pt x="9569709" y="1172556"/>
                </a:lnTo>
                <a:lnTo>
                  <a:pt x="9569709" y="1179521"/>
                </a:lnTo>
                <a:cubicBezTo>
                  <a:pt x="9572991" y="1180430"/>
                  <a:pt x="9574984" y="1181297"/>
                  <a:pt x="9575687" y="1182124"/>
                </a:cubicBezTo>
                <a:cubicBezTo>
                  <a:pt x="9576390" y="1182950"/>
                  <a:pt x="9576741" y="1184211"/>
                  <a:pt x="9576741" y="1185907"/>
                </a:cubicBezTo>
                <a:lnTo>
                  <a:pt x="9576741" y="1251251"/>
                </a:lnTo>
                <a:lnTo>
                  <a:pt x="9514875" y="1186638"/>
                </a:lnTo>
                <a:cubicBezTo>
                  <a:pt x="9513003" y="1184765"/>
                  <a:pt x="9512067" y="1183244"/>
                  <a:pt x="9512067" y="1182074"/>
                </a:cubicBezTo>
                <a:cubicBezTo>
                  <a:pt x="9512067" y="1181196"/>
                  <a:pt x="9513673" y="1180355"/>
                  <a:pt x="9516884" y="1179552"/>
                </a:cubicBezTo>
                <a:lnTo>
                  <a:pt x="9516884" y="1172556"/>
                </a:lnTo>
                <a:close/>
                <a:moveTo>
                  <a:pt x="9335695" y="1172556"/>
                </a:moveTo>
                <a:lnTo>
                  <a:pt x="9335695" y="1179336"/>
                </a:lnTo>
                <a:cubicBezTo>
                  <a:pt x="9339781" y="1181015"/>
                  <a:pt x="9341824" y="1182840"/>
                  <a:pt x="9341824" y="1184812"/>
                </a:cubicBezTo>
                <a:cubicBezTo>
                  <a:pt x="9341824" y="1187001"/>
                  <a:pt x="9341055" y="1189669"/>
                  <a:pt x="9339517" y="1192816"/>
                </a:cubicBezTo>
                <a:lnTo>
                  <a:pt x="9294774" y="1283501"/>
                </a:lnTo>
                <a:cubicBezTo>
                  <a:pt x="9293082" y="1286889"/>
                  <a:pt x="9291691" y="1289084"/>
                  <a:pt x="9290600" y="1290087"/>
                </a:cubicBezTo>
                <a:cubicBezTo>
                  <a:pt x="9289510" y="1291090"/>
                  <a:pt x="9287184" y="1291873"/>
                  <a:pt x="9283624" y="1292436"/>
                </a:cubicBezTo>
                <a:lnTo>
                  <a:pt x="9283624" y="1299581"/>
                </a:lnTo>
                <a:lnTo>
                  <a:pt x="9333295" y="1299581"/>
                </a:lnTo>
                <a:lnTo>
                  <a:pt x="9333295" y="1292560"/>
                </a:lnTo>
                <a:cubicBezTo>
                  <a:pt x="9328620" y="1291607"/>
                  <a:pt x="9326283" y="1289966"/>
                  <a:pt x="9326283" y="1287634"/>
                </a:cubicBezTo>
                <a:cubicBezTo>
                  <a:pt x="9326283" y="1286094"/>
                  <a:pt x="9326963" y="1283893"/>
                  <a:pt x="9328325" y="1281031"/>
                </a:cubicBezTo>
                <a:lnTo>
                  <a:pt x="9334098" y="1268885"/>
                </a:lnTo>
                <a:lnTo>
                  <a:pt x="9387472" y="1268885"/>
                </a:lnTo>
                <a:lnTo>
                  <a:pt x="9393646" y="1280318"/>
                </a:lnTo>
                <a:cubicBezTo>
                  <a:pt x="9395307" y="1283373"/>
                  <a:pt x="9396138" y="1285821"/>
                  <a:pt x="9396138" y="1287660"/>
                </a:cubicBezTo>
                <a:cubicBezTo>
                  <a:pt x="9396138" y="1290052"/>
                  <a:pt x="9393776" y="1291649"/>
                  <a:pt x="9389050" y="1292451"/>
                </a:cubicBezTo>
                <a:lnTo>
                  <a:pt x="9389050" y="1299581"/>
                </a:lnTo>
                <a:lnTo>
                  <a:pt x="9443689" y="1299581"/>
                </a:lnTo>
                <a:lnTo>
                  <a:pt x="9443689" y="1292540"/>
                </a:lnTo>
                <a:cubicBezTo>
                  <a:pt x="9439924" y="1291813"/>
                  <a:pt x="9437432" y="1290859"/>
                  <a:pt x="9436213" y="1289680"/>
                </a:cubicBezTo>
                <a:cubicBezTo>
                  <a:pt x="9434994" y="1288501"/>
                  <a:pt x="9432654" y="1285220"/>
                  <a:pt x="9429195" y="1279836"/>
                </a:cubicBezTo>
                <a:lnTo>
                  <a:pt x="9384296" y="1193110"/>
                </a:lnTo>
                <a:cubicBezTo>
                  <a:pt x="9382668" y="1189982"/>
                  <a:pt x="9381854" y="1187361"/>
                  <a:pt x="9381854" y="1185250"/>
                </a:cubicBezTo>
                <a:cubicBezTo>
                  <a:pt x="9381854" y="1182886"/>
                  <a:pt x="9383860" y="1180901"/>
                  <a:pt x="9387871" y="1179294"/>
                </a:cubicBezTo>
                <a:lnTo>
                  <a:pt x="9387871" y="1172556"/>
                </a:lnTo>
                <a:close/>
                <a:moveTo>
                  <a:pt x="9122332" y="1172556"/>
                </a:moveTo>
                <a:lnTo>
                  <a:pt x="9122332" y="1179487"/>
                </a:lnTo>
                <a:cubicBezTo>
                  <a:pt x="9125593" y="1180480"/>
                  <a:pt x="9127580" y="1181383"/>
                  <a:pt x="9128294" y="1182196"/>
                </a:cubicBezTo>
                <a:cubicBezTo>
                  <a:pt x="9129007" y="1183009"/>
                  <a:pt x="9129364" y="1184246"/>
                  <a:pt x="9129364" y="1185907"/>
                </a:cubicBezTo>
                <a:lnTo>
                  <a:pt x="9129364" y="1286230"/>
                </a:lnTo>
                <a:cubicBezTo>
                  <a:pt x="9129364" y="1287948"/>
                  <a:pt x="9128993" y="1289239"/>
                  <a:pt x="9128253" y="1290105"/>
                </a:cubicBezTo>
                <a:cubicBezTo>
                  <a:pt x="9127512" y="1290970"/>
                  <a:pt x="9125538" y="1291814"/>
                  <a:pt x="9122332" y="1292636"/>
                </a:cubicBezTo>
                <a:lnTo>
                  <a:pt x="9122332" y="1299581"/>
                </a:lnTo>
                <a:lnTo>
                  <a:pt x="9170329" y="1299581"/>
                </a:lnTo>
                <a:lnTo>
                  <a:pt x="9170329" y="1292718"/>
                </a:lnTo>
                <a:cubicBezTo>
                  <a:pt x="9167022" y="1291715"/>
                  <a:pt x="9165023" y="1290808"/>
                  <a:pt x="9164333" y="1289998"/>
                </a:cubicBezTo>
                <a:cubicBezTo>
                  <a:pt x="9163642" y="1289189"/>
                  <a:pt x="9163297" y="1287902"/>
                  <a:pt x="9163297" y="1286138"/>
                </a:cubicBezTo>
                <a:lnTo>
                  <a:pt x="9163297" y="1249240"/>
                </a:lnTo>
                <a:lnTo>
                  <a:pt x="9189191" y="1249240"/>
                </a:lnTo>
                <a:lnTo>
                  <a:pt x="9214021" y="1284326"/>
                </a:lnTo>
                <a:cubicBezTo>
                  <a:pt x="9215398" y="1286641"/>
                  <a:pt x="9216086" y="1288338"/>
                  <a:pt x="9216086" y="1289417"/>
                </a:cubicBezTo>
                <a:cubicBezTo>
                  <a:pt x="9216086" y="1290552"/>
                  <a:pt x="9214189" y="1291629"/>
                  <a:pt x="9210394" y="1292649"/>
                </a:cubicBezTo>
                <a:lnTo>
                  <a:pt x="9210394" y="1299581"/>
                </a:lnTo>
                <a:lnTo>
                  <a:pt x="9266434" y="1299581"/>
                </a:lnTo>
                <a:lnTo>
                  <a:pt x="9266434" y="1292525"/>
                </a:lnTo>
                <a:cubicBezTo>
                  <a:pt x="9262382" y="1291789"/>
                  <a:pt x="9259215" y="1290445"/>
                  <a:pt x="9256934" y="1288494"/>
                </a:cubicBezTo>
                <a:cubicBezTo>
                  <a:pt x="9254652" y="1286543"/>
                  <a:pt x="9250738" y="1282317"/>
                  <a:pt x="9245192" y="1275816"/>
                </a:cubicBezTo>
                <a:lnTo>
                  <a:pt x="9224575" y="1247159"/>
                </a:lnTo>
                <a:cubicBezTo>
                  <a:pt x="9235919" y="1245050"/>
                  <a:pt x="9244504" y="1241008"/>
                  <a:pt x="9250330" y="1235033"/>
                </a:cubicBezTo>
                <a:cubicBezTo>
                  <a:pt x="9256155" y="1229058"/>
                  <a:pt x="9259068" y="1220826"/>
                  <a:pt x="9259068" y="1210338"/>
                </a:cubicBezTo>
                <a:cubicBezTo>
                  <a:pt x="9259068" y="1196531"/>
                  <a:pt x="9254285" y="1186508"/>
                  <a:pt x="9244721" y="1180269"/>
                </a:cubicBezTo>
                <a:cubicBezTo>
                  <a:pt x="9240179" y="1177347"/>
                  <a:pt x="9235035" y="1175331"/>
                  <a:pt x="9229288" y="1174221"/>
                </a:cubicBezTo>
                <a:cubicBezTo>
                  <a:pt x="9223541" y="1173111"/>
                  <a:pt x="9215423" y="1172556"/>
                  <a:pt x="9204933" y="1172556"/>
                </a:cubicBezTo>
                <a:close/>
                <a:moveTo>
                  <a:pt x="11280372" y="1169878"/>
                </a:moveTo>
                <a:cubicBezTo>
                  <a:pt x="11252644" y="1169878"/>
                  <a:pt x="11232024" y="1178796"/>
                  <a:pt x="11218515" y="1196632"/>
                </a:cubicBezTo>
                <a:cubicBezTo>
                  <a:pt x="11209924" y="1208025"/>
                  <a:pt x="11205628" y="1221171"/>
                  <a:pt x="11205628" y="1236069"/>
                </a:cubicBezTo>
                <a:cubicBezTo>
                  <a:pt x="11205628" y="1246909"/>
                  <a:pt x="11207888" y="1255839"/>
                  <a:pt x="11212409" y="1262860"/>
                </a:cubicBezTo>
                <a:cubicBezTo>
                  <a:pt x="11216942" y="1273571"/>
                  <a:pt x="11222920" y="1281771"/>
                  <a:pt x="11230342" y="1287460"/>
                </a:cubicBezTo>
                <a:cubicBezTo>
                  <a:pt x="11243354" y="1297327"/>
                  <a:pt x="11260104" y="1302260"/>
                  <a:pt x="11280590" y="1302260"/>
                </a:cubicBezTo>
                <a:cubicBezTo>
                  <a:pt x="11290862" y="1302260"/>
                  <a:pt x="11299916" y="1301099"/>
                  <a:pt x="11307755" y="1298777"/>
                </a:cubicBezTo>
                <a:cubicBezTo>
                  <a:pt x="11315594" y="1296455"/>
                  <a:pt x="11323658" y="1292421"/>
                  <a:pt x="11331948" y="1286675"/>
                </a:cubicBezTo>
                <a:cubicBezTo>
                  <a:pt x="11337951" y="1283968"/>
                  <a:pt x="11341357" y="1282615"/>
                  <a:pt x="11342165" y="1282615"/>
                </a:cubicBezTo>
                <a:cubicBezTo>
                  <a:pt x="11342662" y="1282615"/>
                  <a:pt x="11344060" y="1283237"/>
                  <a:pt x="11346358" y="1284481"/>
                </a:cubicBezTo>
                <a:lnTo>
                  <a:pt x="11351182" y="1280911"/>
                </a:lnTo>
                <a:lnTo>
                  <a:pt x="11330908" y="1251157"/>
                </a:lnTo>
                <a:lnTo>
                  <a:pt x="11325727" y="1254267"/>
                </a:lnTo>
                <a:cubicBezTo>
                  <a:pt x="11325946" y="1257005"/>
                  <a:pt x="11326055" y="1258354"/>
                  <a:pt x="11326055" y="1258315"/>
                </a:cubicBezTo>
                <a:cubicBezTo>
                  <a:pt x="11326055" y="1260456"/>
                  <a:pt x="11322046" y="1263921"/>
                  <a:pt x="11314029" y="1268708"/>
                </a:cubicBezTo>
                <a:cubicBezTo>
                  <a:pt x="11304892" y="1272621"/>
                  <a:pt x="11295324" y="1274578"/>
                  <a:pt x="11285327" y="1274578"/>
                </a:cubicBezTo>
                <a:cubicBezTo>
                  <a:pt x="11272680" y="1274578"/>
                  <a:pt x="11262224" y="1271288"/>
                  <a:pt x="11253960" y="1264707"/>
                </a:cubicBezTo>
                <a:cubicBezTo>
                  <a:pt x="11244732" y="1257343"/>
                  <a:pt x="11240119" y="1247797"/>
                  <a:pt x="11240119" y="1236069"/>
                </a:cubicBezTo>
                <a:cubicBezTo>
                  <a:pt x="11240119" y="1224437"/>
                  <a:pt x="11245038" y="1214346"/>
                  <a:pt x="11254875" y="1205797"/>
                </a:cubicBezTo>
                <a:cubicBezTo>
                  <a:pt x="11262489" y="1200305"/>
                  <a:pt x="11272640" y="1197560"/>
                  <a:pt x="11285327" y="1197560"/>
                </a:cubicBezTo>
                <a:cubicBezTo>
                  <a:pt x="11294424" y="1197560"/>
                  <a:pt x="11303511" y="1199648"/>
                  <a:pt x="11312587" y="1203824"/>
                </a:cubicBezTo>
                <a:cubicBezTo>
                  <a:pt x="11321566" y="1207940"/>
                  <a:pt x="11326055" y="1211292"/>
                  <a:pt x="11326055" y="1213879"/>
                </a:cubicBezTo>
                <a:cubicBezTo>
                  <a:pt x="11326055" y="1214003"/>
                  <a:pt x="11326026" y="1214324"/>
                  <a:pt x="11325969" y="1214842"/>
                </a:cubicBezTo>
                <a:cubicBezTo>
                  <a:pt x="11325895" y="1215061"/>
                  <a:pt x="11325814" y="1216119"/>
                  <a:pt x="11325727" y="1218016"/>
                </a:cubicBezTo>
                <a:lnTo>
                  <a:pt x="11330950" y="1220913"/>
                </a:lnTo>
                <a:lnTo>
                  <a:pt x="11351182" y="1191431"/>
                </a:lnTo>
                <a:lnTo>
                  <a:pt x="11346394" y="1187658"/>
                </a:lnTo>
                <a:cubicBezTo>
                  <a:pt x="11344105" y="1188903"/>
                  <a:pt x="11342695" y="1189525"/>
                  <a:pt x="11342165" y="1189525"/>
                </a:cubicBezTo>
                <a:cubicBezTo>
                  <a:pt x="11341318" y="1189525"/>
                  <a:pt x="11337694" y="1188171"/>
                  <a:pt x="11331292" y="1185464"/>
                </a:cubicBezTo>
                <a:cubicBezTo>
                  <a:pt x="11323537" y="1179755"/>
                  <a:pt x="11315653" y="1175730"/>
                  <a:pt x="11307640" y="1173389"/>
                </a:cubicBezTo>
                <a:cubicBezTo>
                  <a:pt x="11299627" y="1171048"/>
                  <a:pt x="11290538" y="1169878"/>
                  <a:pt x="11280372" y="1169878"/>
                </a:cubicBezTo>
                <a:close/>
                <a:moveTo>
                  <a:pt x="10766022" y="1169878"/>
                </a:moveTo>
                <a:cubicBezTo>
                  <a:pt x="10738294" y="1169878"/>
                  <a:pt x="10717674" y="1178796"/>
                  <a:pt x="10704165" y="1196632"/>
                </a:cubicBezTo>
                <a:cubicBezTo>
                  <a:pt x="10695574" y="1208025"/>
                  <a:pt x="10691278" y="1221171"/>
                  <a:pt x="10691278" y="1236069"/>
                </a:cubicBezTo>
                <a:cubicBezTo>
                  <a:pt x="10691278" y="1246909"/>
                  <a:pt x="10693538" y="1255839"/>
                  <a:pt x="10698059" y="1262860"/>
                </a:cubicBezTo>
                <a:cubicBezTo>
                  <a:pt x="10702592" y="1273571"/>
                  <a:pt x="10708570" y="1281771"/>
                  <a:pt x="10715991" y="1287460"/>
                </a:cubicBezTo>
                <a:cubicBezTo>
                  <a:pt x="10729004" y="1297327"/>
                  <a:pt x="10745754" y="1302260"/>
                  <a:pt x="10766240" y="1302260"/>
                </a:cubicBezTo>
                <a:cubicBezTo>
                  <a:pt x="10776512" y="1302260"/>
                  <a:pt x="10785566" y="1301099"/>
                  <a:pt x="10793405" y="1298777"/>
                </a:cubicBezTo>
                <a:cubicBezTo>
                  <a:pt x="10801244" y="1296455"/>
                  <a:pt x="10809308" y="1292421"/>
                  <a:pt x="10817598" y="1286675"/>
                </a:cubicBezTo>
                <a:cubicBezTo>
                  <a:pt x="10823601" y="1283968"/>
                  <a:pt x="10827007" y="1282615"/>
                  <a:pt x="10827815" y="1282615"/>
                </a:cubicBezTo>
                <a:cubicBezTo>
                  <a:pt x="10828312" y="1282615"/>
                  <a:pt x="10829710" y="1283237"/>
                  <a:pt x="10832008" y="1284481"/>
                </a:cubicBezTo>
                <a:lnTo>
                  <a:pt x="10836832" y="1280911"/>
                </a:lnTo>
                <a:lnTo>
                  <a:pt x="10816558" y="1251157"/>
                </a:lnTo>
                <a:lnTo>
                  <a:pt x="10811377" y="1254267"/>
                </a:lnTo>
                <a:cubicBezTo>
                  <a:pt x="10811595" y="1257005"/>
                  <a:pt x="10811705" y="1258354"/>
                  <a:pt x="10811705" y="1258315"/>
                </a:cubicBezTo>
                <a:cubicBezTo>
                  <a:pt x="10811705" y="1260456"/>
                  <a:pt x="10807696" y="1263921"/>
                  <a:pt x="10799679" y="1268708"/>
                </a:cubicBezTo>
                <a:cubicBezTo>
                  <a:pt x="10790542" y="1272621"/>
                  <a:pt x="10780974" y="1274578"/>
                  <a:pt x="10770977" y="1274578"/>
                </a:cubicBezTo>
                <a:cubicBezTo>
                  <a:pt x="10758330" y="1274578"/>
                  <a:pt x="10747874" y="1271288"/>
                  <a:pt x="10739610" y="1264707"/>
                </a:cubicBezTo>
                <a:cubicBezTo>
                  <a:pt x="10730382" y="1257343"/>
                  <a:pt x="10725769" y="1247797"/>
                  <a:pt x="10725769" y="1236069"/>
                </a:cubicBezTo>
                <a:cubicBezTo>
                  <a:pt x="10725769" y="1224437"/>
                  <a:pt x="10730688" y="1214346"/>
                  <a:pt x="10740525" y="1205797"/>
                </a:cubicBezTo>
                <a:cubicBezTo>
                  <a:pt x="10748139" y="1200305"/>
                  <a:pt x="10758289" y="1197560"/>
                  <a:pt x="10770977" y="1197560"/>
                </a:cubicBezTo>
                <a:cubicBezTo>
                  <a:pt x="10780074" y="1197560"/>
                  <a:pt x="10789161" y="1199648"/>
                  <a:pt x="10798237" y="1203824"/>
                </a:cubicBezTo>
                <a:cubicBezTo>
                  <a:pt x="10807216" y="1207940"/>
                  <a:pt x="10811705" y="1211292"/>
                  <a:pt x="10811705" y="1213879"/>
                </a:cubicBezTo>
                <a:cubicBezTo>
                  <a:pt x="10811705" y="1214003"/>
                  <a:pt x="10811676" y="1214324"/>
                  <a:pt x="10811619" y="1214842"/>
                </a:cubicBezTo>
                <a:cubicBezTo>
                  <a:pt x="10811545" y="1215061"/>
                  <a:pt x="10811464" y="1216119"/>
                  <a:pt x="10811377" y="1218016"/>
                </a:cubicBezTo>
                <a:lnTo>
                  <a:pt x="10816600" y="1220913"/>
                </a:lnTo>
                <a:lnTo>
                  <a:pt x="10836832" y="1191431"/>
                </a:lnTo>
                <a:lnTo>
                  <a:pt x="10832044" y="1187658"/>
                </a:lnTo>
                <a:cubicBezTo>
                  <a:pt x="10829755" y="1188903"/>
                  <a:pt x="10828345" y="1189525"/>
                  <a:pt x="10827815" y="1189525"/>
                </a:cubicBezTo>
                <a:cubicBezTo>
                  <a:pt x="10826968" y="1189525"/>
                  <a:pt x="10823344" y="1188171"/>
                  <a:pt x="10816942" y="1185464"/>
                </a:cubicBezTo>
                <a:cubicBezTo>
                  <a:pt x="10809187" y="1179755"/>
                  <a:pt x="10801303" y="1175730"/>
                  <a:pt x="10793290" y="1173389"/>
                </a:cubicBezTo>
                <a:cubicBezTo>
                  <a:pt x="10785277" y="1171048"/>
                  <a:pt x="10776188" y="1169878"/>
                  <a:pt x="10766022" y="1169878"/>
                </a:cubicBezTo>
                <a:close/>
                <a:moveTo>
                  <a:pt x="9708747" y="1169878"/>
                </a:moveTo>
                <a:cubicBezTo>
                  <a:pt x="9681018" y="1169878"/>
                  <a:pt x="9660399" y="1178796"/>
                  <a:pt x="9646890" y="1196632"/>
                </a:cubicBezTo>
                <a:cubicBezTo>
                  <a:pt x="9638298" y="1208025"/>
                  <a:pt x="9634003" y="1221171"/>
                  <a:pt x="9634003" y="1236069"/>
                </a:cubicBezTo>
                <a:cubicBezTo>
                  <a:pt x="9634003" y="1246909"/>
                  <a:pt x="9636263" y="1255839"/>
                  <a:pt x="9640784" y="1262860"/>
                </a:cubicBezTo>
                <a:cubicBezTo>
                  <a:pt x="9645317" y="1273571"/>
                  <a:pt x="9651295" y="1281771"/>
                  <a:pt x="9658716" y="1287460"/>
                </a:cubicBezTo>
                <a:cubicBezTo>
                  <a:pt x="9671730" y="1297327"/>
                  <a:pt x="9688479" y="1302260"/>
                  <a:pt x="9708965" y="1302260"/>
                </a:cubicBezTo>
                <a:cubicBezTo>
                  <a:pt x="9719236" y="1302260"/>
                  <a:pt x="9728291" y="1301099"/>
                  <a:pt x="9736130" y="1298777"/>
                </a:cubicBezTo>
                <a:cubicBezTo>
                  <a:pt x="9743968" y="1296455"/>
                  <a:pt x="9752033" y="1292421"/>
                  <a:pt x="9760323" y="1286675"/>
                </a:cubicBezTo>
                <a:cubicBezTo>
                  <a:pt x="9766326" y="1283968"/>
                  <a:pt x="9769732" y="1282615"/>
                  <a:pt x="9770540" y="1282615"/>
                </a:cubicBezTo>
                <a:cubicBezTo>
                  <a:pt x="9771037" y="1282615"/>
                  <a:pt x="9772435" y="1283237"/>
                  <a:pt x="9774732" y="1284481"/>
                </a:cubicBezTo>
                <a:lnTo>
                  <a:pt x="9779557" y="1280911"/>
                </a:lnTo>
                <a:lnTo>
                  <a:pt x="9759283" y="1251157"/>
                </a:lnTo>
                <a:lnTo>
                  <a:pt x="9754102" y="1254267"/>
                </a:lnTo>
                <a:cubicBezTo>
                  <a:pt x="9754320" y="1257005"/>
                  <a:pt x="9754430" y="1258354"/>
                  <a:pt x="9754430" y="1258315"/>
                </a:cubicBezTo>
                <a:cubicBezTo>
                  <a:pt x="9754430" y="1260456"/>
                  <a:pt x="9750421" y="1263921"/>
                  <a:pt x="9742404" y="1268708"/>
                </a:cubicBezTo>
                <a:cubicBezTo>
                  <a:pt x="9733266" y="1272621"/>
                  <a:pt x="9723699" y="1274578"/>
                  <a:pt x="9713702" y="1274578"/>
                </a:cubicBezTo>
                <a:cubicBezTo>
                  <a:pt x="9701055" y="1274578"/>
                  <a:pt x="9690599" y="1271288"/>
                  <a:pt x="9682335" y="1264707"/>
                </a:cubicBezTo>
                <a:cubicBezTo>
                  <a:pt x="9673107" y="1257343"/>
                  <a:pt x="9668494" y="1247797"/>
                  <a:pt x="9668494" y="1236069"/>
                </a:cubicBezTo>
                <a:cubicBezTo>
                  <a:pt x="9668494" y="1224437"/>
                  <a:pt x="9673412" y="1214346"/>
                  <a:pt x="9683250" y="1205797"/>
                </a:cubicBezTo>
                <a:cubicBezTo>
                  <a:pt x="9690864" y="1200305"/>
                  <a:pt x="9701014" y="1197560"/>
                  <a:pt x="9713702" y="1197560"/>
                </a:cubicBezTo>
                <a:cubicBezTo>
                  <a:pt x="9722799" y="1197560"/>
                  <a:pt x="9731886" y="1199648"/>
                  <a:pt x="9740962" y="1203824"/>
                </a:cubicBezTo>
                <a:cubicBezTo>
                  <a:pt x="9749940" y="1207940"/>
                  <a:pt x="9754430" y="1211292"/>
                  <a:pt x="9754430" y="1213879"/>
                </a:cubicBezTo>
                <a:cubicBezTo>
                  <a:pt x="9754430" y="1214003"/>
                  <a:pt x="9754401" y="1214324"/>
                  <a:pt x="9754344" y="1214842"/>
                </a:cubicBezTo>
                <a:cubicBezTo>
                  <a:pt x="9754270" y="1215061"/>
                  <a:pt x="9754189" y="1216119"/>
                  <a:pt x="9754102" y="1218016"/>
                </a:cubicBezTo>
                <a:lnTo>
                  <a:pt x="9759325" y="1220913"/>
                </a:lnTo>
                <a:lnTo>
                  <a:pt x="9779557" y="1191431"/>
                </a:lnTo>
                <a:lnTo>
                  <a:pt x="9774769" y="1187658"/>
                </a:lnTo>
                <a:cubicBezTo>
                  <a:pt x="9772480" y="1188903"/>
                  <a:pt x="9771070" y="1189525"/>
                  <a:pt x="9770540" y="1189525"/>
                </a:cubicBezTo>
                <a:cubicBezTo>
                  <a:pt x="9769693" y="1189525"/>
                  <a:pt x="9766069" y="1188171"/>
                  <a:pt x="9759667" y="1185464"/>
                </a:cubicBezTo>
                <a:cubicBezTo>
                  <a:pt x="9751912" y="1179755"/>
                  <a:pt x="9744028" y="1175730"/>
                  <a:pt x="9736015" y="1173389"/>
                </a:cubicBezTo>
                <a:cubicBezTo>
                  <a:pt x="9728002" y="1171048"/>
                  <a:pt x="9718913" y="1169878"/>
                  <a:pt x="9708747" y="1169878"/>
                </a:cubicBezTo>
                <a:close/>
                <a:moveTo>
                  <a:pt x="1696159" y="1167691"/>
                </a:moveTo>
                <a:lnTo>
                  <a:pt x="1725684" y="1225807"/>
                </a:lnTo>
                <a:lnTo>
                  <a:pt x="1668225" y="1225807"/>
                </a:lnTo>
                <a:close/>
                <a:moveTo>
                  <a:pt x="10846952" y="1165524"/>
                </a:moveTo>
                <a:lnTo>
                  <a:pt x="10846952" y="1206266"/>
                </a:lnTo>
                <a:lnTo>
                  <a:pt x="10853871" y="1206266"/>
                </a:lnTo>
                <a:cubicBezTo>
                  <a:pt x="10854789" y="1202992"/>
                  <a:pt x="10855656" y="1201001"/>
                  <a:pt x="10856470" y="1200294"/>
                </a:cubicBezTo>
                <a:cubicBezTo>
                  <a:pt x="10857285" y="1199587"/>
                  <a:pt x="10858559" y="1199234"/>
                  <a:pt x="10860292" y="1199234"/>
                </a:cubicBezTo>
                <a:lnTo>
                  <a:pt x="10894168" y="1199234"/>
                </a:lnTo>
                <a:lnTo>
                  <a:pt x="10894168" y="1286234"/>
                </a:lnTo>
                <a:cubicBezTo>
                  <a:pt x="10894168" y="1287950"/>
                  <a:pt x="10893797" y="1289241"/>
                  <a:pt x="10893057" y="1290106"/>
                </a:cubicBezTo>
                <a:cubicBezTo>
                  <a:pt x="10892316" y="1290971"/>
                  <a:pt x="10890342" y="1291814"/>
                  <a:pt x="10887136" y="1292636"/>
                </a:cubicBezTo>
                <a:lnTo>
                  <a:pt x="10887136" y="1299581"/>
                </a:lnTo>
                <a:lnTo>
                  <a:pt x="10935133" y="1299581"/>
                </a:lnTo>
                <a:lnTo>
                  <a:pt x="10935133" y="1292720"/>
                </a:lnTo>
                <a:cubicBezTo>
                  <a:pt x="10931826" y="1291714"/>
                  <a:pt x="10929827" y="1290806"/>
                  <a:pt x="10929136" y="1289996"/>
                </a:cubicBezTo>
                <a:cubicBezTo>
                  <a:pt x="10928446" y="1289185"/>
                  <a:pt x="10928100" y="1287898"/>
                  <a:pt x="10928100" y="1286133"/>
                </a:cubicBezTo>
                <a:lnTo>
                  <a:pt x="10928100" y="1199234"/>
                </a:lnTo>
                <a:lnTo>
                  <a:pt x="10961864" y="1199234"/>
                </a:lnTo>
                <a:cubicBezTo>
                  <a:pt x="10963622" y="1199234"/>
                  <a:pt x="10964916" y="1199594"/>
                  <a:pt x="10965746" y="1200314"/>
                </a:cubicBezTo>
                <a:cubicBezTo>
                  <a:pt x="10966575" y="1201035"/>
                  <a:pt x="10967446" y="1203019"/>
                  <a:pt x="10968358" y="1206266"/>
                </a:cubicBezTo>
                <a:lnTo>
                  <a:pt x="10975316" y="1206266"/>
                </a:lnTo>
                <a:lnTo>
                  <a:pt x="10975316" y="1165524"/>
                </a:lnTo>
                <a:lnTo>
                  <a:pt x="10968361" y="1165524"/>
                </a:lnTo>
                <a:cubicBezTo>
                  <a:pt x="10967446" y="1168829"/>
                  <a:pt x="10966582" y="1170827"/>
                  <a:pt x="10965769" y="1171519"/>
                </a:cubicBezTo>
                <a:cubicBezTo>
                  <a:pt x="10964956" y="1172211"/>
                  <a:pt x="10963651" y="1172556"/>
                  <a:pt x="10961854" y="1172556"/>
                </a:cubicBezTo>
                <a:lnTo>
                  <a:pt x="10860193" y="1172556"/>
                </a:lnTo>
                <a:cubicBezTo>
                  <a:pt x="10858459" y="1172556"/>
                  <a:pt x="10857182" y="1172195"/>
                  <a:pt x="10856360" y="1171471"/>
                </a:cubicBezTo>
                <a:cubicBezTo>
                  <a:pt x="10855539" y="1170747"/>
                  <a:pt x="10854713" y="1168765"/>
                  <a:pt x="10853883" y="1165524"/>
                </a:cubicBezTo>
                <a:close/>
                <a:moveTo>
                  <a:pt x="10661068" y="1165524"/>
                </a:moveTo>
                <a:cubicBezTo>
                  <a:pt x="10660153" y="1168830"/>
                  <a:pt x="10659290" y="1170828"/>
                  <a:pt x="10658478" y="1171520"/>
                </a:cubicBezTo>
                <a:cubicBezTo>
                  <a:pt x="10657666" y="1172211"/>
                  <a:pt x="10656363" y="1172556"/>
                  <a:pt x="10654568" y="1172556"/>
                </a:cubicBezTo>
                <a:lnTo>
                  <a:pt x="10541557" y="1172556"/>
                </a:lnTo>
                <a:lnTo>
                  <a:pt x="10541557" y="1179487"/>
                </a:lnTo>
                <a:cubicBezTo>
                  <a:pt x="10544818" y="1180480"/>
                  <a:pt x="10546806" y="1181383"/>
                  <a:pt x="10547519" y="1182196"/>
                </a:cubicBezTo>
                <a:cubicBezTo>
                  <a:pt x="10548232" y="1183009"/>
                  <a:pt x="10548589" y="1184246"/>
                  <a:pt x="10548589" y="1185907"/>
                </a:cubicBezTo>
                <a:lnTo>
                  <a:pt x="10548589" y="1286230"/>
                </a:lnTo>
                <a:cubicBezTo>
                  <a:pt x="10548589" y="1287948"/>
                  <a:pt x="10548218" y="1289239"/>
                  <a:pt x="10547478" y="1290105"/>
                </a:cubicBezTo>
                <a:cubicBezTo>
                  <a:pt x="10546737" y="1290970"/>
                  <a:pt x="10544764" y="1291814"/>
                  <a:pt x="10541557" y="1292636"/>
                </a:cubicBezTo>
                <a:lnTo>
                  <a:pt x="10541557" y="1299581"/>
                </a:lnTo>
                <a:lnTo>
                  <a:pt x="10657916" y="1299581"/>
                </a:lnTo>
                <a:cubicBezTo>
                  <a:pt x="10659609" y="1299581"/>
                  <a:pt x="10660888" y="1299952"/>
                  <a:pt x="10661752" y="1300692"/>
                </a:cubicBezTo>
                <a:cubicBezTo>
                  <a:pt x="10662616" y="1301433"/>
                  <a:pt x="10663458" y="1303407"/>
                  <a:pt x="10664281" y="1306613"/>
                </a:cubicBezTo>
                <a:lnTo>
                  <a:pt x="10671372" y="1306613"/>
                </a:lnTo>
                <a:lnTo>
                  <a:pt x="10671372" y="1265872"/>
                </a:lnTo>
                <a:lnTo>
                  <a:pt x="10664308" y="1265872"/>
                </a:lnTo>
                <a:cubicBezTo>
                  <a:pt x="10663408" y="1269168"/>
                  <a:pt x="10662544" y="1271164"/>
                  <a:pt x="10661714" y="1271860"/>
                </a:cubicBezTo>
                <a:cubicBezTo>
                  <a:pt x="10660885" y="1272556"/>
                  <a:pt x="10659621" y="1272904"/>
                  <a:pt x="10657923" y="1272904"/>
                </a:cubicBezTo>
                <a:lnTo>
                  <a:pt x="10582522" y="1272904"/>
                </a:lnTo>
                <a:lnTo>
                  <a:pt x="10582522" y="1247454"/>
                </a:lnTo>
                <a:lnTo>
                  <a:pt x="10626335" y="1247454"/>
                </a:lnTo>
                <a:cubicBezTo>
                  <a:pt x="10628092" y="1247454"/>
                  <a:pt x="10629384" y="1247814"/>
                  <a:pt x="10630214" y="1248535"/>
                </a:cubicBezTo>
                <a:cubicBezTo>
                  <a:pt x="10631042" y="1249255"/>
                  <a:pt x="10631913" y="1251239"/>
                  <a:pt x="10632824" y="1254486"/>
                </a:cubicBezTo>
                <a:lnTo>
                  <a:pt x="10639783" y="1254486"/>
                </a:lnTo>
                <a:lnTo>
                  <a:pt x="10639783" y="1214638"/>
                </a:lnTo>
                <a:lnTo>
                  <a:pt x="10632863" y="1214638"/>
                </a:lnTo>
                <a:cubicBezTo>
                  <a:pt x="10631858" y="1217937"/>
                  <a:pt x="10630949" y="1219934"/>
                  <a:pt x="10630135" y="1220629"/>
                </a:cubicBezTo>
                <a:cubicBezTo>
                  <a:pt x="10629321" y="1221323"/>
                  <a:pt x="10628054" y="1221670"/>
                  <a:pt x="10626335" y="1221670"/>
                </a:cubicBezTo>
                <a:lnTo>
                  <a:pt x="10582522" y="1221670"/>
                </a:lnTo>
                <a:lnTo>
                  <a:pt x="10582522" y="1199234"/>
                </a:lnTo>
                <a:lnTo>
                  <a:pt x="10654571" y="1199234"/>
                </a:lnTo>
                <a:cubicBezTo>
                  <a:pt x="10656318" y="1199234"/>
                  <a:pt x="10657612" y="1199588"/>
                  <a:pt x="10658455" y="1200295"/>
                </a:cubicBezTo>
                <a:cubicBezTo>
                  <a:pt x="10659298" y="1201003"/>
                  <a:pt x="10660168" y="1202993"/>
                  <a:pt x="10661063" y="1206266"/>
                </a:cubicBezTo>
                <a:lnTo>
                  <a:pt x="10668023" y="1206266"/>
                </a:lnTo>
                <a:lnTo>
                  <a:pt x="10668023" y="1165524"/>
                </a:lnTo>
                <a:close/>
                <a:moveTo>
                  <a:pt x="3377975" y="1145812"/>
                </a:moveTo>
                <a:lnTo>
                  <a:pt x="3447729" y="1145812"/>
                </a:lnTo>
                <a:cubicBezTo>
                  <a:pt x="3460465" y="1145812"/>
                  <a:pt x="3469046" y="1147236"/>
                  <a:pt x="3473471" y="1150085"/>
                </a:cubicBezTo>
                <a:cubicBezTo>
                  <a:pt x="3477895" y="1152933"/>
                  <a:pt x="3480108" y="1157989"/>
                  <a:pt x="3480108" y="1165252"/>
                </a:cubicBezTo>
                <a:cubicBezTo>
                  <a:pt x="3480108" y="1173372"/>
                  <a:pt x="3476618" y="1178952"/>
                  <a:pt x="3469638" y="1181993"/>
                </a:cubicBezTo>
                <a:cubicBezTo>
                  <a:pt x="3465679" y="1183793"/>
                  <a:pt x="3458376" y="1184693"/>
                  <a:pt x="3447729" y="1184693"/>
                </a:cubicBezTo>
                <a:lnTo>
                  <a:pt x="3377975" y="1184693"/>
                </a:lnTo>
                <a:close/>
                <a:moveTo>
                  <a:pt x="8934511" y="1145767"/>
                </a:moveTo>
                <a:lnTo>
                  <a:pt x="8934511" y="1153178"/>
                </a:lnTo>
                <a:cubicBezTo>
                  <a:pt x="8937778" y="1154083"/>
                  <a:pt x="8939767" y="1154939"/>
                  <a:pt x="8940477" y="1155749"/>
                </a:cubicBezTo>
                <a:cubicBezTo>
                  <a:pt x="8941187" y="1156558"/>
                  <a:pt x="8941543" y="1157792"/>
                  <a:pt x="8941543" y="1159451"/>
                </a:cubicBezTo>
                <a:lnTo>
                  <a:pt x="8941543" y="1285897"/>
                </a:lnTo>
                <a:cubicBezTo>
                  <a:pt x="8941543" y="1287581"/>
                  <a:pt x="8941187" y="1288827"/>
                  <a:pt x="8940476" y="1289636"/>
                </a:cubicBezTo>
                <a:cubicBezTo>
                  <a:pt x="8939765" y="1290444"/>
                  <a:pt x="8937777" y="1291301"/>
                  <a:pt x="8934511" y="1292206"/>
                </a:cubicBezTo>
                <a:lnTo>
                  <a:pt x="8934511" y="1299581"/>
                </a:lnTo>
                <a:lnTo>
                  <a:pt x="9038941" y="1299581"/>
                </a:lnTo>
                <a:cubicBezTo>
                  <a:pt x="9048793" y="1299581"/>
                  <a:pt x="9057118" y="1298689"/>
                  <a:pt x="9063919" y="1296906"/>
                </a:cubicBezTo>
                <a:cubicBezTo>
                  <a:pt x="9070719" y="1295122"/>
                  <a:pt x="9076707" y="1292215"/>
                  <a:pt x="9081884" y="1288185"/>
                </a:cubicBezTo>
                <a:cubicBezTo>
                  <a:pt x="9092279" y="1279971"/>
                  <a:pt x="9097477" y="1268691"/>
                  <a:pt x="9097477" y="1254347"/>
                </a:cubicBezTo>
                <a:cubicBezTo>
                  <a:pt x="9097477" y="1236220"/>
                  <a:pt x="9089091" y="1224405"/>
                  <a:pt x="9072319" y="1218902"/>
                </a:cubicBezTo>
                <a:cubicBezTo>
                  <a:pt x="9085817" y="1213544"/>
                  <a:pt x="9092566" y="1203112"/>
                  <a:pt x="9092566" y="1187604"/>
                </a:cubicBezTo>
                <a:cubicBezTo>
                  <a:pt x="9092566" y="1173865"/>
                  <a:pt x="9087842" y="1163291"/>
                  <a:pt x="9078395" y="1155883"/>
                </a:cubicBezTo>
                <a:cubicBezTo>
                  <a:pt x="9073690" y="1152186"/>
                  <a:pt x="9068248" y="1149575"/>
                  <a:pt x="9062071" y="1148052"/>
                </a:cubicBezTo>
                <a:cubicBezTo>
                  <a:pt x="9055893" y="1146529"/>
                  <a:pt x="9047859" y="1145767"/>
                  <a:pt x="9037968" y="1145767"/>
                </a:cubicBezTo>
                <a:close/>
                <a:moveTo>
                  <a:pt x="10362005" y="1138735"/>
                </a:moveTo>
                <a:cubicBezTo>
                  <a:pt x="10361082" y="1142021"/>
                  <a:pt x="10360228" y="1144015"/>
                  <a:pt x="10359444" y="1144716"/>
                </a:cubicBezTo>
                <a:cubicBezTo>
                  <a:pt x="10358661" y="1145417"/>
                  <a:pt x="10357453" y="1145767"/>
                  <a:pt x="10355820" y="1145767"/>
                </a:cubicBezTo>
                <a:lnTo>
                  <a:pt x="10220386" y="1145767"/>
                </a:lnTo>
                <a:lnTo>
                  <a:pt x="10220386" y="1153178"/>
                </a:lnTo>
                <a:cubicBezTo>
                  <a:pt x="10223653" y="1154083"/>
                  <a:pt x="10225642" y="1154939"/>
                  <a:pt x="10226352" y="1155749"/>
                </a:cubicBezTo>
                <a:cubicBezTo>
                  <a:pt x="10227062" y="1156558"/>
                  <a:pt x="10227418" y="1157792"/>
                  <a:pt x="10227418" y="1159451"/>
                </a:cubicBezTo>
                <a:lnTo>
                  <a:pt x="10227418" y="1285897"/>
                </a:lnTo>
                <a:cubicBezTo>
                  <a:pt x="10227418" y="1287581"/>
                  <a:pt x="10227062" y="1288827"/>
                  <a:pt x="10226351" y="1289636"/>
                </a:cubicBezTo>
                <a:cubicBezTo>
                  <a:pt x="10225640" y="1290444"/>
                  <a:pt x="10223652" y="1291301"/>
                  <a:pt x="10220386" y="1292206"/>
                </a:cubicBezTo>
                <a:lnTo>
                  <a:pt x="10220386" y="1299581"/>
                </a:lnTo>
                <a:lnTo>
                  <a:pt x="10358496" y="1299581"/>
                </a:lnTo>
                <a:cubicBezTo>
                  <a:pt x="10360085" y="1299581"/>
                  <a:pt x="10361285" y="1299937"/>
                  <a:pt x="10362096" y="1300648"/>
                </a:cubicBezTo>
                <a:cubicBezTo>
                  <a:pt x="10362906" y="1301359"/>
                  <a:pt x="10363764" y="1303347"/>
                  <a:pt x="10364668" y="1306613"/>
                </a:cubicBezTo>
                <a:lnTo>
                  <a:pt x="10372190" y="1306613"/>
                </a:lnTo>
                <a:lnTo>
                  <a:pt x="10372190" y="1263416"/>
                </a:lnTo>
                <a:lnTo>
                  <a:pt x="10364678" y="1263416"/>
                </a:lnTo>
                <a:cubicBezTo>
                  <a:pt x="10363766" y="1266705"/>
                  <a:pt x="10362911" y="1268700"/>
                  <a:pt x="10362114" y="1269399"/>
                </a:cubicBezTo>
                <a:cubicBezTo>
                  <a:pt x="10361317" y="1270098"/>
                  <a:pt x="10360110" y="1270448"/>
                  <a:pt x="10358492" y="1270448"/>
                </a:cubicBezTo>
                <a:lnTo>
                  <a:pt x="10264588" y="1270448"/>
                </a:lnTo>
                <a:lnTo>
                  <a:pt x="10264588" y="1234060"/>
                </a:lnTo>
                <a:lnTo>
                  <a:pt x="10322995" y="1234060"/>
                </a:lnTo>
                <a:cubicBezTo>
                  <a:pt x="10324575" y="1234060"/>
                  <a:pt x="10325773" y="1234430"/>
                  <a:pt x="10326590" y="1235172"/>
                </a:cubicBezTo>
                <a:cubicBezTo>
                  <a:pt x="10327406" y="1235913"/>
                  <a:pt x="10328271" y="1237886"/>
                  <a:pt x="10329185" y="1241092"/>
                </a:cubicBezTo>
                <a:lnTo>
                  <a:pt x="10336695" y="1241092"/>
                </a:lnTo>
                <a:lnTo>
                  <a:pt x="10336695" y="1198787"/>
                </a:lnTo>
                <a:lnTo>
                  <a:pt x="10329183" y="1198787"/>
                </a:lnTo>
                <a:cubicBezTo>
                  <a:pt x="10328270" y="1202077"/>
                  <a:pt x="10327415" y="1204071"/>
                  <a:pt x="10326618" y="1204770"/>
                </a:cubicBezTo>
                <a:cubicBezTo>
                  <a:pt x="10325820" y="1205470"/>
                  <a:pt x="10324612" y="1205820"/>
                  <a:pt x="10322995" y="1205820"/>
                </a:cubicBezTo>
                <a:lnTo>
                  <a:pt x="10264588" y="1205820"/>
                </a:lnTo>
                <a:lnTo>
                  <a:pt x="10264588" y="1174900"/>
                </a:lnTo>
                <a:lnTo>
                  <a:pt x="10355819" y="1174900"/>
                </a:lnTo>
                <a:cubicBezTo>
                  <a:pt x="10357428" y="1174900"/>
                  <a:pt x="10358630" y="1175255"/>
                  <a:pt x="10359425" y="1175964"/>
                </a:cubicBezTo>
                <a:cubicBezTo>
                  <a:pt x="10360221" y="1176674"/>
                  <a:pt x="10361077" y="1178663"/>
                  <a:pt x="10361994" y="1181933"/>
                </a:cubicBezTo>
                <a:lnTo>
                  <a:pt x="10369511" y="1181933"/>
                </a:lnTo>
                <a:lnTo>
                  <a:pt x="10369511" y="1138735"/>
                </a:lnTo>
                <a:close/>
                <a:moveTo>
                  <a:pt x="1339960" y="1105256"/>
                </a:moveTo>
                <a:lnTo>
                  <a:pt x="1420048" y="1105256"/>
                </a:lnTo>
                <a:cubicBezTo>
                  <a:pt x="1432361" y="1105256"/>
                  <a:pt x="1440872" y="1105574"/>
                  <a:pt x="1445581" y="1106211"/>
                </a:cubicBezTo>
                <a:cubicBezTo>
                  <a:pt x="1450290" y="1106847"/>
                  <a:pt x="1455143" y="1108409"/>
                  <a:pt x="1460138" y="1110895"/>
                </a:cubicBezTo>
                <a:cubicBezTo>
                  <a:pt x="1467084" y="1114907"/>
                  <a:pt x="1470556" y="1122639"/>
                  <a:pt x="1470556" y="1134091"/>
                </a:cubicBezTo>
                <a:cubicBezTo>
                  <a:pt x="1470556" y="1145583"/>
                  <a:pt x="1466570" y="1153470"/>
                  <a:pt x="1458598" y="1157753"/>
                </a:cubicBezTo>
                <a:cubicBezTo>
                  <a:pt x="1454726" y="1159846"/>
                  <a:pt x="1450408" y="1161231"/>
                  <a:pt x="1445645" y="1161909"/>
                </a:cubicBezTo>
                <a:cubicBezTo>
                  <a:pt x="1440882" y="1162588"/>
                  <a:pt x="1432349" y="1162927"/>
                  <a:pt x="1420048" y="1162927"/>
                </a:cubicBezTo>
                <a:lnTo>
                  <a:pt x="1339960" y="1162927"/>
                </a:lnTo>
                <a:close/>
                <a:moveTo>
                  <a:pt x="3309700" y="1101349"/>
                </a:moveTo>
                <a:lnTo>
                  <a:pt x="3309700" y="1112901"/>
                </a:lnTo>
                <a:cubicBezTo>
                  <a:pt x="3315136" y="1114556"/>
                  <a:pt x="3318448" y="1116061"/>
                  <a:pt x="3319637" y="1117415"/>
                </a:cubicBezTo>
                <a:cubicBezTo>
                  <a:pt x="3320826" y="1118770"/>
                  <a:pt x="3321420" y="1120832"/>
                  <a:pt x="3321420" y="1123601"/>
                </a:cubicBezTo>
                <a:lnTo>
                  <a:pt x="3321420" y="1290806"/>
                </a:lnTo>
                <a:cubicBezTo>
                  <a:pt x="3321420" y="1293668"/>
                  <a:pt x="3320803" y="1295820"/>
                  <a:pt x="3319569" y="1297263"/>
                </a:cubicBezTo>
                <a:cubicBezTo>
                  <a:pt x="3318334" y="1298706"/>
                  <a:pt x="3315045" y="1300112"/>
                  <a:pt x="3309700" y="1301482"/>
                </a:cubicBezTo>
                <a:lnTo>
                  <a:pt x="3309700" y="1313057"/>
                </a:lnTo>
                <a:lnTo>
                  <a:pt x="3389695" y="1313057"/>
                </a:lnTo>
                <a:lnTo>
                  <a:pt x="3389695" y="1301619"/>
                </a:lnTo>
                <a:cubicBezTo>
                  <a:pt x="3384184" y="1299947"/>
                  <a:pt x="3380853" y="1298435"/>
                  <a:pt x="3379702" y="1297086"/>
                </a:cubicBezTo>
                <a:cubicBezTo>
                  <a:pt x="3378551" y="1295736"/>
                  <a:pt x="3377975" y="1293591"/>
                  <a:pt x="3377975" y="1290652"/>
                </a:cubicBezTo>
                <a:lnTo>
                  <a:pt x="3377975" y="1229155"/>
                </a:lnTo>
                <a:lnTo>
                  <a:pt x="3421132" y="1229155"/>
                </a:lnTo>
                <a:lnTo>
                  <a:pt x="3462516" y="1287631"/>
                </a:lnTo>
                <a:cubicBezTo>
                  <a:pt x="3464811" y="1291490"/>
                  <a:pt x="3465958" y="1294318"/>
                  <a:pt x="3465958" y="1296116"/>
                </a:cubicBezTo>
                <a:cubicBezTo>
                  <a:pt x="3465958" y="1298008"/>
                  <a:pt x="3462795" y="1299803"/>
                  <a:pt x="3456470" y="1301503"/>
                </a:cubicBezTo>
                <a:lnTo>
                  <a:pt x="3456470" y="1313057"/>
                </a:lnTo>
                <a:lnTo>
                  <a:pt x="3549871" y="1313057"/>
                </a:lnTo>
                <a:lnTo>
                  <a:pt x="3549871" y="1301296"/>
                </a:lnTo>
                <a:cubicBezTo>
                  <a:pt x="3543118" y="1300070"/>
                  <a:pt x="3537840" y="1297830"/>
                  <a:pt x="3534036" y="1294579"/>
                </a:cubicBezTo>
                <a:cubicBezTo>
                  <a:pt x="3530233" y="1291327"/>
                  <a:pt x="3523710" y="1284284"/>
                  <a:pt x="3514467" y="1273449"/>
                </a:cubicBezTo>
                <a:lnTo>
                  <a:pt x="3480105" y="1225688"/>
                </a:lnTo>
                <a:cubicBezTo>
                  <a:pt x="3499013" y="1222172"/>
                  <a:pt x="3513321" y="1215435"/>
                  <a:pt x="3523030" y="1205477"/>
                </a:cubicBezTo>
                <a:cubicBezTo>
                  <a:pt x="3532739" y="1195518"/>
                  <a:pt x="3537593" y="1181799"/>
                  <a:pt x="3537593" y="1164319"/>
                </a:cubicBezTo>
                <a:cubicBezTo>
                  <a:pt x="3537593" y="1141307"/>
                  <a:pt x="3529623" y="1124602"/>
                  <a:pt x="3513682" y="1114203"/>
                </a:cubicBezTo>
                <a:cubicBezTo>
                  <a:pt x="3506112" y="1109333"/>
                  <a:pt x="3497539" y="1105973"/>
                  <a:pt x="3487961" y="1104124"/>
                </a:cubicBezTo>
                <a:cubicBezTo>
                  <a:pt x="3478383" y="1102274"/>
                  <a:pt x="3464852" y="1101349"/>
                  <a:pt x="3447369" y="1101349"/>
                </a:cubicBezTo>
                <a:close/>
                <a:moveTo>
                  <a:pt x="3185875" y="1101349"/>
                </a:moveTo>
                <a:lnTo>
                  <a:pt x="3185875" y="1112901"/>
                </a:lnTo>
                <a:cubicBezTo>
                  <a:pt x="3191311" y="1114556"/>
                  <a:pt x="3194623" y="1116061"/>
                  <a:pt x="3195812" y="1117415"/>
                </a:cubicBezTo>
                <a:cubicBezTo>
                  <a:pt x="3197001" y="1118770"/>
                  <a:pt x="3197595" y="1120832"/>
                  <a:pt x="3197595" y="1123601"/>
                </a:cubicBezTo>
                <a:lnTo>
                  <a:pt x="3197595" y="1290806"/>
                </a:lnTo>
                <a:cubicBezTo>
                  <a:pt x="3197595" y="1293668"/>
                  <a:pt x="3196978" y="1295820"/>
                  <a:pt x="3195743" y="1297263"/>
                </a:cubicBezTo>
                <a:cubicBezTo>
                  <a:pt x="3194509" y="1298706"/>
                  <a:pt x="3191219" y="1300112"/>
                  <a:pt x="3185875" y="1301482"/>
                </a:cubicBezTo>
                <a:lnTo>
                  <a:pt x="3185875" y="1313057"/>
                </a:lnTo>
                <a:lnTo>
                  <a:pt x="3265870" y="1313057"/>
                </a:lnTo>
                <a:lnTo>
                  <a:pt x="3265870" y="1301622"/>
                </a:lnTo>
                <a:cubicBezTo>
                  <a:pt x="3260359" y="1299946"/>
                  <a:pt x="3257027" y="1298432"/>
                  <a:pt x="3255877" y="1297080"/>
                </a:cubicBezTo>
                <a:cubicBezTo>
                  <a:pt x="3254726" y="1295728"/>
                  <a:pt x="3254150" y="1293581"/>
                  <a:pt x="3254150" y="1290637"/>
                </a:cubicBezTo>
                <a:lnTo>
                  <a:pt x="3254150" y="1123589"/>
                </a:lnTo>
                <a:cubicBezTo>
                  <a:pt x="3254150" y="1120682"/>
                  <a:pt x="3254723" y="1118556"/>
                  <a:pt x="3255869" y="1117212"/>
                </a:cubicBezTo>
                <a:cubicBezTo>
                  <a:pt x="3257015" y="1115867"/>
                  <a:pt x="3260349" y="1114431"/>
                  <a:pt x="3265870" y="1112904"/>
                </a:cubicBezTo>
                <a:lnTo>
                  <a:pt x="3265870" y="1101349"/>
                </a:lnTo>
                <a:close/>
                <a:moveTo>
                  <a:pt x="2557225" y="1101349"/>
                </a:moveTo>
                <a:lnTo>
                  <a:pt x="2557225" y="1112901"/>
                </a:lnTo>
                <a:cubicBezTo>
                  <a:pt x="2562661" y="1114556"/>
                  <a:pt x="2565973" y="1116061"/>
                  <a:pt x="2567162" y="1117415"/>
                </a:cubicBezTo>
                <a:cubicBezTo>
                  <a:pt x="2568351" y="1118770"/>
                  <a:pt x="2568945" y="1120832"/>
                  <a:pt x="2568945" y="1123601"/>
                </a:cubicBezTo>
                <a:lnTo>
                  <a:pt x="2568945" y="1290806"/>
                </a:lnTo>
                <a:cubicBezTo>
                  <a:pt x="2568945" y="1293668"/>
                  <a:pt x="2568328" y="1295820"/>
                  <a:pt x="2567094" y="1297263"/>
                </a:cubicBezTo>
                <a:cubicBezTo>
                  <a:pt x="2565859" y="1298706"/>
                  <a:pt x="2562569" y="1300112"/>
                  <a:pt x="2557225" y="1301482"/>
                </a:cubicBezTo>
                <a:lnTo>
                  <a:pt x="2557225" y="1313057"/>
                </a:lnTo>
                <a:lnTo>
                  <a:pt x="2637220" y="1313057"/>
                </a:lnTo>
                <a:lnTo>
                  <a:pt x="2637220" y="1301622"/>
                </a:lnTo>
                <a:cubicBezTo>
                  <a:pt x="2631709" y="1299946"/>
                  <a:pt x="2628377" y="1298431"/>
                  <a:pt x="2627227" y="1297079"/>
                </a:cubicBezTo>
                <a:cubicBezTo>
                  <a:pt x="2626075" y="1295726"/>
                  <a:pt x="2625500" y="1293578"/>
                  <a:pt x="2625500" y="1290634"/>
                </a:cubicBezTo>
                <a:lnTo>
                  <a:pt x="2625500" y="1224132"/>
                </a:lnTo>
                <a:lnTo>
                  <a:pt x="2731912" y="1224132"/>
                </a:lnTo>
                <a:lnTo>
                  <a:pt x="2731912" y="1290788"/>
                </a:lnTo>
                <a:cubicBezTo>
                  <a:pt x="2731912" y="1293656"/>
                  <a:pt x="2731295" y="1295813"/>
                  <a:pt x="2730060" y="1297257"/>
                </a:cubicBezTo>
                <a:cubicBezTo>
                  <a:pt x="2728826" y="1298702"/>
                  <a:pt x="2725536" y="1300110"/>
                  <a:pt x="2720192" y="1301482"/>
                </a:cubicBezTo>
                <a:lnTo>
                  <a:pt x="2720192" y="1313057"/>
                </a:lnTo>
                <a:lnTo>
                  <a:pt x="2800187" y="1313057"/>
                </a:lnTo>
                <a:lnTo>
                  <a:pt x="2800187" y="1301622"/>
                </a:lnTo>
                <a:cubicBezTo>
                  <a:pt x="2794675" y="1299946"/>
                  <a:pt x="2791344" y="1298432"/>
                  <a:pt x="2790193" y="1297080"/>
                </a:cubicBezTo>
                <a:cubicBezTo>
                  <a:pt x="2789042" y="1295728"/>
                  <a:pt x="2788467" y="1293581"/>
                  <a:pt x="2788467" y="1290637"/>
                </a:cubicBezTo>
                <a:lnTo>
                  <a:pt x="2788467" y="1123589"/>
                </a:lnTo>
                <a:cubicBezTo>
                  <a:pt x="2788467" y="1120682"/>
                  <a:pt x="2789040" y="1118556"/>
                  <a:pt x="2790186" y="1117212"/>
                </a:cubicBezTo>
                <a:cubicBezTo>
                  <a:pt x="2791332" y="1115867"/>
                  <a:pt x="2794666" y="1114431"/>
                  <a:pt x="2800187" y="1112904"/>
                </a:cubicBezTo>
                <a:lnTo>
                  <a:pt x="2800187" y="1101349"/>
                </a:lnTo>
                <a:lnTo>
                  <a:pt x="2720192" y="1101349"/>
                </a:lnTo>
                <a:lnTo>
                  <a:pt x="2720192" y="1112924"/>
                </a:lnTo>
                <a:cubicBezTo>
                  <a:pt x="2725779" y="1114577"/>
                  <a:pt x="2729129" y="1116061"/>
                  <a:pt x="2730242" y="1117374"/>
                </a:cubicBezTo>
                <a:cubicBezTo>
                  <a:pt x="2731355" y="1118688"/>
                  <a:pt x="2731912" y="1120759"/>
                  <a:pt x="2731912" y="1123586"/>
                </a:cubicBezTo>
                <a:lnTo>
                  <a:pt x="2731912" y="1179670"/>
                </a:lnTo>
                <a:lnTo>
                  <a:pt x="2625500" y="1179670"/>
                </a:lnTo>
                <a:lnTo>
                  <a:pt x="2625500" y="1123586"/>
                </a:lnTo>
                <a:cubicBezTo>
                  <a:pt x="2625500" y="1120681"/>
                  <a:pt x="2626073" y="1118556"/>
                  <a:pt x="2627219" y="1117212"/>
                </a:cubicBezTo>
                <a:cubicBezTo>
                  <a:pt x="2628365" y="1115867"/>
                  <a:pt x="2631699" y="1114431"/>
                  <a:pt x="2637220" y="1112904"/>
                </a:cubicBezTo>
                <a:lnTo>
                  <a:pt x="2637220" y="1101349"/>
                </a:lnTo>
                <a:close/>
                <a:moveTo>
                  <a:pt x="1956071" y="1101349"/>
                </a:moveTo>
                <a:lnTo>
                  <a:pt x="1956071" y="1112901"/>
                </a:lnTo>
                <a:cubicBezTo>
                  <a:pt x="1961507" y="1114556"/>
                  <a:pt x="1964819" y="1116061"/>
                  <a:pt x="1966008" y="1117415"/>
                </a:cubicBezTo>
                <a:cubicBezTo>
                  <a:pt x="1967197" y="1118770"/>
                  <a:pt x="1967791" y="1120832"/>
                  <a:pt x="1967791" y="1123601"/>
                </a:cubicBezTo>
                <a:lnTo>
                  <a:pt x="1967791" y="1239329"/>
                </a:lnTo>
                <a:cubicBezTo>
                  <a:pt x="1967791" y="1250439"/>
                  <a:pt x="1965039" y="1258559"/>
                  <a:pt x="1959536" y="1263690"/>
                </a:cubicBezTo>
                <a:cubicBezTo>
                  <a:pt x="1954032" y="1268820"/>
                  <a:pt x="1945251" y="1271385"/>
                  <a:pt x="1933191" y="1271385"/>
                </a:cubicBezTo>
                <a:cubicBezTo>
                  <a:pt x="1924911" y="1271385"/>
                  <a:pt x="1916123" y="1269942"/>
                  <a:pt x="1906827" y="1267056"/>
                </a:cubicBezTo>
                <a:cubicBezTo>
                  <a:pt x="1897531" y="1264169"/>
                  <a:pt x="1889767" y="1260687"/>
                  <a:pt x="1883535" y="1256610"/>
                </a:cubicBezTo>
                <a:cubicBezTo>
                  <a:pt x="1884453" y="1255531"/>
                  <a:pt x="1884912" y="1252451"/>
                  <a:pt x="1884912" y="1247372"/>
                </a:cubicBezTo>
                <a:lnTo>
                  <a:pt x="1873893" y="1244573"/>
                </a:lnTo>
                <a:lnTo>
                  <a:pt x="1854496" y="1306482"/>
                </a:lnTo>
                <a:lnTo>
                  <a:pt x="1864475" y="1309130"/>
                </a:lnTo>
                <a:cubicBezTo>
                  <a:pt x="1867492" y="1305969"/>
                  <a:pt x="1869785" y="1304389"/>
                  <a:pt x="1871352" y="1304389"/>
                </a:cubicBezTo>
                <a:cubicBezTo>
                  <a:pt x="1872283" y="1304389"/>
                  <a:pt x="1873780" y="1304705"/>
                  <a:pt x="1875846" y="1305337"/>
                </a:cubicBezTo>
                <a:cubicBezTo>
                  <a:pt x="1901269" y="1313460"/>
                  <a:pt x="1922703" y="1317522"/>
                  <a:pt x="1940147" y="1317522"/>
                </a:cubicBezTo>
                <a:cubicBezTo>
                  <a:pt x="1956135" y="1317522"/>
                  <a:pt x="1970483" y="1315202"/>
                  <a:pt x="1983192" y="1310562"/>
                </a:cubicBezTo>
                <a:cubicBezTo>
                  <a:pt x="1995900" y="1305921"/>
                  <a:pt x="2005562" y="1299319"/>
                  <a:pt x="2012178" y="1290753"/>
                </a:cubicBezTo>
                <a:cubicBezTo>
                  <a:pt x="2020290" y="1280285"/>
                  <a:pt x="2024346" y="1263447"/>
                  <a:pt x="2024346" y="1240239"/>
                </a:cubicBezTo>
                <a:lnTo>
                  <a:pt x="2024346" y="1123601"/>
                </a:lnTo>
                <a:cubicBezTo>
                  <a:pt x="2024346" y="1120690"/>
                  <a:pt x="2024919" y="1118562"/>
                  <a:pt x="2026065" y="1117216"/>
                </a:cubicBezTo>
                <a:cubicBezTo>
                  <a:pt x="2027212" y="1115870"/>
                  <a:pt x="2030545" y="1114433"/>
                  <a:pt x="2036066" y="1112904"/>
                </a:cubicBezTo>
                <a:lnTo>
                  <a:pt x="2036066" y="1101349"/>
                </a:lnTo>
                <a:close/>
                <a:moveTo>
                  <a:pt x="1655531" y="1101349"/>
                </a:moveTo>
                <a:lnTo>
                  <a:pt x="1655531" y="1112648"/>
                </a:lnTo>
                <a:cubicBezTo>
                  <a:pt x="1662341" y="1115446"/>
                  <a:pt x="1665746" y="1118489"/>
                  <a:pt x="1665746" y="1121775"/>
                </a:cubicBezTo>
                <a:cubicBezTo>
                  <a:pt x="1665746" y="1125424"/>
                  <a:pt x="1664464" y="1129871"/>
                  <a:pt x="1661900" y="1135115"/>
                </a:cubicBezTo>
                <a:lnTo>
                  <a:pt x="1587329" y="1286257"/>
                </a:lnTo>
                <a:cubicBezTo>
                  <a:pt x="1584509" y="1291903"/>
                  <a:pt x="1582191" y="1295563"/>
                  <a:pt x="1580373" y="1297234"/>
                </a:cubicBezTo>
                <a:cubicBezTo>
                  <a:pt x="1578555" y="1298905"/>
                  <a:pt x="1574680" y="1300210"/>
                  <a:pt x="1568746" y="1301148"/>
                </a:cubicBezTo>
                <a:lnTo>
                  <a:pt x="1568746" y="1313057"/>
                </a:lnTo>
                <a:lnTo>
                  <a:pt x="1651531" y="1313057"/>
                </a:lnTo>
                <a:lnTo>
                  <a:pt x="1651531" y="1301354"/>
                </a:lnTo>
                <a:cubicBezTo>
                  <a:pt x="1643739" y="1299767"/>
                  <a:pt x="1639843" y="1297031"/>
                  <a:pt x="1639843" y="1293146"/>
                </a:cubicBezTo>
                <a:cubicBezTo>
                  <a:pt x="1639843" y="1290578"/>
                  <a:pt x="1640978" y="1286910"/>
                  <a:pt x="1643247" y="1282140"/>
                </a:cubicBezTo>
                <a:lnTo>
                  <a:pt x="1652868" y="1261898"/>
                </a:lnTo>
                <a:lnTo>
                  <a:pt x="1741825" y="1261898"/>
                </a:lnTo>
                <a:lnTo>
                  <a:pt x="1752115" y="1280952"/>
                </a:lnTo>
                <a:cubicBezTo>
                  <a:pt x="1754884" y="1286044"/>
                  <a:pt x="1756269" y="1290123"/>
                  <a:pt x="1756269" y="1293189"/>
                </a:cubicBezTo>
                <a:cubicBezTo>
                  <a:pt x="1756269" y="1297175"/>
                  <a:pt x="1752332" y="1299837"/>
                  <a:pt x="1744456" y="1301174"/>
                </a:cubicBezTo>
                <a:lnTo>
                  <a:pt x="1744456" y="1313057"/>
                </a:lnTo>
                <a:lnTo>
                  <a:pt x="1835520" y="1313057"/>
                </a:lnTo>
                <a:lnTo>
                  <a:pt x="1835520" y="1301322"/>
                </a:lnTo>
                <a:cubicBezTo>
                  <a:pt x="1829245" y="1300109"/>
                  <a:pt x="1825092" y="1298520"/>
                  <a:pt x="1823060" y="1296555"/>
                </a:cubicBezTo>
                <a:cubicBezTo>
                  <a:pt x="1821028" y="1294590"/>
                  <a:pt x="1817130" y="1289122"/>
                  <a:pt x="1811364" y="1280149"/>
                </a:cubicBezTo>
                <a:lnTo>
                  <a:pt x="1736532" y="1135606"/>
                </a:lnTo>
                <a:cubicBezTo>
                  <a:pt x="1733819" y="1130391"/>
                  <a:pt x="1732463" y="1126024"/>
                  <a:pt x="1732463" y="1122505"/>
                </a:cubicBezTo>
                <a:cubicBezTo>
                  <a:pt x="1732463" y="1118565"/>
                  <a:pt x="1735805" y="1115256"/>
                  <a:pt x="1742491" y="1112578"/>
                </a:cubicBezTo>
                <a:lnTo>
                  <a:pt x="1742491" y="1101349"/>
                </a:lnTo>
                <a:close/>
                <a:moveTo>
                  <a:pt x="2414551" y="1096884"/>
                </a:moveTo>
                <a:cubicBezTo>
                  <a:pt x="2388081" y="1096884"/>
                  <a:pt x="2365772" y="1102431"/>
                  <a:pt x="2347624" y="1113523"/>
                </a:cubicBezTo>
                <a:cubicBezTo>
                  <a:pt x="2327244" y="1126036"/>
                  <a:pt x="2317053" y="1144174"/>
                  <a:pt x="2317053" y="1167938"/>
                </a:cubicBezTo>
                <a:cubicBezTo>
                  <a:pt x="2317053" y="1178556"/>
                  <a:pt x="2319389" y="1188344"/>
                  <a:pt x="2324059" y="1197303"/>
                </a:cubicBezTo>
                <a:cubicBezTo>
                  <a:pt x="2328729" y="1206261"/>
                  <a:pt x="2335240" y="1213353"/>
                  <a:pt x="2343592" y="1218578"/>
                </a:cubicBezTo>
                <a:cubicBezTo>
                  <a:pt x="2350021" y="1222566"/>
                  <a:pt x="2357420" y="1225561"/>
                  <a:pt x="2365792" y="1227562"/>
                </a:cubicBezTo>
                <a:cubicBezTo>
                  <a:pt x="2374164" y="1229564"/>
                  <a:pt x="2386205" y="1231184"/>
                  <a:pt x="2401917" y="1232423"/>
                </a:cubicBezTo>
                <a:lnTo>
                  <a:pt x="2430541" y="1234795"/>
                </a:lnTo>
                <a:cubicBezTo>
                  <a:pt x="2445418" y="1236108"/>
                  <a:pt x="2455639" y="1237696"/>
                  <a:pt x="2461208" y="1239556"/>
                </a:cubicBezTo>
                <a:cubicBezTo>
                  <a:pt x="2468292" y="1241924"/>
                  <a:pt x="2471835" y="1245922"/>
                  <a:pt x="2471835" y="1251549"/>
                </a:cubicBezTo>
                <a:cubicBezTo>
                  <a:pt x="2471835" y="1259045"/>
                  <a:pt x="2465511" y="1264940"/>
                  <a:pt x="2452865" y="1269234"/>
                </a:cubicBezTo>
                <a:cubicBezTo>
                  <a:pt x="2444780" y="1271784"/>
                  <a:pt x="2434469" y="1273060"/>
                  <a:pt x="2421931" y="1273060"/>
                </a:cubicBezTo>
                <a:cubicBezTo>
                  <a:pt x="2407552" y="1273060"/>
                  <a:pt x="2393167" y="1271159"/>
                  <a:pt x="2378777" y="1267357"/>
                </a:cubicBezTo>
                <a:cubicBezTo>
                  <a:pt x="2364386" y="1263554"/>
                  <a:pt x="2353383" y="1258828"/>
                  <a:pt x="2345767" y="1253177"/>
                </a:cubicBezTo>
                <a:cubicBezTo>
                  <a:pt x="2346129" y="1252452"/>
                  <a:pt x="2346310" y="1251017"/>
                  <a:pt x="2346310" y="1248872"/>
                </a:cubicBezTo>
                <a:cubicBezTo>
                  <a:pt x="2346310" y="1248628"/>
                  <a:pt x="2346310" y="1247332"/>
                  <a:pt x="2346310" y="1244986"/>
                </a:cubicBezTo>
                <a:lnTo>
                  <a:pt x="2335791" y="1241867"/>
                </a:lnTo>
                <a:lnTo>
                  <a:pt x="2313147" y="1297634"/>
                </a:lnTo>
                <a:lnTo>
                  <a:pt x="2322888" y="1301107"/>
                </a:lnTo>
                <a:cubicBezTo>
                  <a:pt x="2325384" y="1298191"/>
                  <a:pt x="2327147" y="1296733"/>
                  <a:pt x="2328178" y="1296733"/>
                </a:cubicBezTo>
                <a:cubicBezTo>
                  <a:pt x="2328953" y="1296733"/>
                  <a:pt x="2330081" y="1297061"/>
                  <a:pt x="2331561" y="1297718"/>
                </a:cubicBezTo>
                <a:cubicBezTo>
                  <a:pt x="2360670" y="1310921"/>
                  <a:pt x="2390917" y="1317522"/>
                  <a:pt x="2422303" y="1317522"/>
                </a:cubicBezTo>
                <a:cubicBezTo>
                  <a:pt x="2453611" y="1317522"/>
                  <a:pt x="2478503" y="1311548"/>
                  <a:pt x="2496979" y="1299599"/>
                </a:cubicBezTo>
                <a:cubicBezTo>
                  <a:pt x="2516927" y="1286766"/>
                  <a:pt x="2526901" y="1269291"/>
                  <a:pt x="2526901" y="1247175"/>
                </a:cubicBezTo>
                <a:cubicBezTo>
                  <a:pt x="2526901" y="1235102"/>
                  <a:pt x="2523698" y="1224159"/>
                  <a:pt x="2517291" y="1214348"/>
                </a:cubicBezTo>
                <a:cubicBezTo>
                  <a:pt x="2512270" y="1206618"/>
                  <a:pt x="2503932" y="1200195"/>
                  <a:pt x="2492276" y="1195079"/>
                </a:cubicBezTo>
                <a:cubicBezTo>
                  <a:pt x="2482493" y="1187384"/>
                  <a:pt x="2464661" y="1182535"/>
                  <a:pt x="2438779" y="1180533"/>
                </a:cubicBezTo>
                <a:lnTo>
                  <a:pt x="2411211" y="1178438"/>
                </a:lnTo>
                <a:cubicBezTo>
                  <a:pt x="2392723" y="1176947"/>
                  <a:pt x="2380811" y="1175149"/>
                  <a:pt x="2375474" y="1173044"/>
                </a:cubicBezTo>
                <a:cubicBezTo>
                  <a:pt x="2370138" y="1170938"/>
                  <a:pt x="2367469" y="1167716"/>
                  <a:pt x="2367469" y="1163377"/>
                </a:cubicBezTo>
                <a:cubicBezTo>
                  <a:pt x="2367469" y="1156101"/>
                  <a:pt x="2373166" y="1150404"/>
                  <a:pt x="2384558" y="1146288"/>
                </a:cubicBezTo>
                <a:cubicBezTo>
                  <a:pt x="2393362" y="1143118"/>
                  <a:pt x="2403401" y="1141533"/>
                  <a:pt x="2414676" y="1141533"/>
                </a:cubicBezTo>
                <a:cubicBezTo>
                  <a:pt x="2428072" y="1141533"/>
                  <a:pt x="2441339" y="1143484"/>
                  <a:pt x="2454477" y="1147386"/>
                </a:cubicBezTo>
                <a:cubicBezTo>
                  <a:pt x="2467615" y="1151288"/>
                  <a:pt x="2477428" y="1156140"/>
                  <a:pt x="2483915" y="1161944"/>
                </a:cubicBezTo>
                <a:cubicBezTo>
                  <a:pt x="2485658" y="1163518"/>
                  <a:pt x="2486529" y="1166508"/>
                  <a:pt x="2486529" y="1170915"/>
                </a:cubicBezTo>
                <a:lnTo>
                  <a:pt x="2496269" y="1174728"/>
                </a:lnTo>
                <a:lnTo>
                  <a:pt x="2523181" y="1121915"/>
                </a:lnTo>
                <a:lnTo>
                  <a:pt x="2514376" y="1117310"/>
                </a:lnTo>
                <a:cubicBezTo>
                  <a:pt x="2510721" y="1119987"/>
                  <a:pt x="2508400" y="1121325"/>
                  <a:pt x="2507414" y="1121325"/>
                </a:cubicBezTo>
                <a:cubicBezTo>
                  <a:pt x="2506024" y="1121325"/>
                  <a:pt x="2503088" y="1120286"/>
                  <a:pt x="2498604" y="1118209"/>
                </a:cubicBezTo>
                <a:cubicBezTo>
                  <a:pt x="2481808" y="1110422"/>
                  <a:pt x="2467136" y="1104922"/>
                  <a:pt x="2454588" y="1101707"/>
                </a:cubicBezTo>
                <a:cubicBezTo>
                  <a:pt x="2442041" y="1098492"/>
                  <a:pt x="2428695" y="1096884"/>
                  <a:pt x="2414551" y="1096884"/>
                </a:cubicBezTo>
                <a:close/>
                <a:moveTo>
                  <a:pt x="2270636" y="1089629"/>
                </a:moveTo>
                <a:cubicBezTo>
                  <a:pt x="2269110" y="1095138"/>
                  <a:pt x="2267671" y="1098469"/>
                  <a:pt x="2266319" y="1099621"/>
                </a:cubicBezTo>
                <a:cubicBezTo>
                  <a:pt x="2264966" y="1100773"/>
                  <a:pt x="2262794" y="1101349"/>
                  <a:pt x="2259802" y="1101349"/>
                </a:cubicBezTo>
                <a:lnTo>
                  <a:pt x="2071450" y="1101349"/>
                </a:lnTo>
                <a:lnTo>
                  <a:pt x="2071450" y="1112901"/>
                </a:lnTo>
                <a:cubicBezTo>
                  <a:pt x="2076886" y="1114556"/>
                  <a:pt x="2080198" y="1116061"/>
                  <a:pt x="2081387" y="1117415"/>
                </a:cubicBezTo>
                <a:cubicBezTo>
                  <a:pt x="2082576" y="1118770"/>
                  <a:pt x="2083170" y="1120832"/>
                  <a:pt x="2083170" y="1123601"/>
                </a:cubicBezTo>
                <a:lnTo>
                  <a:pt x="2083170" y="1290806"/>
                </a:lnTo>
                <a:cubicBezTo>
                  <a:pt x="2083170" y="1293668"/>
                  <a:pt x="2082553" y="1295820"/>
                  <a:pt x="2081319" y="1297263"/>
                </a:cubicBezTo>
                <a:cubicBezTo>
                  <a:pt x="2080084" y="1298706"/>
                  <a:pt x="2076794" y="1300112"/>
                  <a:pt x="2071450" y="1301482"/>
                </a:cubicBezTo>
                <a:lnTo>
                  <a:pt x="2071450" y="1313057"/>
                </a:lnTo>
                <a:lnTo>
                  <a:pt x="2265383" y="1313057"/>
                </a:lnTo>
                <a:cubicBezTo>
                  <a:pt x="2268204" y="1313057"/>
                  <a:pt x="2270335" y="1313674"/>
                  <a:pt x="2271775" y="1314909"/>
                </a:cubicBezTo>
                <a:cubicBezTo>
                  <a:pt x="2273215" y="1316143"/>
                  <a:pt x="2274620" y="1319433"/>
                  <a:pt x="2275990" y="1324777"/>
                </a:cubicBezTo>
                <a:lnTo>
                  <a:pt x="2287809" y="1324777"/>
                </a:lnTo>
                <a:lnTo>
                  <a:pt x="2287809" y="1256875"/>
                </a:lnTo>
                <a:lnTo>
                  <a:pt x="2276036" y="1256875"/>
                </a:lnTo>
                <a:cubicBezTo>
                  <a:pt x="2274536" y="1262368"/>
                  <a:pt x="2273095" y="1265695"/>
                  <a:pt x="2271712" y="1266855"/>
                </a:cubicBezTo>
                <a:cubicBezTo>
                  <a:pt x="2270330" y="1268015"/>
                  <a:pt x="2268224" y="1268595"/>
                  <a:pt x="2265395" y="1268595"/>
                </a:cubicBezTo>
                <a:lnTo>
                  <a:pt x="2139725" y="1268595"/>
                </a:lnTo>
                <a:lnTo>
                  <a:pt x="2139725" y="1226179"/>
                </a:lnTo>
                <a:lnTo>
                  <a:pt x="2212747" y="1226179"/>
                </a:lnTo>
                <a:cubicBezTo>
                  <a:pt x="2215674" y="1226179"/>
                  <a:pt x="2217829" y="1226779"/>
                  <a:pt x="2219211" y="1227980"/>
                </a:cubicBezTo>
                <a:cubicBezTo>
                  <a:pt x="2220593" y="1229180"/>
                  <a:pt x="2222043" y="1232487"/>
                  <a:pt x="2223563" y="1237899"/>
                </a:cubicBezTo>
                <a:lnTo>
                  <a:pt x="2235161" y="1237899"/>
                </a:lnTo>
                <a:lnTo>
                  <a:pt x="2235161" y="1171484"/>
                </a:lnTo>
                <a:lnTo>
                  <a:pt x="2223627" y="1171484"/>
                </a:lnTo>
                <a:cubicBezTo>
                  <a:pt x="2221952" y="1176984"/>
                  <a:pt x="2220437" y="1180312"/>
                  <a:pt x="2219081" y="1181469"/>
                </a:cubicBezTo>
                <a:cubicBezTo>
                  <a:pt x="2217724" y="1182626"/>
                  <a:pt x="2215613" y="1183205"/>
                  <a:pt x="2212747" y="1183205"/>
                </a:cubicBezTo>
                <a:lnTo>
                  <a:pt x="2139725" y="1183205"/>
                </a:lnTo>
                <a:lnTo>
                  <a:pt x="2139725" y="1145812"/>
                </a:lnTo>
                <a:lnTo>
                  <a:pt x="2259808" y="1145812"/>
                </a:lnTo>
                <a:cubicBezTo>
                  <a:pt x="2262718" y="1145812"/>
                  <a:pt x="2264876" y="1146401"/>
                  <a:pt x="2266281" y="1147580"/>
                </a:cubicBezTo>
                <a:cubicBezTo>
                  <a:pt x="2267686" y="1148760"/>
                  <a:pt x="2269135" y="1152077"/>
                  <a:pt x="2270627" y="1157532"/>
                </a:cubicBezTo>
                <a:lnTo>
                  <a:pt x="2282228" y="1157532"/>
                </a:lnTo>
                <a:lnTo>
                  <a:pt x="2282228" y="1089629"/>
                </a:lnTo>
                <a:close/>
                <a:moveTo>
                  <a:pt x="1266290" y="1056701"/>
                </a:moveTo>
                <a:lnTo>
                  <a:pt x="1266290" y="1069052"/>
                </a:lnTo>
                <a:cubicBezTo>
                  <a:pt x="1271735" y="1070559"/>
                  <a:pt x="1275050" y="1071988"/>
                  <a:pt x="1276234" y="1073336"/>
                </a:cubicBezTo>
                <a:cubicBezTo>
                  <a:pt x="1277418" y="1074685"/>
                  <a:pt x="1278010" y="1076742"/>
                  <a:pt x="1278010" y="1079508"/>
                </a:cubicBezTo>
                <a:lnTo>
                  <a:pt x="1278010" y="1290434"/>
                </a:lnTo>
                <a:cubicBezTo>
                  <a:pt x="1278010" y="1293116"/>
                  <a:pt x="1277418" y="1295131"/>
                  <a:pt x="1276232" y="1296480"/>
                </a:cubicBezTo>
                <a:cubicBezTo>
                  <a:pt x="1275048" y="1297828"/>
                  <a:pt x="1271733" y="1299257"/>
                  <a:pt x="1266290" y="1300764"/>
                </a:cubicBezTo>
                <a:lnTo>
                  <a:pt x="1266290" y="1313057"/>
                </a:lnTo>
                <a:lnTo>
                  <a:pt x="1351680" y="1313057"/>
                </a:lnTo>
                <a:lnTo>
                  <a:pt x="1351680" y="1300791"/>
                </a:lnTo>
                <a:cubicBezTo>
                  <a:pt x="1346308" y="1299413"/>
                  <a:pt x="1343012" y="1298031"/>
                  <a:pt x="1341791" y="1296647"/>
                </a:cubicBezTo>
                <a:cubicBezTo>
                  <a:pt x="1340570" y="1295262"/>
                  <a:pt x="1339960" y="1293190"/>
                  <a:pt x="1339960" y="1290431"/>
                </a:cubicBezTo>
                <a:lnTo>
                  <a:pt x="1339960" y="1211482"/>
                </a:lnTo>
                <a:lnTo>
                  <a:pt x="1400596" y="1211482"/>
                </a:lnTo>
                <a:lnTo>
                  <a:pt x="1449953" y="1283274"/>
                </a:lnTo>
                <a:cubicBezTo>
                  <a:pt x="1455239" y="1291043"/>
                  <a:pt x="1457883" y="1295618"/>
                  <a:pt x="1457883" y="1297000"/>
                </a:cubicBezTo>
                <a:cubicBezTo>
                  <a:pt x="1457883" y="1298293"/>
                  <a:pt x="1454783" y="1299425"/>
                  <a:pt x="1448584" y="1300398"/>
                </a:cubicBezTo>
                <a:lnTo>
                  <a:pt x="1448584" y="1313057"/>
                </a:lnTo>
                <a:lnTo>
                  <a:pt x="1546273" y="1313057"/>
                </a:lnTo>
                <a:lnTo>
                  <a:pt x="1546273" y="1300139"/>
                </a:lnTo>
                <a:cubicBezTo>
                  <a:pt x="1539062" y="1299680"/>
                  <a:pt x="1533678" y="1297891"/>
                  <a:pt x="1530120" y="1294773"/>
                </a:cubicBezTo>
                <a:cubicBezTo>
                  <a:pt x="1526561" y="1291655"/>
                  <a:pt x="1520624" y="1284218"/>
                  <a:pt x="1512307" y="1272461"/>
                </a:cubicBezTo>
                <a:lnTo>
                  <a:pt x="1464647" y="1208505"/>
                </a:lnTo>
                <a:cubicBezTo>
                  <a:pt x="1509762" y="1201855"/>
                  <a:pt x="1532320" y="1177164"/>
                  <a:pt x="1532320" y="1134434"/>
                </a:cubicBezTo>
                <a:cubicBezTo>
                  <a:pt x="1532320" y="1122123"/>
                  <a:pt x="1529947" y="1110458"/>
                  <a:pt x="1525201" y="1099439"/>
                </a:cubicBezTo>
                <a:cubicBezTo>
                  <a:pt x="1520169" y="1087963"/>
                  <a:pt x="1512523" y="1078852"/>
                  <a:pt x="1502264" y="1072107"/>
                </a:cubicBezTo>
                <a:cubicBezTo>
                  <a:pt x="1493636" y="1066404"/>
                  <a:pt x="1483512" y="1062410"/>
                  <a:pt x="1471892" y="1060126"/>
                </a:cubicBezTo>
                <a:cubicBezTo>
                  <a:pt x="1460272" y="1057843"/>
                  <a:pt x="1444926" y="1056701"/>
                  <a:pt x="1425856" y="1056701"/>
                </a:cubicBezTo>
                <a:close/>
                <a:moveTo>
                  <a:pt x="3017167" y="1052236"/>
                </a:moveTo>
                <a:cubicBezTo>
                  <a:pt x="2978176" y="1052236"/>
                  <a:pt x="2948818" y="1061649"/>
                  <a:pt x="2929097" y="1080475"/>
                </a:cubicBezTo>
                <a:cubicBezTo>
                  <a:pt x="2913875" y="1094922"/>
                  <a:pt x="2906264" y="1113212"/>
                  <a:pt x="2906264" y="1135344"/>
                </a:cubicBezTo>
                <a:cubicBezTo>
                  <a:pt x="2906264" y="1148863"/>
                  <a:pt x="2909279" y="1160817"/>
                  <a:pt x="2915310" y="1171208"/>
                </a:cubicBezTo>
                <a:cubicBezTo>
                  <a:pt x="2922005" y="1182789"/>
                  <a:pt x="2931231" y="1191486"/>
                  <a:pt x="2942989" y="1197300"/>
                </a:cubicBezTo>
                <a:cubicBezTo>
                  <a:pt x="2951040" y="1201325"/>
                  <a:pt x="2959043" y="1204237"/>
                  <a:pt x="2966997" y="1206038"/>
                </a:cubicBezTo>
                <a:cubicBezTo>
                  <a:pt x="2974951" y="1207838"/>
                  <a:pt x="2988494" y="1209725"/>
                  <a:pt x="3007624" y="1211700"/>
                </a:cubicBezTo>
                <a:lnTo>
                  <a:pt x="3035742" y="1214624"/>
                </a:lnTo>
                <a:cubicBezTo>
                  <a:pt x="3054244" y="1216655"/>
                  <a:pt x="3066453" y="1218831"/>
                  <a:pt x="3072367" y="1221153"/>
                </a:cubicBezTo>
                <a:cubicBezTo>
                  <a:pt x="3079702" y="1224069"/>
                  <a:pt x="3083370" y="1228815"/>
                  <a:pt x="3083370" y="1235390"/>
                </a:cubicBezTo>
                <a:cubicBezTo>
                  <a:pt x="3083370" y="1240024"/>
                  <a:pt x="3081684" y="1244599"/>
                  <a:pt x="3078312" y="1249116"/>
                </a:cubicBezTo>
                <a:cubicBezTo>
                  <a:pt x="3074940" y="1253634"/>
                  <a:pt x="3070386" y="1257273"/>
                  <a:pt x="3064650" y="1260034"/>
                </a:cubicBezTo>
                <a:cubicBezTo>
                  <a:pt x="3053774" y="1265245"/>
                  <a:pt x="3040503" y="1267851"/>
                  <a:pt x="3024835" y="1267851"/>
                </a:cubicBezTo>
                <a:cubicBezTo>
                  <a:pt x="3010344" y="1267851"/>
                  <a:pt x="2995055" y="1265369"/>
                  <a:pt x="2978970" y="1260406"/>
                </a:cubicBezTo>
                <a:cubicBezTo>
                  <a:pt x="2962885" y="1255443"/>
                  <a:pt x="2951095" y="1249620"/>
                  <a:pt x="2943599" y="1242936"/>
                </a:cubicBezTo>
                <a:cubicBezTo>
                  <a:pt x="2939260" y="1239107"/>
                  <a:pt x="2937091" y="1234972"/>
                  <a:pt x="2937091" y="1230530"/>
                </a:cubicBezTo>
                <a:cubicBezTo>
                  <a:pt x="2937091" y="1230044"/>
                  <a:pt x="2937091" y="1228512"/>
                  <a:pt x="2937091" y="1225935"/>
                </a:cubicBezTo>
                <a:lnTo>
                  <a:pt x="2926030" y="1221885"/>
                </a:lnTo>
                <a:lnTo>
                  <a:pt x="2897148" y="1288402"/>
                </a:lnTo>
                <a:lnTo>
                  <a:pt x="2906639" y="1293131"/>
                </a:lnTo>
                <a:cubicBezTo>
                  <a:pt x="2910670" y="1290461"/>
                  <a:pt x="2913004" y="1289126"/>
                  <a:pt x="2913642" y="1289126"/>
                </a:cubicBezTo>
                <a:cubicBezTo>
                  <a:pt x="2914353" y="1289126"/>
                  <a:pt x="2917906" y="1290606"/>
                  <a:pt x="2924301" y="1293567"/>
                </a:cubicBezTo>
                <a:cubicBezTo>
                  <a:pt x="2956812" y="1309537"/>
                  <a:pt x="2989878" y="1317522"/>
                  <a:pt x="3023498" y="1317522"/>
                </a:cubicBezTo>
                <a:cubicBezTo>
                  <a:pt x="3042282" y="1317522"/>
                  <a:pt x="3059842" y="1315234"/>
                  <a:pt x="3076178" y="1310659"/>
                </a:cubicBezTo>
                <a:cubicBezTo>
                  <a:pt x="3098527" y="1304473"/>
                  <a:pt x="3115055" y="1294886"/>
                  <a:pt x="3125760" y="1281896"/>
                </a:cubicBezTo>
                <a:cubicBezTo>
                  <a:pt x="3137683" y="1267544"/>
                  <a:pt x="3143645" y="1251187"/>
                  <a:pt x="3143645" y="1232824"/>
                </a:cubicBezTo>
                <a:cubicBezTo>
                  <a:pt x="3143645" y="1221251"/>
                  <a:pt x="3141113" y="1210339"/>
                  <a:pt x="3136051" y="1200087"/>
                </a:cubicBezTo>
                <a:cubicBezTo>
                  <a:pt x="3130988" y="1189836"/>
                  <a:pt x="3123775" y="1181339"/>
                  <a:pt x="3114414" y="1174595"/>
                </a:cubicBezTo>
                <a:cubicBezTo>
                  <a:pt x="3106415" y="1168985"/>
                  <a:pt x="3097019" y="1164558"/>
                  <a:pt x="3086227" y="1161315"/>
                </a:cubicBezTo>
                <a:cubicBezTo>
                  <a:pt x="3075435" y="1158072"/>
                  <a:pt x="3061346" y="1155519"/>
                  <a:pt x="3043959" y="1153657"/>
                </a:cubicBezTo>
                <a:lnTo>
                  <a:pt x="3015316" y="1150739"/>
                </a:lnTo>
                <a:cubicBezTo>
                  <a:pt x="2996375" y="1148818"/>
                  <a:pt x="2984697" y="1147214"/>
                  <a:pt x="2980283" y="1145925"/>
                </a:cubicBezTo>
                <a:cubicBezTo>
                  <a:pt x="2969632" y="1142718"/>
                  <a:pt x="2964307" y="1137330"/>
                  <a:pt x="2964307" y="1129760"/>
                </a:cubicBezTo>
                <a:cubicBezTo>
                  <a:pt x="2964307" y="1124989"/>
                  <a:pt x="2966260" y="1120463"/>
                  <a:pt x="2970166" y="1116183"/>
                </a:cubicBezTo>
                <a:cubicBezTo>
                  <a:pt x="2974071" y="1111902"/>
                  <a:pt x="2979635" y="1108539"/>
                  <a:pt x="2986858" y="1106093"/>
                </a:cubicBezTo>
                <a:cubicBezTo>
                  <a:pt x="2995551" y="1103303"/>
                  <a:pt x="3006142" y="1101907"/>
                  <a:pt x="3018629" y="1101907"/>
                </a:cubicBezTo>
                <a:cubicBezTo>
                  <a:pt x="3046994" y="1101907"/>
                  <a:pt x="3071976" y="1109431"/>
                  <a:pt x="3093575" y="1124479"/>
                </a:cubicBezTo>
                <a:cubicBezTo>
                  <a:pt x="3099013" y="1128135"/>
                  <a:pt x="3101732" y="1131349"/>
                  <a:pt x="3101732" y="1134120"/>
                </a:cubicBezTo>
                <a:cubicBezTo>
                  <a:pt x="3101732" y="1134615"/>
                  <a:pt x="3101672" y="1136273"/>
                  <a:pt x="3101551" y="1139097"/>
                </a:cubicBezTo>
                <a:lnTo>
                  <a:pt x="3112042" y="1143678"/>
                </a:lnTo>
                <a:lnTo>
                  <a:pt x="3144017" y="1079865"/>
                </a:lnTo>
                <a:lnTo>
                  <a:pt x="3134585" y="1074906"/>
                </a:lnTo>
                <a:cubicBezTo>
                  <a:pt x="3130577" y="1077708"/>
                  <a:pt x="3127737" y="1079109"/>
                  <a:pt x="3126065" y="1079109"/>
                </a:cubicBezTo>
                <a:cubicBezTo>
                  <a:pt x="3124933" y="1079109"/>
                  <a:pt x="3120633" y="1077708"/>
                  <a:pt x="3113167" y="1074906"/>
                </a:cubicBezTo>
                <a:cubicBezTo>
                  <a:pt x="3093234" y="1066348"/>
                  <a:pt x="3076295" y="1060431"/>
                  <a:pt x="3062348" y="1057153"/>
                </a:cubicBezTo>
                <a:cubicBezTo>
                  <a:pt x="3048401" y="1053875"/>
                  <a:pt x="3033341" y="1052236"/>
                  <a:pt x="3017167" y="1052236"/>
                </a:cubicBezTo>
                <a:close/>
                <a:moveTo>
                  <a:pt x="905556" y="1052236"/>
                </a:moveTo>
                <a:cubicBezTo>
                  <a:pt x="865375" y="1052236"/>
                  <a:pt x="831636" y="1064075"/>
                  <a:pt x="804339" y="1087754"/>
                </a:cubicBezTo>
                <a:cubicBezTo>
                  <a:pt x="799917" y="1091696"/>
                  <a:pt x="797154" y="1093988"/>
                  <a:pt x="796050" y="1094632"/>
                </a:cubicBezTo>
                <a:cubicBezTo>
                  <a:pt x="794946" y="1095275"/>
                  <a:pt x="793763" y="1095597"/>
                  <a:pt x="792499" y="1095597"/>
                </a:cubicBezTo>
                <a:cubicBezTo>
                  <a:pt x="790833" y="1095597"/>
                  <a:pt x="787194" y="1094504"/>
                  <a:pt x="781582" y="1092318"/>
                </a:cubicBezTo>
                <a:lnTo>
                  <a:pt x="774190" y="1099832"/>
                </a:lnTo>
                <a:lnTo>
                  <a:pt x="826489" y="1156116"/>
                </a:lnTo>
                <a:lnTo>
                  <a:pt x="834381" y="1149152"/>
                </a:lnTo>
                <a:cubicBezTo>
                  <a:pt x="832437" y="1142611"/>
                  <a:pt x="831465" y="1138460"/>
                  <a:pt x="831465" y="1136699"/>
                </a:cubicBezTo>
                <a:cubicBezTo>
                  <a:pt x="831465" y="1129352"/>
                  <a:pt x="838145" y="1121920"/>
                  <a:pt x="851505" y="1114401"/>
                </a:cubicBezTo>
                <a:cubicBezTo>
                  <a:pt x="866149" y="1106072"/>
                  <a:pt x="881922" y="1101907"/>
                  <a:pt x="898824" y="1101907"/>
                </a:cubicBezTo>
                <a:cubicBezTo>
                  <a:pt x="912432" y="1101907"/>
                  <a:pt x="922626" y="1104488"/>
                  <a:pt x="929405" y="1109648"/>
                </a:cubicBezTo>
                <a:cubicBezTo>
                  <a:pt x="936185" y="1114809"/>
                  <a:pt x="939575" y="1122309"/>
                  <a:pt x="939575" y="1132150"/>
                </a:cubicBezTo>
                <a:cubicBezTo>
                  <a:pt x="939575" y="1140953"/>
                  <a:pt x="936637" y="1148638"/>
                  <a:pt x="930763" y="1155205"/>
                </a:cubicBezTo>
                <a:cubicBezTo>
                  <a:pt x="924888" y="1161771"/>
                  <a:pt x="914954" y="1168300"/>
                  <a:pt x="900961" y="1174789"/>
                </a:cubicBezTo>
                <a:lnTo>
                  <a:pt x="870120" y="1188838"/>
                </a:lnTo>
                <a:cubicBezTo>
                  <a:pt x="847110" y="1199361"/>
                  <a:pt x="830412" y="1208375"/>
                  <a:pt x="820027" y="1215880"/>
                </a:cubicBezTo>
                <a:cubicBezTo>
                  <a:pt x="799794" y="1230583"/>
                  <a:pt x="785966" y="1248496"/>
                  <a:pt x="778544" y="1269621"/>
                </a:cubicBezTo>
                <a:cubicBezTo>
                  <a:pt x="774901" y="1280048"/>
                  <a:pt x="773079" y="1293287"/>
                  <a:pt x="773079" y="1309337"/>
                </a:cubicBezTo>
                <a:cubicBezTo>
                  <a:pt x="773079" y="1311139"/>
                  <a:pt x="773163" y="1316270"/>
                  <a:pt x="773329" y="1324731"/>
                </a:cubicBezTo>
                <a:lnTo>
                  <a:pt x="785889" y="1324731"/>
                </a:lnTo>
                <a:cubicBezTo>
                  <a:pt x="787207" y="1318884"/>
                  <a:pt x="788593" y="1315477"/>
                  <a:pt x="790046" y="1314509"/>
                </a:cubicBezTo>
                <a:cubicBezTo>
                  <a:pt x="791500" y="1313541"/>
                  <a:pt x="794908" y="1313057"/>
                  <a:pt x="800272" y="1313057"/>
                </a:cubicBezTo>
                <a:lnTo>
                  <a:pt x="994336" y="1313057"/>
                </a:lnTo>
                <a:cubicBezTo>
                  <a:pt x="997105" y="1313057"/>
                  <a:pt x="999165" y="1313650"/>
                  <a:pt x="1000514" y="1314835"/>
                </a:cubicBezTo>
                <a:cubicBezTo>
                  <a:pt x="1001864" y="1316020"/>
                  <a:pt x="1003293" y="1319334"/>
                  <a:pt x="1004800" y="1324777"/>
                </a:cubicBezTo>
                <a:lnTo>
                  <a:pt x="1017337" y="1324777"/>
                </a:lnTo>
                <a:lnTo>
                  <a:pt x="1017337" y="1249061"/>
                </a:lnTo>
                <a:lnTo>
                  <a:pt x="1004815" y="1249061"/>
                </a:lnTo>
                <a:cubicBezTo>
                  <a:pt x="1003298" y="1254543"/>
                  <a:pt x="1001875" y="1257867"/>
                  <a:pt x="1000548" y="1259033"/>
                </a:cubicBezTo>
                <a:cubicBezTo>
                  <a:pt x="999220" y="1260199"/>
                  <a:pt x="997151" y="1260781"/>
                  <a:pt x="994339" y="1260781"/>
                </a:cubicBezTo>
                <a:lnTo>
                  <a:pt x="845822" y="1260781"/>
                </a:lnTo>
                <a:cubicBezTo>
                  <a:pt x="849407" y="1259279"/>
                  <a:pt x="853630" y="1256993"/>
                  <a:pt x="858491" y="1253923"/>
                </a:cubicBezTo>
                <a:cubicBezTo>
                  <a:pt x="863352" y="1250852"/>
                  <a:pt x="871910" y="1246839"/>
                  <a:pt x="884165" y="1241884"/>
                </a:cubicBezTo>
                <a:cubicBezTo>
                  <a:pt x="894750" y="1237646"/>
                  <a:pt x="901459" y="1234818"/>
                  <a:pt x="904292" y="1233399"/>
                </a:cubicBezTo>
                <a:lnTo>
                  <a:pt x="932308" y="1220830"/>
                </a:lnTo>
                <a:cubicBezTo>
                  <a:pt x="950983" y="1212486"/>
                  <a:pt x="965856" y="1203273"/>
                  <a:pt x="976927" y="1193192"/>
                </a:cubicBezTo>
                <a:cubicBezTo>
                  <a:pt x="994194" y="1177327"/>
                  <a:pt x="1002827" y="1157303"/>
                  <a:pt x="1002827" y="1133121"/>
                </a:cubicBezTo>
                <a:cubicBezTo>
                  <a:pt x="1002827" y="1108554"/>
                  <a:pt x="993768" y="1088815"/>
                  <a:pt x="975651" y="1073903"/>
                </a:cubicBezTo>
                <a:cubicBezTo>
                  <a:pt x="958044" y="1059458"/>
                  <a:pt x="934679" y="1052236"/>
                  <a:pt x="905556" y="1052236"/>
                </a:cubicBezTo>
                <a:close/>
                <a:moveTo>
                  <a:pt x="11874722" y="995153"/>
                </a:moveTo>
                <a:cubicBezTo>
                  <a:pt x="11867458" y="995259"/>
                  <a:pt x="11861884" y="997254"/>
                  <a:pt x="11858000" y="1001138"/>
                </a:cubicBezTo>
                <a:cubicBezTo>
                  <a:pt x="11854116" y="1005022"/>
                  <a:pt x="11852174" y="1009725"/>
                  <a:pt x="11852174" y="1015247"/>
                </a:cubicBezTo>
                <a:cubicBezTo>
                  <a:pt x="11852174" y="1020863"/>
                  <a:pt x="11854136" y="1025652"/>
                  <a:pt x="11858059" y="1029615"/>
                </a:cubicBezTo>
                <a:cubicBezTo>
                  <a:pt x="11861982" y="1033579"/>
                  <a:pt x="11866755" y="1035560"/>
                  <a:pt x="11872378" y="1035560"/>
                </a:cubicBezTo>
                <a:cubicBezTo>
                  <a:pt x="11877948" y="1035560"/>
                  <a:pt x="11882727" y="1033587"/>
                  <a:pt x="11886713" y="1029642"/>
                </a:cubicBezTo>
                <a:cubicBezTo>
                  <a:pt x="11890700" y="1025696"/>
                  <a:pt x="11892693" y="1020971"/>
                  <a:pt x="11892693" y="1015467"/>
                </a:cubicBezTo>
                <a:cubicBezTo>
                  <a:pt x="11892693" y="1009848"/>
                  <a:pt x="11890732" y="1005058"/>
                  <a:pt x="11886812" y="1001096"/>
                </a:cubicBezTo>
                <a:cubicBezTo>
                  <a:pt x="11882891" y="997134"/>
                  <a:pt x="11878861" y="995153"/>
                  <a:pt x="11874722" y="995153"/>
                </a:cubicBezTo>
                <a:close/>
                <a:moveTo>
                  <a:pt x="10073604" y="948496"/>
                </a:moveTo>
                <a:lnTo>
                  <a:pt x="10073604" y="990242"/>
                </a:lnTo>
                <a:lnTo>
                  <a:pt x="10081086" y="990242"/>
                </a:lnTo>
                <a:cubicBezTo>
                  <a:pt x="10081998" y="986950"/>
                  <a:pt x="10082851" y="984955"/>
                  <a:pt x="10083646" y="984257"/>
                </a:cubicBezTo>
                <a:cubicBezTo>
                  <a:pt x="10084442" y="983559"/>
                  <a:pt x="10085657" y="983210"/>
                  <a:pt x="10087293" y="983210"/>
                </a:cubicBezTo>
                <a:lnTo>
                  <a:pt x="10217968" y="983210"/>
                </a:lnTo>
                <a:cubicBezTo>
                  <a:pt x="10219554" y="983210"/>
                  <a:pt x="10220772" y="983584"/>
                  <a:pt x="10221620" y="984332"/>
                </a:cubicBezTo>
                <a:cubicBezTo>
                  <a:pt x="10222469" y="985080"/>
                  <a:pt x="10223303" y="987050"/>
                  <a:pt x="10224121" y="990242"/>
                </a:cubicBezTo>
                <a:lnTo>
                  <a:pt x="10231659" y="990242"/>
                </a:lnTo>
                <a:lnTo>
                  <a:pt x="10231659" y="948496"/>
                </a:lnTo>
                <a:lnTo>
                  <a:pt x="10224767" y="948496"/>
                </a:lnTo>
                <a:cubicBezTo>
                  <a:pt x="10224125" y="951835"/>
                  <a:pt x="10223405" y="953842"/>
                  <a:pt x="10222608" y="954516"/>
                </a:cubicBezTo>
                <a:cubicBezTo>
                  <a:pt x="10221810" y="955191"/>
                  <a:pt x="10220577" y="955528"/>
                  <a:pt x="10218908" y="955528"/>
                </a:cubicBezTo>
                <a:lnTo>
                  <a:pt x="10087347" y="955528"/>
                </a:lnTo>
                <a:cubicBezTo>
                  <a:pt x="10085667" y="955528"/>
                  <a:pt x="10084432" y="955184"/>
                  <a:pt x="10083643" y="954495"/>
                </a:cubicBezTo>
                <a:cubicBezTo>
                  <a:pt x="10082853" y="953807"/>
                  <a:pt x="10081997" y="951807"/>
                  <a:pt x="10081074" y="948496"/>
                </a:cubicBezTo>
                <a:close/>
                <a:moveTo>
                  <a:pt x="11725522" y="932534"/>
                </a:moveTo>
                <a:lnTo>
                  <a:pt x="11767374" y="932534"/>
                </a:lnTo>
                <a:cubicBezTo>
                  <a:pt x="11775016" y="932534"/>
                  <a:pt x="11780164" y="933388"/>
                  <a:pt x="11782819" y="935098"/>
                </a:cubicBezTo>
                <a:cubicBezTo>
                  <a:pt x="11785474" y="936807"/>
                  <a:pt x="11786802" y="939840"/>
                  <a:pt x="11786802" y="944198"/>
                </a:cubicBezTo>
                <a:cubicBezTo>
                  <a:pt x="11786802" y="949070"/>
                  <a:pt x="11784708" y="952418"/>
                  <a:pt x="11780520" y="954242"/>
                </a:cubicBezTo>
                <a:cubicBezTo>
                  <a:pt x="11778144" y="955323"/>
                  <a:pt x="11773762" y="955863"/>
                  <a:pt x="11767374" y="955863"/>
                </a:cubicBezTo>
                <a:lnTo>
                  <a:pt x="11725522" y="955863"/>
                </a:lnTo>
                <a:close/>
                <a:moveTo>
                  <a:pt x="9203184" y="930860"/>
                </a:moveTo>
                <a:cubicBezTo>
                  <a:pt x="9215134" y="930999"/>
                  <a:pt x="9224909" y="934842"/>
                  <a:pt x="9232509" y="942388"/>
                </a:cubicBezTo>
                <a:cubicBezTo>
                  <a:pt x="9239449" y="949343"/>
                  <a:pt x="9242920" y="958520"/>
                  <a:pt x="9242920" y="969916"/>
                </a:cubicBezTo>
                <a:cubicBezTo>
                  <a:pt x="9242920" y="980419"/>
                  <a:pt x="9239449" y="989217"/>
                  <a:pt x="9232509" y="996310"/>
                </a:cubicBezTo>
                <a:cubicBezTo>
                  <a:pt x="9225019" y="1004022"/>
                  <a:pt x="9215280" y="1007878"/>
                  <a:pt x="9203292" y="1007878"/>
                </a:cubicBezTo>
                <a:cubicBezTo>
                  <a:pt x="9191262" y="1007878"/>
                  <a:pt x="9181501" y="1004022"/>
                  <a:pt x="9174011" y="996310"/>
                </a:cubicBezTo>
                <a:cubicBezTo>
                  <a:pt x="9167116" y="989195"/>
                  <a:pt x="9163669" y="980215"/>
                  <a:pt x="9163669" y="969369"/>
                </a:cubicBezTo>
                <a:cubicBezTo>
                  <a:pt x="9163669" y="958473"/>
                  <a:pt x="9167116" y="949468"/>
                  <a:pt x="9174011" y="942353"/>
                </a:cubicBezTo>
                <a:cubicBezTo>
                  <a:pt x="9181521" y="934691"/>
                  <a:pt x="9191245" y="930860"/>
                  <a:pt x="9203184" y="930860"/>
                </a:cubicBezTo>
                <a:close/>
                <a:moveTo>
                  <a:pt x="11684557" y="905856"/>
                </a:moveTo>
                <a:lnTo>
                  <a:pt x="11684557" y="912787"/>
                </a:lnTo>
                <a:cubicBezTo>
                  <a:pt x="11687818" y="913780"/>
                  <a:pt x="11689806" y="914683"/>
                  <a:pt x="11690519" y="915496"/>
                </a:cubicBezTo>
                <a:cubicBezTo>
                  <a:pt x="11691232" y="916309"/>
                  <a:pt x="11691589" y="917546"/>
                  <a:pt x="11691589" y="919207"/>
                </a:cubicBezTo>
                <a:lnTo>
                  <a:pt x="11691589" y="1019530"/>
                </a:lnTo>
                <a:cubicBezTo>
                  <a:pt x="11691589" y="1021248"/>
                  <a:pt x="11691218" y="1022539"/>
                  <a:pt x="11690478" y="1023405"/>
                </a:cubicBezTo>
                <a:cubicBezTo>
                  <a:pt x="11689737" y="1024270"/>
                  <a:pt x="11687764" y="1025114"/>
                  <a:pt x="11684557" y="1025936"/>
                </a:cubicBezTo>
                <a:lnTo>
                  <a:pt x="11684557" y="1032881"/>
                </a:lnTo>
                <a:lnTo>
                  <a:pt x="11732554" y="1032881"/>
                </a:lnTo>
                <a:lnTo>
                  <a:pt x="11732554" y="1026018"/>
                </a:lnTo>
                <a:cubicBezTo>
                  <a:pt x="11729247" y="1025015"/>
                  <a:pt x="11727248" y="1024108"/>
                  <a:pt x="11726558" y="1023298"/>
                </a:cubicBezTo>
                <a:cubicBezTo>
                  <a:pt x="11725867" y="1022489"/>
                  <a:pt x="11725522" y="1021202"/>
                  <a:pt x="11725522" y="1019438"/>
                </a:cubicBezTo>
                <a:lnTo>
                  <a:pt x="11725522" y="982540"/>
                </a:lnTo>
                <a:lnTo>
                  <a:pt x="11751416" y="982540"/>
                </a:lnTo>
                <a:lnTo>
                  <a:pt x="11776246" y="1017626"/>
                </a:lnTo>
                <a:cubicBezTo>
                  <a:pt x="11777623" y="1019941"/>
                  <a:pt x="11778312" y="1021638"/>
                  <a:pt x="11778312" y="1022717"/>
                </a:cubicBezTo>
                <a:cubicBezTo>
                  <a:pt x="11778312" y="1023852"/>
                  <a:pt x="11776414" y="1024929"/>
                  <a:pt x="11772619" y="1025949"/>
                </a:cubicBezTo>
                <a:lnTo>
                  <a:pt x="11772619" y="1032881"/>
                </a:lnTo>
                <a:lnTo>
                  <a:pt x="11828660" y="1032881"/>
                </a:lnTo>
                <a:lnTo>
                  <a:pt x="11828660" y="1025825"/>
                </a:lnTo>
                <a:cubicBezTo>
                  <a:pt x="11824608" y="1025089"/>
                  <a:pt x="11821440" y="1023745"/>
                  <a:pt x="11819159" y="1021794"/>
                </a:cubicBezTo>
                <a:cubicBezTo>
                  <a:pt x="11816877" y="1019843"/>
                  <a:pt x="11812963" y="1015617"/>
                  <a:pt x="11807417" y="1009116"/>
                </a:cubicBezTo>
                <a:lnTo>
                  <a:pt x="11786800" y="980459"/>
                </a:lnTo>
                <a:cubicBezTo>
                  <a:pt x="11798144" y="978350"/>
                  <a:pt x="11806730" y="974308"/>
                  <a:pt x="11812555" y="968333"/>
                </a:cubicBezTo>
                <a:cubicBezTo>
                  <a:pt x="11818380" y="962358"/>
                  <a:pt x="11821292" y="954126"/>
                  <a:pt x="11821292" y="943638"/>
                </a:cubicBezTo>
                <a:cubicBezTo>
                  <a:pt x="11821292" y="929831"/>
                  <a:pt x="11816510" y="919808"/>
                  <a:pt x="11806946" y="913569"/>
                </a:cubicBezTo>
                <a:cubicBezTo>
                  <a:pt x="11802404" y="910647"/>
                  <a:pt x="11797260" y="908631"/>
                  <a:pt x="11791513" y="907521"/>
                </a:cubicBezTo>
                <a:cubicBezTo>
                  <a:pt x="11785766" y="906411"/>
                  <a:pt x="11777648" y="905856"/>
                  <a:pt x="11767158" y="905856"/>
                </a:cubicBezTo>
                <a:close/>
                <a:moveTo>
                  <a:pt x="9446182" y="905856"/>
                </a:moveTo>
                <a:lnTo>
                  <a:pt x="9446182" y="912787"/>
                </a:lnTo>
                <a:cubicBezTo>
                  <a:pt x="9449443" y="913780"/>
                  <a:pt x="9451430" y="914683"/>
                  <a:pt x="9452144" y="915496"/>
                </a:cubicBezTo>
                <a:cubicBezTo>
                  <a:pt x="9452857" y="916309"/>
                  <a:pt x="9453214" y="917546"/>
                  <a:pt x="9453214" y="919207"/>
                </a:cubicBezTo>
                <a:lnTo>
                  <a:pt x="9453214" y="1019530"/>
                </a:lnTo>
                <a:cubicBezTo>
                  <a:pt x="9453214" y="1021248"/>
                  <a:pt x="9452844" y="1022539"/>
                  <a:pt x="9452103" y="1023405"/>
                </a:cubicBezTo>
                <a:cubicBezTo>
                  <a:pt x="9451362" y="1024270"/>
                  <a:pt x="9449388" y="1025114"/>
                  <a:pt x="9446182" y="1025936"/>
                </a:cubicBezTo>
                <a:lnTo>
                  <a:pt x="9446182" y="1032881"/>
                </a:lnTo>
                <a:lnTo>
                  <a:pt x="9553388" y="1032881"/>
                </a:lnTo>
                <a:cubicBezTo>
                  <a:pt x="9555157" y="1032881"/>
                  <a:pt x="9556454" y="1033233"/>
                  <a:pt x="9557280" y="1033936"/>
                </a:cubicBezTo>
                <a:cubicBezTo>
                  <a:pt x="9558105" y="1034640"/>
                  <a:pt x="9558972" y="1036632"/>
                  <a:pt x="9559880" y="1039913"/>
                </a:cubicBezTo>
                <a:lnTo>
                  <a:pt x="9566844" y="1039913"/>
                </a:lnTo>
                <a:lnTo>
                  <a:pt x="9566844" y="999172"/>
                </a:lnTo>
                <a:lnTo>
                  <a:pt x="9559918" y="999172"/>
                </a:lnTo>
                <a:cubicBezTo>
                  <a:pt x="9558914" y="1002511"/>
                  <a:pt x="9558022" y="1004518"/>
                  <a:pt x="9557243" y="1005192"/>
                </a:cubicBezTo>
                <a:cubicBezTo>
                  <a:pt x="9556464" y="1005867"/>
                  <a:pt x="9555181" y="1006204"/>
                  <a:pt x="9553394" y="1006204"/>
                </a:cubicBezTo>
                <a:lnTo>
                  <a:pt x="9487147" y="1006204"/>
                </a:lnTo>
                <a:lnTo>
                  <a:pt x="9487147" y="919204"/>
                </a:lnTo>
                <a:cubicBezTo>
                  <a:pt x="9487147" y="917459"/>
                  <a:pt x="9487490" y="916183"/>
                  <a:pt x="9488178" y="915376"/>
                </a:cubicBezTo>
                <a:cubicBezTo>
                  <a:pt x="9488866" y="914569"/>
                  <a:pt x="9490866" y="913707"/>
                  <a:pt x="9494179" y="912789"/>
                </a:cubicBezTo>
                <a:lnTo>
                  <a:pt x="9494179" y="905856"/>
                </a:lnTo>
                <a:close/>
                <a:moveTo>
                  <a:pt x="9303307" y="905856"/>
                </a:moveTo>
                <a:lnTo>
                  <a:pt x="9303307" y="912787"/>
                </a:lnTo>
                <a:cubicBezTo>
                  <a:pt x="9306568" y="913780"/>
                  <a:pt x="9308555" y="914683"/>
                  <a:pt x="9309269" y="915496"/>
                </a:cubicBezTo>
                <a:cubicBezTo>
                  <a:pt x="9309982" y="916309"/>
                  <a:pt x="9310339" y="917546"/>
                  <a:pt x="9310339" y="919207"/>
                </a:cubicBezTo>
                <a:lnTo>
                  <a:pt x="9310339" y="1019530"/>
                </a:lnTo>
                <a:cubicBezTo>
                  <a:pt x="9310339" y="1021248"/>
                  <a:pt x="9309968" y="1022539"/>
                  <a:pt x="9309228" y="1023405"/>
                </a:cubicBezTo>
                <a:cubicBezTo>
                  <a:pt x="9308487" y="1024270"/>
                  <a:pt x="9306513" y="1025114"/>
                  <a:pt x="9303307" y="1025936"/>
                </a:cubicBezTo>
                <a:lnTo>
                  <a:pt x="9303307" y="1032881"/>
                </a:lnTo>
                <a:lnTo>
                  <a:pt x="9410514" y="1032881"/>
                </a:lnTo>
                <a:cubicBezTo>
                  <a:pt x="9412282" y="1032881"/>
                  <a:pt x="9413579" y="1033233"/>
                  <a:pt x="9414404" y="1033936"/>
                </a:cubicBezTo>
                <a:cubicBezTo>
                  <a:pt x="9415230" y="1034640"/>
                  <a:pt x="9416097" y="1036632"/>
                  <a:pt x="9417005" y="1039913"/>
                </a:cubicBezTo>
                <a:lnTo>
                  <a:pt x="9423969" y="1039913"/>
                </a:lnTo>
                <a:lnTo>
                  <a:pt x="9423969" y="999172"/>
                </a:lnTo>
                <a:lnTo>
                  <a:pt x="9417043" y="999172"/>
                </a:lnTo>
                <a:cubicBezTo>
                  <a:pt x="9416039" y="1002511"/>
                  <a:pt x="9415147" y="1004518"/>
                  <a:pt x="9414368" y="1005192"/>
                </a:cubicBezTo>
                <a:cubicBezTo>
                  <a:pt x="9413589" y="1005867"/>
                  <a:pt x="9412306" y="1006204"/>
                  <a:pt x="9410519" y="1006204"/>
                </a:cubicBezTo>
                <a:lnTo>
                  <a:pt x="9344272" y="1006204"/>
                </a:lnTo>
                <a:lnTo>
                  <a:pt x="9344272" y="919204"/>
                </a:lnTo>
                <a:cubicBezTo>
                  <a:pt x="9344272" y="917459"/>
                  <a:pt x="9344615" y="916183"/>
                  <a:pt x="9345303" y="915376"/>
                </a:cubicBezTo>
                <a:cubicBezTo>
                  <a:pt x="9345991" y="914569"/>
                  <a:pt x="9347991" y="913707"/>
                  <a:pt x="9351304" y="912789"/>
                </a:cubicBezTo>
                <a:lnTo>
                  <a:pt x="9351304" y="905856"/>
                </a:lnTo>
                <a:close/>
                <a:moveTo>
                  <a:pt x="9796772" y="903178"/>
                </a:moveTo>
                <a:cubicBezTo>
                  <a:pt x="9768925" y="903178"/>
                  <a:pt x="9747843" y="912157"/>
                  <a:pt x="9733525" y="930115"/>
                </a:cubicBezTo>
                <a:cubicBezTo>
                  <a:pt x="9724327" y="941741"/>
                  <a:pt x="9719728" y="955045"/>
                  <a:pt x="9719728" y="970026"/>
                </a:cubicBezTo>
                <a:cubicBezTo>
                  <a:pt x="9719728" y="980880"/>
                  <a:pt x="9722253" y="991061"/>
                  <a:pt x="9727302" y="1000567"/>
                </a:cubicBezTo>
                <a:cubicBezTo>
                  <a:pt x="9731607" y="1008580"/>
                  <a:pt x="9736996" y="1014771"/>
                  <a:pt x="9743470" y="1019140"/>
                </a:cubicBezTo>
                <a:cubicBezTo>
                  <a:pt x="9756993" y="1030087"/>
                  <a:pt x="9774149" y="1035560"/>
                  <a:pt x="9794938" y="1035560"/>
                </a:cubicBezTo>
                <a:cubicBezTo>
                  <a:pt x="9818847" y="1035560"/>
                  <a:pt x="9843188" y="1028695"/>
                  <a:pt x="9867960" y="1014966"/>
                </a:cubicBezTo>
                <a:lnTo>
                  <a:pt x="9867960" y="1009477"/>
                </a:lnTo>
                <a:cubicBezTo>
                  <a:pt x="9864722" y="1008557"/>
                  <a:pt x="9862741" y="1007673"/>
                  <a:pt x="9862016" y="1006826"/>
                </a:cubicBezTo>
                <a:cubicBezTo>
                  <a:pt x="9861291" y="1005980"/>
                  <a:pt x="9860928" y="1004675"/>
                  <a:pt x="9860928" y="1002913"/>
                </a:cubicBezTo>
                <a:lnTo>
                  <a:pt x="9860928" y="977106"/>
                </a:lnTo>
                <a:cubicBezTo>
                  <a:pt x="9860928" y="975016"/>
                  <a:pt x="9861299" y="973488"/>
                  <a:pt x="9862040" y="972520"/>
                </a:cubicBezTo>
                <a:cubicBezTo>
                  <a:pt x="9862782" y="971553"/>
                  <a:pt x="9864755" y="970614"/>
                  <a:pt x="9867960" y="969702"/>
                </a:cubicBezTo>
                <a:lnTo>
                  <a:pt x="9867960" y="962672"/>
                </a:lnTo>
                <a:lnTo>
                  <a:pt x="9807296" y="962672"/>
                </a:lnTo>
                <a:cubicBezTo>
                  <a:pt x="9805534" y="962672"/>
                  <a:pt x="9804252" y="962325"/>
                  <a:pt x="9803452" y="961633"/>
                </a:cubicBezTo>
                <a:cubicBezTo>
                  <a:pt x="9802652" y="960941"/>
                  <a:pt x="9801790" y="958943"/>
                  <a:pt x="9800866" y="955639"/>
                </a:cubicBezTo>
                <a:lnTo>
                  <a:pt x="9793956" y="955639"/>
                </a:lnTo>
                <a:lnTo>
                  <a:pt x="9793956" y="992698"/>
                </a:lnTo>
                <a:lnTo>
                  <a:pt x="9800882" y="992698"/>
                </a:lnTo>
                <a:cubicBezTo>
                  <a:pt x="9801794" y="989390"/>
                  <a:pt x="9802655" y="987391"/>
                  <a:pt x="9803464" y="986701"/>
                </a:cubicBezTo>
                <a:cubicBezTo>
                  <a:pt x="9804272" y="986011"/>
                  <a:pt x="9805546" y="985666"/>
                  <a:pt x="9807284" y="985666"/>
                </a:cubicBezTo>
                <a:lnTo>
                  <a:pt x="9832912" y="985666"/>
                </a:lnTo>
                <a:lnTo>
                  <a:pt x="9832912" y="1000799"/>
                </a:lnTo>
                <a:cubicBezTo>
                  <a:pt x="9824188" y="1005518"/>
                  <a:pt x="9812875" y="1007878"/>
                  <a:pt x="9798973" y="1007878"/>
                </a:cubicBezTo>
                <a:cubicBezTo>
                  <a:pt x="9784546" y="1007878"/>
                  <a:pt x="9773403" y="1004389"/>
                  <a:pt x="9765543" y="997410"/>
                </a:cubicBezTo>
                <a:cubicBezTo>
                  <a:pt x="9757993" y="990662"/>
                  <a:pt x="9754219" y="981570"/>
                  <a:pt x="9754219" y="970136"/>
                </a:cubicBezTo>
                <a:cubicBezTo>
                  <a:pt x="9754219" y="957946"/>
                  <a:pt x="9758385" y="948294"/>
                  <a:pt x="9766717" y="941179"/>
                </a:cubicBezTo>
                <a:cubicBezTo>
                  <a:pt x="9774765" y="934299"/>
                  <a:pt x="9785090" y="930860"/>
                  <a:pt x="9797692" y="930860"/>
                </a:cubicBezTo>
                <a:cubicBezTo>
                  <a:pt x="9808722" y="930860"/>
                  <a:pt x="9818695" y="932852"/>
                  <a:pt x="9827610" y="936838"/>
                </a:cubicBezTo>
                <a:cubicBezTo>
                  <a:pt x="9833003" y="940432"/>
                  <a:pt x="9835700" y="943122"/>
                  <a:pt x="9835700" y="944908"/>
                </a:cubicBezTo>
                <a:cubicBezTo>
                  <a:pt x="9835700" y="945055"/>
                  <a:pt x="9835700" y="945744"/>
                  <a:pt x="9835700" y="946977"/>
                </a:cubicBezTo>
                <a:lnTo>
                  <a:pt x="9841655" y="949108"/>
                </a:lnTo>
                <a:lnTo>
                  <a:pt x="9857468" y="915083"/>
                </a:lnTo>
                <a:lnTo>
                  <a:pt x="9852286" y="912360"/>
                </a:lnTo>
                <a:cubicBezTo>
                  <a:pt x="9850256" y="913526"/>
                  <a:pt x="9848851" y="914109"/>
                  <a:pt x="9848071" y="914109"/>
                </a:cubicBezTo>
                <a:cubicBezTo>
                  <a:pt x="9847264" y="914109"/>
                  <a:pt x="9843971" y="913136"/>
                  <a:pt x="9838193" y="911188"/>
                </a:cubicBezTo>
                <a:cubicBezTo>
                  <a:pt x="9822683" y="905848"/>
                  <a:pt x="9808876" y="903178"/>
                  <a:pt x="9796772" y="903178"/>
                </a:cubicBezTo>
                <a:close/>
                <a:moveTo>
                  <a:pt x="9205418" y="903178"/>
                </a:moveTo>
                <a:cubicBezTo>
                  <a:pt x="9184055" y="903425"/>
                  <a:pt x="9166736" y="908541"/>
                  <a:pt x="9153464" y="918525"/>
                </a:cubicBezTo>
                <a:cubicBezTo>
                  <a:pt x="9137273" y="930719"/>
                  <a:pt x="9129178" y="947667"/>
                  <a:pt x="9129178" y="969369"/>
                </a:cubicBezTo>
                <a:cubicBezTo>
                  <a:pt x="9129178" y="990844"/>
                  <a:pt x="9136982" y="1006748"/>
                  <a:pt x="9152592" y="1017080"/>
                </a:cubicBezTo>
                <a:cubicBezTo>
                  <a:pt x="9166378" y="1029400"/>
                  <a:pt x="9183278" y="1035560"/>
                  <a:pt x="9203292" y="1035560"/>
                </a:cubicBezTo>
                <a:cubicBezTo>
                  <a:pt x="9223328" y="1035560"/>
                  <a:pt x="9239961" y="1030444"/>
                  <a:pt x="9253190" y="1020212"/>
                </a:cubicBezTo>
                <a:cubicBezTo>
                  <a:pt x="9269337" y="1007768"/>
                  <a:pt x="9277411" y="991148"/>
                  <a:pt x="9277411" y="970354"/>
                </a:cubicBezTo>
                <a:cubicBezTo>
                  <a:pt x="9277411" y="948270"/>
                  <a:pt x="9269642" y="932233"/>
                  <a:pt x="9254106" y="922244"/>
                </a:cubicBezTo>
                <a:cubicBezTo>
                  <a:pt x="9240063" y="909533"/>
                  <a:pt x="9223834" y="903178"/>
                  <a:pt x="9205418" y="903178"/>
                </a:cubicBezTo>
                <a:close/>
                <a:moveTo>
                  <a:pt x="11384445" y="899308"/>
                </a:moveTo>
                <a:lnTo>
                  <a:pt x="11403717" y="899308"/>
                </a:lnTo>
                <a:cubicBezTo>
                  <a:pt x="11408554" y="899308"/>
                  <a:pt x="11412548" y="899806"/>
                  <a:pt x="11415696" y="900803"/>
                </a:cubicBezTo>
                <a:cubicBezTo>
                  <a:pt x="11418844" y="901800"/>
                  <a:pt x="11421439" y="903343"/>
                  <a:pt x="11423481" y="905432"/>
                </a:cubicBezTo>
                <a:cubicBezTo>
                  <a:pt x="11427718" y="909722"/>
                  <a:pt x="11429837" y="915866"/>
                  <a:pt x="11429837" y="923865"/>
                </a:cubicBezTo>
                <a:cubicBezTo>
                  <a:pt x="11429837" y="931880"/>
                  <a:pt x="11427718" y="938032"/>
                  <a:pt x="11423481" y="942320"/>
                </a:cubicBezTo>
                <a:cubicBezTo>
                  <a:pt x="11419465" y="946388"/>
                  <a:pt x="11412877" y="948421"/>
                  <a:pt x="11403717" y="948421"/>
                </a:cubicBezTo>
                <a:lnTo>
                  <a:pt x="11384445" y="948421"/>
                </a:lnTo>
                <a:close/>
                <a:moveTo>
                  <a:pt x="10003843" y="898824"/>
                </a:moveTo>
                <a:cubicBezTo>
                  <a:pt x="10002928" y="902130"/>
                  <a:pt x="10002064" y="904128"/>
                  <a:pt x="10001253" y="904820"/>
                </a:cubicBezTo>
                <a:cubicBezTo>
                  <a:pt x="10000441" y="905511"/>
                  <a:pt x="9999138" y="905856"/>
                  <a:pt x="9997343" y="905856"/>
                </a:cubicBezTo>
                <a:lnTo>
                  <a:pt x="9884332" y="905856"/>
                </a:lnTo>
                <a:lnTo>
                  <a:pt x="9884332" y="912787"/>
                </a:lnTo>
                <a:cubicBezTo>
                  <a:pt x="9887593" y="913780"/>
                  <a:pt x="9889580" y="914683"/>
                  <a:pt x="9890294" y="915496"/>
                </a:cubicBezTo>
                <a:cubicBezTo>
                  <a:pt x="9891007" y="916309"/>
                  <a:pt x="9891364" y="917546"/>
                  <a:pt x="9891364" y="919207"/>
                </a:cubicBezTo>
                <a:lnTo>
                  <a:pt x="9891364" y="1019530"/>
                </a:lnTo>
                <a:cubicBezTo>
                  <a:pt x="9891364" y="1021248"/>
                  <a:pt x="9890993" y="1022539"/>
                  <a:pt x="9890253" y="1023405"/>
                </a:cubicBezTo>
                <a:cubicBezTo>
                  <a:pt x="9889512" y="1024270"/>
                  <a:pt x="9887538" y="1025114"/>
                  <a:pt x="9884332" y="1025936"/>
                </a:cubicBezTo>
                <a:lnTo>
                  <a:pt x="9884332" y="1032881"/>
                </a:lnTo>
                <a:lnTo>
                  <a:pt x="10000691" y="1032881"/>
                </a:lnTo>
                <a:cubicBezTo>
                  <a:pt x="10002384" y="1032881"/>
                  <a:pt x="10003663" y="1033252"/>
                  <a:pt x="10004527" y="1033992"/>
                </a:cubicBezTo>
                <a:cubicBezTo>
                  <a:pt x="10005390" y="1034733"/>
                  <a:pt x="10006234" y="1036707"/>
                  <a:pt x="10007056" y="1039913"/>
                </a:cubicBezTo>
                <a:lnTo>
                  <a:pt x="10014147" y="1039913"/>
                </a:lnTo>
                <a:lnTo>
                  <a:pt x="10014147" y="999172"/>
                </a:lnTo>
                <a:lnTo>
                  <a:pt x="10007083" y="999172"/>
                </a:lnTo>
                <a:cubicBezTo>
                  <a:pt x="10006184" y="1002468"/>
                  <a:pt x="10005319" y="1004464"/>
                  <a:pt x="10004489" y="1005160"/>
                </a:cubicBezTo>
                <a:cubicBezTo>
                  <a:pt x="10003660" y="1005856"/>
                  <a:pt x="10002396" y="1006204"/>
                  <a:pt x="10000698" y="1006204"/>
                </a:cubicBezTo>
                <a:lnTo>
                  <a:pt x="9925296" y="1006204"/>
                </a:lnTo>
                <a:lnTo>
                  <a:pt x="9925296" y="980754"/>
                </a:lnTo>
                <a:lnTo>
                  <a:pt x="9969110" y="980754"/>
                </a:lnTo>
                <a:cubicBezTo>
                  <a:pt x="9970866" y="980754"/>
                  <a:pt x="9972159" y="981114"/>
                  <a:pt x="9972988" y="981835"/>
                </a:cubicBezTo>
                <a:cubicBezTo>
                  <a:pt x="9973817" y="982555"/>
                  <a:pt x="9974688" y="984539"/>
                  <a:pt x="9975599" y="987786"/>
                </a:cubicBezTo>
                <a:lnTo>
                  <a:pt x="9982558" y="987786"/>
                </a:lnTo>
                <a:lnTo>
                  <a:pt x="9982558" y="947938"/>
                </a:lnTo>
                <a:lnTo>
                  <a:pt x="9975638" y="947938"/>
                </a:lnTo>
                <a:cubicBezTo>
                  <a:pt x="9974633" y="951237"/>
                  <a:pt x="9973724" y="953234"/>
                  <a:pt x="9972910" y="953929"/>
                </a:cubicBezTo>
                <a:cubicBezTo>
                  <a:pt x="9972096" y="954623"/>
                  <a:pt x="9970829" y="954970"/>
                  <a:pt x="9969110" y="954970"/>
                </a:cubicBezTo>
                <a:lnTo>
                  <a:pt x="9925296" y="954970"/>
                </a:lnTo>
                <a:lnTo>
                  <a:pt x="9925296" y="932534"/>
                </a:lnTo>
                <a:lnTo>
                  <a:pt x="9997346" y="932534"/>
                </a:lnTo>
                <a:cubicBezTo>
                  <a:pt x="9999093" y="932534"/>
                  <a:pt x="10000387" y="932888"/>
                  <a:pt x="10001230" y="933595"/>
                </a:cubicBezTo>
                <a:cubicBezTo>
                  <a:pt x="10002073" y="934303"/>
                  <a:pt x="10002942" y="936293"/>
                  <a:pt x="10003838" y="939566"/>
                </a:cubicBezTo>
                <a:lnTo>
                  <a:pt x="10010798" y="939566"/>
                </a:lnTo>
                <a:lnTo>
                  <a:pt x="10010798" y="898824"/>
                </a:lnTo>
                <a:close/>
                <a:moveTo>
                  <a:pt x="9699043" y="898824"/>
                </a:moveTo>
                <a:cubicBezTo>
                  <a:pt x="9698128" y="902130"/>
                  <a:pt x="9697265" y="904128"/>
                  <a:pt x="9696453" y="904820"/>
                </a:cubicBezTo>
                <a:cubicBezTo>
                  <a:pt x="9695641" y="905511"/>
                  <a:pt x="9694338" y="905856"/>
                  <a:pt x="9692543" y="905856"/>
                </a:cubicBezTo>
                <a:lnTo>
                  <a:pt x="9579532" y="905856"/>
                </a:lnTo>
                <a:lnTo>
                  <a:pt x="9579532" y="912787"/>
                </a:lnTo>
                <a:cubicBezTo>
                  <a:pt x="9582793" y="913780"/>
                  <a:pt x="9584780" y="914683"/>
                  <a:pt x="9585494" y="915496"/>
                </a:cubicBezTo>
                <a:cubicBezTo>
                  <a:pt x="9586207" y="916309"/>
                  <a:pt x="9586564" y="917546"/>
                  <a:pt x="9586564" y="919207"/>
                </a:cubicBezTo>
                <a:lnTo>
                  <a:pt x="9586564" y="1019530"/>
                </a:lnTo>
                <a:cubicBezTo>
                  <a:pt x="9586564" y="1021248"/>
                  <a:pt x="9586193" y="1022539"/>
                  <a:pt x="9585453" y="1023405"/>
                </a:cubicBezTo>
                <a:cubicBezTo>
                  <a:pt x="9584712" y="1024270"/>
                  <a:pt x="9582738" y="1025114"/>
                  <a:pt x="9579532" y="1025936"/>
                </a:cubicBezTo>
                <a:lnTo>
                  <a:pt x="9579532" y="1032881"/>
                </a:lnTo>
                <a:lnTo>
                  <a:pt x="9695891" y="1032881"/>
                </a:lnTo>
                <a:cubicBezTo>
                  <a:pt x="9697584" y="1032881"/>
                  <a:pt x="9698863" y="1033252"/>
                  <a:pt x="9699727" y="1033992"/>
                </a:cubicBezTo>
                <a:cubicBezTo>
                  <a:pt x="9700590" y="1034733"/>
                  <a:pt x="9701434" y="1036707"/>
                  <a:pt x="9702256" y="1039913"/>
                </a:cubicBezTo>
                <a:lnTo>
                  <a:pt x="9709347" y="1039913"/>
                </a:lnTo>
                <a:lnTo>
                  <a:pt x="9709347" y="999172"/>
                </a:lnTo>
                <a:lnTo>
                  <a:pt x="9702283" y="999172"/>
                </a:lnTo>
                <a:cubicBezTo>
                  <a:pt x="9701384" y="1002468"/>
                  <a:pt x="9700519" y="1004464"/>
                  <a:pt x="9699689" y="1005160"/>
                </a:cubicBezTo>
                <a:cubicBezTo>
                  <a:pt x="9698860" y="1005856"/>
                  <a:pt x="9697596" y="1006204"/>
                  <a:pt x="9695898" y="1006204"/>
                </a:cubicBezTo>
                <a:lnTo>
                  <a:pt x="9620497" y="1006204"/>
                </a:lnTo>
                <a:lnTo>
                  <a:pt x="9620497" y="980754"/>
                </a:lnTo>
                <a:lnTo>
                  <a:pt x="9664310" y="980754"/>
                </a:lnTo>
                <a:cubicBezTo>
                  <a:pt x="9666066" y="980754"/>
                  <a:pt x="9667359" y="981114"/>
                  <a:pt x="9668188" y="981835"/>
                </a:cubicBezTo>
                <a:cubicBezTo>
                  <a:pt x="9669017" y="982555"/>
                  <a:pt x="9669888" y="984539"/>
                  <a:pt x="9670799" y="987786"/>
                </a:cubicBezTo>
                <a:lnTo>
                  <a:pt x="9677758" y="987786"/>
                </a:lnTo>
                <a:lnTo>
                  <a:pt x="9677758" y="947938"/>
                </a:lnTo>
                <a:lnTo>
                  <a:pt x="9670838" y="947938"/>
                </a:lnTo>
                <a:cubicBezTo>
                  <a:pt x="9669833" y="951237"/>
                  <a:pt x="9668924" y="953234"/>
                  <a:pt x="9668110" y="953929"/>
                </a:cubicBezTo>
                <a:cubicBezTo>
                  <a:pt x="9667296" y="954623"/>
                  <a:pt x="9666029" y="954970"/>
                  <a:pt x="9664310" y="954970"/>
                </a:cubicBezTo>
                <a:lnTo>
                  <a:pt x="9620497" y="954970"/>
                </a:lnTo>
                <a:lnTo>
                  <a:pt x="9620497" y="932534"/>
                </a:lnTo>
                <a:lnTo>
                  <a:pt x="9692546" y="932534"/>
                </a:lnTo>
                <a:cubicBezTo>
                  <a:pt x="9694293" y="932534"/>
                  <a:pt x="9695587" y="932888"/>
                  <a:pt x="9696430" y="933595"/>
                </a:cubicBezTo>
                <a:cubicBezTo>
                  <a:pt x="9697273" y="934303"/>
                  <a:pt x="9698142" y="936293"/>
                  <a:pt x="9699038" y="939566"/>
                </a:cubicBezTo>
                <a:lnTo>
                  <a:pt x="9705998" y="939566"/>
                </a:lnTo>
                <a:lnTo>
                  <a:pt x="9705998" y="898824"/>
                </a:lnTo>
                <a:close/>
                <a:moveTo>
                  <a:pt x="11357135" y="881523"/>
                </a:moveTo>
                <a:lnTo>
                  <a:pt x="11357135" y="886144"/>
                </a:lnTo>
                <a:cubicBezTo>
                  <a:pt x="11359309" y="886806"/>
                  <a:pt x="11360634" y="887408"/>
                  <a:pt x="11361110" y="887949"/>
                </a:cubicBezTo>
                <a:cubicBezTo>
                  <a:pt x="11361585" y="888491"/>
                  <a:pt x="11361823" y="889316"/>
                  <a:pt x="11361823" y="890424"/>
                </a:cubicBezTo>
                <a:lnTo>
                  <a:pt x="11361823" y="957306"/>
                </a:lnTo>
                <a:cubicBezTo>
                  <a:pt x="11361823" y="958450"/>
                  <a:pt x="11361576" y="959311"/>
                  <a:pt x="11361082" y="959889"/>
                </a:cubicBezTo>
                <a:cubicBezTo>
                  <a:pt x="11360588" y="960466"/>
                  <a:pt x="11359272" y="961028"/>
                  <a:pt x="11357135" y="961576"/>
                </a:cubicBezTo>
                <a:lnTo>
                  <a:pt x="11357135" y="966206"/>
                </a:lnTo>
                <a:lnTo>
                  <a:pt x="11406550" y="966206"/>
                </a:lnTo>
                <a:cubicBezTo>
                  <a:pt x="11414305" y="966206"/>
                  <a:pt x="11420808" y="965465"/>
                  <a:pt x="11426061" y="963982"/>
                </a:cubicBezTo>
                <a:cubicBezTo>
                  <a:pt x="11431313" y="962499"/>
                  <a:pt x="11435891" y="960085"/>
                  <a:pt x="11439795" y="956738"/>
                </a:cubicBezTo>
                <a:cubicBezTo>
                  <a:pt x="11448486" y="949216"/>
                  <a:pt x="11452831" y="938258"/>
                  <a:pt x="11452831" y="923865"/>
                </a:cubicBezTo>
                <a:cubicBezTo>
                  <a:pt x="11452831" y="916160"/>
                  <a:pt x="11451542" y="909377"/>
                  <a:pt x="11448964" y="903514"/>
                </a:cubicBezTo>
                <a:cubicBezTo>
                  <a:pt x="11445262" y="895095"/>
                  <a:pt x="11439182" y="889052"/>
                  <a:pt x="11430723" y="885383"/>
                </a:cubicBezTo>
                <a:cubicBezTo>
                  <a:pt x="11424769" y="882810"/>
                  <a:pt x="11416712" y="881523"/>
                  <a:pt x="11406550" y="881523"/>
                </a:cubicBezTo>
                <a:close/>
                <a:moveTo>
                  <a:pt x="11233310" y="881523"/>
                </a:moveTo>
                <a:lnTo>
                  <a:pt x="11233310" y="886144"/>
                </a:lnTo>
                <a:cubicBezTo>
                  <a:pt x="11235484" y="886806"/>
                  <a:pt x="11236809" y="887408"/>
                  <a:pt x="11237284" y="887949"/>
                </a:cubicBezTo>
                <a:cubicBezTo>
                  <a:pt x="11237760" y="888491"/>
                  <a:pt x="11237998" y="889316"/>
                  <a:pt x="11237998" y="890424"/>
                </a:cubicBezTo>
                <a:lnTo>
                  <a:pt x="11237998" y="957306"/>
                </a:lnTo>
                <a:cubicBezTo>
                  <a:pt x="11237998" y="958450"/>
                  <a:pt x="11237751" y="959311"/>
                  <a:pt x="11237257" y="959889"/>
                </a:cubicBezTo>
                <a:cubicBezTo>
                  <a:pt x="11236764" y="960466"/>
                  <a:pt x="11235448" y="961028"/>
                  <a:pt x="11233310" y="961576"/>
                </a:cubicBezTo>
                <a:lnTo>
                  <a:pt x="11233310" y="966206"/>
                </a:lnTo>
                <a:lnTo>
                  <a:pt x="11263522" y="966206"/>
                </a:lnTo>
                <a:lnTo>
                  <a:pt x="11263522" y="961617"/>
                </a:lnTo>
                <a:cubicBezTo>
                  <a:pt x="11261363" y="961003"/>
                  <a:pt x="11260042" y="960414"/>
                  <a:pt x="11259559" y="959850"/>
                </a:cubicBezTo>
                <a:cubicBezTo>
                  <a:pt x="11259076" y="959285"/>
                  <a:pt x="11258834" y="958416"/>
                  <a:pt x="11258834" y="957241"/>
                </a:cubicBezTo>
                <a:lnTo>
                  <a:pt x="11258834" y="912356"/>
                </a:lnTo>
                <a:lnTo>
                  <a:pt x="11299618" y="954724"/>
                </a:lnTo>
                <a:cubicBezTo>
                  <a:pt x="11301630" y="956768"/>
                  <a:pt x="11302874" y="958086"/>
                  <a:pt x="11303351" y="958678"/>
                </a:cubicBezTo>
                <a:cubicBezTo>
                  <a:pt x="11303828" y="959269"/>
                  <a:pt x="11304066" y="959719"/>
                  <a:pt x="11304066" y="960029"/>
                </a:cubicBezTo>
                <a:cubicBezTo>
                  <a:pt x="11304066" y="960580"/>
                  <a:pt x="11302996" y="961073"/>
                  <a:pt x="11300854" y="961508"/>
                </a:cubicBezTo>
                <a:lnTo>
                  <a:pt x="11300854" y="966206"/>
                </a:lnTo>
                <a:lnTo>
                  <a:pt x="11333174" y="966206"/>
                </a:lnTo>
                <a:lnTo>
                  <a:pt x="11333174" y="961632"/>
                </a:lnTo>
                <a:cubicBezTo>
                  <a:pt x="11330969" y="960962"/>
                  <a:pt x="11329636" y="960356"/>
                  <a:pt x="11329176" y="959815"/>
                </a:cubicBezTo>
                <a:cubicBezTo>
                  <a:pt x="11328716" y="959275"/>
                  <a:pt x="11328486" y="958416"/>
                  <a:pt x="11328486" y="957238"/>
                </a:cubicBezTo>
                <a:lnTo>
                  <a:pt x="11328486" y="890419"/>
                </a:lnTo>
                <a:cubicBezTo>
                  <a:pt x="11328486" y="889256"/>
                  <a:pt x="11328714" y="888406"/>
                  <a:pt x="11329173" y="887868"/>
                </a:cubicBezTo>
                <a:cubicBezTo>
                  <a:pt x="11329632" y="887330"/>
                  <a:pt x="11330965" y="886756"/>
                  <a:pt x="11333174" y="886145"/>
                </a:cubicBezTo>
                <a:lnTo>
                  <a:pt x="11333174" y="881523"/>
                </a:lnTo>
                <a:lnTo>
                  <a:pt x="11302961" y="881523"/>
                </a:lnTo>
                <a:lnTo>
                  <a:pt x="11302961" y="886166"/>
                </a:lnTo>
                <a:cubicBezTo>
                  <a:pt x="11305150" y="886772"/>
                  <a:pt x="11306478" y="887350"/>
                  <a:pt x="11306946" y="887901"/>
                </a:cubicBezTo>
                <a:cubicBezTo>
                  <a:pt x="11307415" y="888452"/>
                  <a:pt x="11307650" y="889293"/>
                  <a:pt x="11307650" y="890424"/>
                </a:cubicBezTo>
                <a:lnTo>
                  <a:pt x="11307650" y="933986"/>
                </a:lnTo>
                <a:lnTo>
                  <a:pt x="11266406" y="890911"/>
                </a:lnTo>
                <a:cubicBezTo>
                  <a:pt x="11265158" y="889662"/>
                  <a:pt x="11264534" y="888648"/>
                  <a:pt x="11264534" y="887868"/>
                </a:cubicBezTo>
                <a:cubicBezTo>
                  <a:pt x="11264534" y="887283"/>
                  <a:pt x="11265604" y="886722"/>
                  <a:pt x="11267745" y="886187"/>
                </a:cubicBezTo>
                <a:lnTo>
                  <a:pt x="11267745" y="881523"/>
                </a:lnTo>
                <a:close/>
                <a:moveTo>
                  <a:pt x="11499489" y="879067"/>
                </a:moveTo>
                <a:lnTo>
                  <a:pt x="11499489" y="886736"/>
                </a:lnTo>
                <a:cubicBezTo>
                  <a:pt x="11503628" y="887288"/>
                  <a:pt x="11506751" y="888456"/>
                  <a:pt x="11508856" y="890240"/>
                </a:cubicBezTo>
                <a:cubicBezTo>
                  <a:pt x="11510962" y="892024"/>
                  <a:pt x="11514058" y="895785"/>
                  <a:pt x="11518145" y="901524"/>
                </a:cubicBezTo>
                <a:lnTo>
                  <a:pt x="11566015" y="968982"/>
                </a:lnTo>
                <a:lnTo>
                  <a:pt x="11566015" y="1019199"/>
                </a:lnTo>
                <a:cubicBezTo>
                  <a:pt x="11566015" y="1020880"/>
                  <a:pt x="11565638" y="1022121"/>
                  <a:pt x="11564883" y="1022923"/>
                </a:cubicBezTo>
                <a:cubicBezTo>
                  <a:pt x="11564128" y="1023724"/>
                  <a:pt x="11562088" y="1024585"/>
                  <a:pt x="11558760" y="1025506"/>
                </a:cubicBezTo>
                <a:lnTo>
                  <a:pt x="11558760" y="1032881"/>
                </a:lnTo>
                <a:lnTo>
                  <a:pt x="11610217" y="1032881"/>
                </a:lnTo>
                <a:lnTo>
                  <a:pt x="11610217" y="1025546"/>
                </a:lnTo>
                <a:cubicBezTo>
                  <a:pt x="11606924" y="1024619"/>
                  <a:pt x="11604929" y="1023766"/>
                  <a:pt x="11604231" y="1022988"/>
                </a:cubicBezTo>
                <a:cubicBezTo>
                  <a:pt x="11603534" y="1022210"/>
                  <a:pt x="11603185" y="1020947"/>
                  <a:pt x="11603185" y="1019199"/>
                </a:cubicBezTo>
                <a:lnTo>
                  <a:pt x="11603185" y="968901"/>
                </a:lnTo>
                <a:lnTo>
                  <a:pt x="11650999" y="901524"/>
                </a:lnTo>
                <a:cubicBezTo>
                  <a:pt x="11655107" y="895755"/>
                  <a:pt x="11658207" y="891984"/>
                  <a:pt x="11660300" y="890213"/>
                </a:cubicBezTo>
                <a:cubicBezTo>
                  <a:pt x="11662393" y="888442"/>
                  <a:pt x="11665530" y="887277"/>
                  <a:pt x="11669711" y="886719"/>
                </a:cubicBezTo>
                <a:lnTo>
                  <a:pt x="11669711" y="879067"/>
                </a:lnTo>
                <a:lnTo>
                  <a:pt x="11607336" y="879067"/>
                </a:lnTo>
                <a:lnTo>
                  <a:pt x="11607336" y="886694"/>
                </a:lnTo>
                <a:cubicBezTo>
                  <a:pt x="11610392" y="887187"/>
                  <a:pt x="11612379" y="887854"/>
                  <a:pt x="11613295" y="888695"/>
                </a:cubicBezTo>
                <a:cubicBezTo>
                  <a:pt x="11614212" y="889535"/>
                  <a:pt x="11614670" y="890450"/>
                  <a:pt x="11614670" y="891440"/>
                </a:cubicBezTo>
                <a:cubicBezTo>
                  <a:pt x="11614670" y="892504"/>
                  <a:pt x="11613302" y="895005"/>
                  <a:pt x="11610566" y="898943"/>
                </a:cubicBezTo>
                <a:lnTo>
                  <a:pt x="11584825" y="938125"/>
                </a:lnTo>
                <a:lnTo>
                  <a:pt x="11559846" y="898978"/>
                </a:lnTo>
                <a:cubicBezTo>
                  <a:pt x="11557121" y="894925"/>
                  <a:pt x="11555758" y="892448"/>
                  <a:pt x="11555758" y="891548"/>
                </a:cubicBezTo>
                <a:cubicBezTo>
                  <a:pt x="11555758" y="889098"/>
                  <a:pt x="11558203" y="887472"/>
                  <a:pt x="11563094" y="886668"/>
                </a:cubicBezTo>
                <a:lnTo>
                  <a:pt x="11563094" y="879067"/>
                </a:lnTo>
                <a:close/>
                <a:moveTo>
                  <a:pt x="10674684" y="879067"/>
                </a:moveTo>
                <a:lnTo>
                  <a:pt x="10674684" y="886478"/>
                </a:lnTo>
                <a:cubicBezTo>
                  <a:pt x="10677951" y="887383"/>
                  <a:pt x="10679940" y="888239"/>
                  <a:pt x="10680650" y="889049"/>
                </a:cubicBezTo>
                <a:cubicBezTo>
                  <a:pt x="10681360" y="889858"/>
                  <a:pt x="10681716" y="891092"/>
                  <a:pt x="10681716" y="892751"/>
                </a:cubicBezTo>
                <a:lnTo>
                  <a:pt x="10681716" y="976506"/>
                </a:lnTo>
                <a:cubicBezTo>
                  <a:pt x="10681716" y="987339"/>
                  <a:pt x="10683101" y="995645"/>
                  <a:pt x="10685872" y="1001425"/>
                </a:cubicBezTo>
                <a:cubicBezTo>
                  <a:pt x="10688991" y="1011601"/>
                  <a:pt x="10694445" y="1019043"/>
                  <a:pt x="10702233" y="1023751"/>
                </a:cubicBezTo>
                <a:cubicBezTo>
                  <a:pt x="10715194" y="1031624"/>
                  <a:pt x="10733785" y="1035560"/>
                  <a:pt x="10758007" y="1035560"/>
                </a:cubicBezTo>
                <a:cubicBezTo>
                  <a:pt x="10791711" y="1035560"/>
                  <a:pt x="10814029" y="1028190"/>
                  <a:pt x="10824962" y="1013449"/>
                </a:cubicBezTo>
                <a:cubicBezTo>
                  <a:pt x="10831114" y="1005136"/>
                  <a:pt x="10834190" y="992822"/>
                  <a:pt x="10834190" y="976506"/>
                </a:cubicBezTo>
                <a:lnTo>
                  <a:pt x="10834190" y="892751"/>
                </a:lnTo>
                <a:cubicBezTo>
                  <a:pt x="10834190" y="891043"/>
                  <a:pt x="10834538" y="889794"/>
                  <a:pt x="10835233" y="889003"/>
                </a:cubicBezTo>
                <a:cubicBezTo>
                  <a:pt x="10835928" y="888211"/>
                  <a:pt x="10837925" y="887359"/>
                  <a:pt x="10841222" y="886447"/>
                </a:cubicBezTo>
                <a:lnTo>
                  <a:pt x="10841222" y="879067"/>
                </a:lnTo>
                <a:lnTo>
                  <a:pt x="10792555" y="879067"/>
                </a:lnTo>
                <a:lnTo>
                  <a:pt x="10792555" y="886478"/>
                </a:lnTo>
                <a:cubicBezTo>
                  <a:pt x="10795821" y="887383"/>
                  <a:pt x="10797810" y="888240"/>
                  <a:pt x="10798521" y="889050"/>
                </a:cubicBezTo>
                <a:cubicBezTo>
                  <a:pt x="10799232" y="889859"/>
                  <a:pt x="10799588" y="891095"/>
                  <a:pt x="10799588" y="892757"/>
                </a:cubicBezTo>
                <a:lnTo>
                  <a:pt x="10799588" y="967351"/>
                </a:lnTo>
                <a:cubicBezTo>
                  <a:pt x="10799588" y="975745"/>
                  <a:pt x="10799142" y="981881"/>
                  <a:pt x="10798252" y="985759"/>
                </a:cubicBezTo>
                <a:cubicBezTo>
                  <a:pt x="10797361" y="989637"/>
                  <a:pt x="10795583" y="993402"/>
                  <a:pt x="10792918" y="997053"/>
                </a:cubicBezTo>
                <a:cubicBezTo>
                  <a:pt x="10786775" y="1002856"/>
                  <a:pt x="10775530" y="1005757"/>
                  <a:pt x="10759181" y="1005757"/>
                </a:cubicBezTo>
                <a:cubicBezTo>
                  <a:pt x="10742935" y="1005757"/>
                  <a:pt x="10731543" y="1002277"/>
                  <a:pt x="10725005" y="995317"/>
                </a:cubicBezTo>
                <a:cubicBezTo>
                  <a:pt x="10722693" y="992872"/>
                  <a:pt x="10721094" y="989726"/>
                  <a:pt x="10720211" y="985878"/>
                </a:cubicBezTo>
                <a:cubicBezTo>
                  <a:pt x="10719327" y="982031"/>
                  <a:pt x="10718885" y="975855"/>
                  <a:pt x="10718885" y="967351"/>
                </a:cubicBezTo>
                <a:lnTo>
                  <a:pt x="10718885" y="892757"/>
                </a:lnTo>
                <a:cubicBezTo>
                  <a:pt x="10718885" y="891020"/>
                  <a:pt x="10719232" y="889752"/>
                  <a:pt x="10719924" y="888955"/>
                </a:cubicBezTo>
                <a:cubicBezTo>
                  <a:pt x="10720616" y="888157"/>
                  <a:pt x="10722614" y="887340"/>
                  <a:pt x="10725918" y="886504"/>
                </a:cubicBezTo>
                <a:lnTo>
                  <a:pt x="10725918" y="879067"/>
                </a:lnTo>
                <a:close/>
                <a:moveTo>
                  <a:pt x="10296586" y="879067"/>
                </a:moveTo>
                <a:lnTo>
                  <a:pt x="10296586" y="886478"/>
                </a:lnTo>
                <a:cubicBezTo>
                  <a:pt x="10299853" y="887383"/>
                  <a:pt x="10301842" y="888239"/>
                  <a:pt x="10302552" y="889049"/>
                </a:cubicBezTo>
                <a:cubicBezTo>
                  <a:pt x="10303262" y="889858"/>
                  <a:pt x="10303618" y="891056"/>
                  <a:pt x="10303618" y="892642"/>
                </a:cubicBezTo>
                <a:lnTo>
                  <a:pt x="10303618" y="1019197"/>
                </a:lnTo>
                <a:cubicBezTo>
                  <a:pt x="10303618" y="1020881"/>
                  <a:pt x="10303262" y="1022127"/>
                  <a:pt x="10302551" y="1022936"/>
                </a:cubicBezTo>
                <a:cubicBezTo>
                  <a:pt x="10301840" y="1023744"/>
                  <a:pt x="10299852" y="1024601"/>
                  <a:pt x="10296586" y="1025506"/>
                </a:cubicBezTo>
                <a:lnTo>
                  <a:pt x="10296586" y="1032881"/>
                </a:lnTo>
                <a:lnTo>
                  <a:pt x="10345141" y="1032881"/>
                </a:lnTo>
                <a:lnTo>
                  <a:pt x="10345141" y="1025537"/>
                </a:lnTo>
                <a:cubicBezTo>
                  <a:pt x="10341843" y="1024624"/>
                  <a:pt x="10339847" y="1023772"/>
                  <a:pt x="10339152" y="1022980"/>
                </a:cubicBezTo>
                <a:cubicBezTo>
                  <a:pt x="10338456" y="1022188"/>
                  <a:pt x="10338109" y="1020927"/>
                  <a:pt x="10338109" y="1019197"/>
                </a:cubicBezTo>
                <a:lnTo>
                  <a:pt x="10338109" y="930565"/>
                </a:lnTo>
                <a:lnTo>
                  <a:pt x="10417872" y="1016387"/>
                </a:lnTo>
                <a:cubicBezTo>
                  <a:pt x="10421034" y="1019609"/>
                  <a:pt x="10422614" y="1021641"/>
                  <a:pt x="10422614" y="1022481"/>
                </a:cubicBezTo>
                <a:cubicBezTo>
                  <a:pt x="10422614" y="1023770"/>
                  <a:pt x="10421080" y="1024742"/>
                  <a:pt x="10418012" y="1025399"/>
                </a:cubicBezTo>
                <a:lnTo>
                  <a:pt x="10418012" y="1032881"/>
                </a:lnTo>
                <a:lnTo>
                  <a:pt x="10469710" y="1032881"/>
                </a:lnTo>
                <a:lnTo>
                  <a:pt x="10469710" y="1025537"/>
                </a:lnTo>
                <a:cubicBezTo>
                  <a:pt x="10466412" y="1024624"/>
                  <a:pt x="10464416" y="1023772"/>
                  <a:pt x="10463721" y="1022980"/>
                </a:cubicBezTo>
                <a:cubicBezTo>
                  <a:pt x="10463025" y="1022188"/>
                  <a:pt x="10462678" y="1020927"/>
                  <a:pt x="10462678" y="1019197"/>
                </a:cubicBezTo>
                <a:lnTo>
                  <a:pt x="10462678" y="892642"/>
                </a:lnTo>
                <a:cubicBezTo>
                  <a:pt x="10462678" y="891007"/>
                  <a:pt x="10463025" y="889794"/>
                  <a:pt x="10463721" y="889003"/>
                </a:cubicBezTo>
                <a:cubicBezTo>
                  <a:pt x="10464416" y="888211"/>
                  <a:pt x="10466412" y="887359"/>
                  <a:pt x="10469710" y="886447"/>
                </a:cubicBezTo>
                <a:lnTo>
                  <a:pt x="10469710" y="879067"/>
                </a:lnTo>
                <a:lnTo>
                  <a:pt x="10421155" y="879067"/>
                </a:lnTo>
                <a:lnTo>
                  <a:pt x="10421155" y="886478"/>
                </a:lnTo>
                <a:cubicBezTo>
                  <a:pt x="10424422" y="887383"/>
                  <a:pt x="10426411" y="888239"/>
                  <a:pt x="10427121" y="889049"/>
                </a:cubicBezTo>
                <a:cubicBezTo>
                  <a:pt x="10427832" y="889858"/>
                  <a:pt x="10428187" y="891056"/>
                  <a:pt x="10428187" y="892642"/>
                </a:cubicBezTo>
                <a:lnTo>
                  <a:pt x="10428187" y="979085"/>
                </a:lnTo>
                <a:lnTo>
                  <a:pt x="10349705" y="894063"/>
                </a:lnTo>
                <a:cubicBezTo>
                  <a:pt x="10348099" y="892401"/>
                  <a:pt x="10347296" y="890979"/>
                  <a:pt x="10347296" y="889795"/>
                </a:cubicBezTo>
                <a:cubicBezTo>
                  <a:pt x="10347296" y="888400"/>
                  <a:pt x="10348866" y="887301"/>
                  <a:pt x="10352006" y="886499"/>
                </a:cubicBezTo>
                <a:lnTo>
                  <a:pt x="10352006" y="879067"/>
                </a:lnTo>
                <a:close/>
                <a:moveTo>
                  <a:pt x="11143136" y="876388"/>
                </a:moveTo>
                <a:cubicBezTo>
                  <a:pt x="11119027" y="876388"/>
                  <a:pt x="11098783" y="883492"/>
                  <a:pt x="11082405" y="897699"/>
                </a:cubicBezTo>
                <a:cubicBezTo>
                  <a:pt x="11079752" y="900064"/>
                  <a:pt x="11078094" y="901440"/>
                  <a:pt x="11077432" y="901826"/>
                </a:cubicBezTo>
                <a:cubicBezTo>
                  <a:pt x="11076770" y="902212"/>
                  <a:pt x="11076060" y="902405"/>
                  <a:pt x="11075302" y="902405"/>
                </a:cubicBezTo>
                <a:cubicBezTo>
                  <a:pt x="11074302" y="902405"/>
                  <a:pt x="11072118" y="901749"/>
                  <a:pt x="11068751" y="900438"/>
                </a:cubicBezTo>
                <a:lnTo>
                  <a:pt x="11064316" y="904946"/>
                </a:lnTo>
                <a:lnTo>
                  <a:pt x="11095695" y="938717"/>
                </a:lnTo>
                <a:lnTo>
                  <a:pt x="11100430" y="934538"/>
                </a:lnTo>
                <a:cubicBezTo>
                  <a:pt x="11099264" y="930614"/>
                  <a:pt x="11098681" y="928123"/>
                  <a:pt x="11098681" y="927066"/>
                </a:cubicBezTo>
                <a:cubicBezTo>
                  <a:pt x="11098681" y="922658"/>
                  <a:pt x="11102689" y="918199"/>
                  <a:pt x="11110704" y="913687"/>
                </a:cubicBezTo>
                <a:cubicBezTo>
                  <a:pt x="11119491" y="908690"/>
                  <a:pt x="11128955" y="906191"/>
                  <a:pt x="11139096" y="906191"/>
                </a:cubicBezTo>
                <a:cubicBezTo>
                  <a:pt x="11147261" y="906191"/>
                  <a:pt x="11153377" y="907739"/>
                  <a:pt x="11157445" y="910836"/>
                </a:cubicBezTo>
                <a:cubicBezTo>
                  <a:pt x="11161513" y="913932"/>
                  <a:pt x="11163546" y="918432"/>
                  <a:pt x="11163546" y="924337"/>
                </a:cubicBezTo>
                <a:cubicBezTo>
                  <a:pt x="11163546" y="929619"/>
                  <a:pt x="11161784" y="934230"/>
                  <a:pt x="11158260" y="938170"/>
                </a:cubicBezTo>
                <a:cubicBezTo>
                  <a:pt x="11154735" y="942110"/>
                  <a:pt x="11148774" y="946027"/>
                  <a:pt x="11140378" y="949921"/>
                </a:cubicBezTo>
                <a:lnTo>
                  <a:pt x="11121874" y="958350"/>
                </a:lnTo>
                <a:cubicBezTo>
                  <a:pt x="11108068" y="964663"/>
                  <a:pt x="11098049" y="970072"/>
                  <a:pt x="11091818" y="974575"/>
                </a:cubicBezTo>
                <a:cubicBezTo>
                  <a:pt x="11079678" y="983396"/>
                  <a:pt x="11071381" y="994145"/>
                  <a:pt x="11066928" y="1006819"/>
                </a:cubicBezTo>
                <a:cubicBezTo>
                  <a:pt x="11064742" y="1013076"/>
                  <a:pt x="11063649" y="1021019"/>
                  <a:pt x="11063649" y="1030649"/>
                </a:cubicBezTo>
                <a:cubicBezTo>
                  <a:pt x="11063649" y="1031730"/>
                  <a:pt x="11063699" y="1034809"/>
                  <a:pt x="11063799" y="1039885"/>
                </a:cubicBezTo>
                <a:lnTo>
                  <a:pt x="11071336" y="1039885"/>
                </a:lnTo>
                <a:cubicBezTo>
                  <a:pt x="11072126" y="1036378"/>
                  <a:pt x="11072958" y="1034333"/>
                  <a:pt x="11073830" y="1033752"/>
                </a:cubicBezTo>
                <a:cubicBezTo>
                  <a:pt x="11074702" y="1033172"/>
                  <a:pt x="11076747" y="1032881"/>
                  <a:pt x="11079965" y="1032881"/>
                </a:cubicBezTo>
                <a:lnTo>
                  <a:pt x="11196403" y="1032881"/>
                </a:lnTo>
                <a:cubicBezTo>
                  <a:pt x="11198065" y="1032881"/>
                  <a:pt x="11199300" y="1033237"/>
                  <a:pt x="11200110" y="1033948"/>
                </a:cubicBezTo>
                <a:cubicBezTo>
                  <a:pt x="11200920" y="1034659"/>
                  <a:pt x="11201778" y="1036647"/>
                  <a:pt x="11202682" y="1039913"/>
                </a:cubicBezTo>
                <a:lnTo>
                  <a:pt x="11210204" y="1039913"/>
                </a:lnTo>
                <a:lnTo>
                  <a:pt x="11210204" y="994484"/>
                </a:lnTo>
                <a:lnTo>
                  <a:pt x="11202691" y="994484"/>
                </a:lnTo>
                <a:cubicBezTo>
                  <a:pt x="11201780" y="997773"/>
                  <a:pt x="11200927" y="999767"/>
                  <a:pt x="11200130" y="1000467"/>
                </a:cubicBezTo>
                <a:cubicBezTo>
                  <a:pt x="11199334" y="1001166"/>
                  <a:pt x="11198092" y="1001516"/>
                  <a:pt x="11196405" y="1001516"/>
                </a:cubicBezTo>
                <a:lnTo>
                  <a:pt x="11107295" y="1001516"/>
                </a:lnTo>
                <a:cubicBezTo>
                  <a:pt x="11109446" y="1000615"/>
                  <a:pt x="11111980" y="999243"/>
                  <a:pt x="11114896" y="997401"/>
                </a:cubicBezTo>
                <a:cubicBezTo>
                  <a:pt x="11117813" y="995558"/>
                  <a:pt x="11122948" y="993151"/>
                  <a:pt x="11130301" y="990177"/>
                </a:cubicBezTo>
                <a:cubicBezTo>
                  <a:pt x="11136652" y="987635"/>
                  <a:pt x="11140677" y="985938"/>
                  <a:pt x="11142377" y="985086"/>
                </a:cubicBezTo>
                <a:lnTo>
                  <a:pt x="11159186" y="977545"/>
                </a:lnTo>
                <a:cubicBezTo>
                  <a:pt x="11170392" y="972538"/>
                  <a:pt x="11179316" y="967011"/>
                  <a:pt x="11185958" y="960962"/>
                </a:cubicBezTo>
                <a:cubicBezTo>
                  <a:pt x="11196318" y="951443"/>
                  <a:pt x="11201498" y="939429"/>
                  <a:pt x="11201498" y="924919"/>
                </a:cubicBezTo>
                <a:cubicBezTo>
                  <a:pt x="11201498" y="910179"/>
                  <a:pt x="11196063" y="898336"/>
                  <a:pt x="11185192" y="889389"/>
                </a:cubicBezTo>
                <a:cubicBezTo>
                  <a:pt x="11174628" y="880722"/>
                  <a:pt x="11160609" y="876388"/>
                  <a:pt x="11143136" y="876388"/>
                </a:cubicBezTo>
                <a:close/>
                <a:moveTo>
                  <a:pt x="10573682" y="876388"/>
                </a:moveTo>
                <a:cubicBezTo>
                  <a:pt x="10550287" y="876388"/>
                  <a:pt x="10532673" y="882036"/>
                  <a:pt x="10520840" y="893332"/>
                </a:cubicBezTo>
                <a:cubicBezTo>
                  <a:pt x="10511707" y="902000"/>
                  <a:pt x="10507140" y="912974"/>
                  <a:pt x="10507140" y="926253"/>
                </a:cubicBezTo>
                <a:cubicBezTo>
                  <a:pt x="10507140" y="934365"/>
                  <a:pt x="10508949" y="941537"/>
                  <a:pt x="10512568" y="947772"/>
                </a:cubicBezTo>
                <a:cubicBezTo>
                  <a:pt x="10516585" y="954720"/>
                  <a:pt x="10522121" y="959939"/>
                  <a:pt x="10529175" y="963427"/>
                </a:cubicBezTo>
                <a:cubicBezTo>
                  <a:pt x="10534006" y="965842"/>
                  <a:pt x="10538808" y="967589"/>
                  <a:pt x="10543580" y="968669"/>
                </a:cubicBezTo>
                <a:cubicBezTo>
                  <a:pt x="10548352" y="969750"/>
                  <a:pt x="10556478" y="970882"/>
                  <a:pt x="10567956" y="972067"/>
                </a:cubicBezTo>
                <a:lnTo>
                  <a:pt x="10584827" y="973821"/>
                </a:lnTo>
                <a:cubicBezTo>
                  <a:pt x="10595928" y="975040"/>
                  <a:pt x="10603254" y="976346"/>
                  <a:pt x="10606802" y="977739"/>
                </a:cubicBezTo>
                <a:cubicBezTo>
                  <a:pt x="10611203" y="979489"/>
                  <a:pt x="10613404" y="982336"/>
                  <a:pt x="10613404" y="986281"/>
                </a:cubicBezTo>
                <a:cubicBezTo>
                  <a:pt x="10613404" y="989061"/>
                  <a:pt x="10612392" y="991806"/>
                  <a:pt x="10610369" y="994517"/>
                </a:cubicBezTo>
                <a:cubicBezTo>
                  <a:pt x="10608346" y="997227"/>
                  <a:pt x="10605613" y="999411"/>
                  <a:pt x="10602172" y="1001067"/>
                </a:cubicBezTo>
                <a:cubicBezTo>
                  <a:pt x="10595646" y="1004194"/>
                  <a:pt x="10587684" y="1005757"/>
                  <a:pt x="10578283" y="1005757"/>
                </a:cubicBezTo>
                <a:cubicBezTo>
                  <a:pt x="10569588" y="1005757"/>
                  <a:pt x="10560415" y="1004268"/>
                  <a:pt x="10550764" y="1001291"/>
                </a:cubicBezTo>
                <a:cubicBezTo>
                  <a:pt x="10541113" y="998313"/>
                  <a:pt x="10534038" y="994819"/>
                  <a:pt x="10529541" y="990809"/>
                </a:cubicBezTo>
                <a:cubicBezTo>
                  <a:pt x="10526938" y="988511"/>
                  <a:pt x="10525636" y="986030"/>
                  <a:pt x="10525636" y="983365"/>
                </a:cubicBezTo>
                <a:cubicBezTo>
                  <a:pt x="10525636" y="983073"/>
                  <a:pt x="10525636" y="982154"/>
                  <a:pt x="10525636" y="980608"/>
                </a:cubicBezTo>
                <a:lnTo>
                  <a:pt x="10519000" y="978178"/>
                </a:lnTo>
                <a:lnTo>
                  <a:pt x="10501671" y="1018088"/>
                </a:lnTo>
                <a:lnTo>
                  <a:pt x="10507365" y="1020926"/>
                </a:lnTo>
                <a:cubicBezTo>
                  <a:pt x="10509784" y="1019323"/>
                  <a:pt x="10511184" y="1018522"/>
                  <a:pt x="10511567" y="1018522"/>
                </a:cubicBezTo>
                <a:cubicBezTo>
                  <a:pt x="10511993" y="1018522"/>
                  <a:pt x="10514125" y="1019411"/>
                  <a:pt x="10517962" y="1021187"/>
                </a:cubicBezTo>
                <a:cubicBezTo>
                  <a:pt x="10537469" y="1030769"/>
                  <a:pt x="10557309" y="1035560"/>
                  <a:pt x="10577481" y="1035560"/>
                </a:cubicBezTo>
                <a:cubicBezTo>
                  <a:pt x="10588751" y="1035560"/>
                  <a:pt x="10599287" y="1034188"/>
                  <a:pt x="10609089" y="1031442"/>
                </a:cubicBezTo>
                <a:cubicBezTo>
                  <a:pt x="10622498" y="1027731"/>
                  <a:pt x="10632414" y="1021978"/>
                  <a:pt x="10638837" y="1014185"/>
                </a:cubicBezTo>
                <a:cubicBezTo>
                  <a:pt x="10645992" y="1005574"/>
                  <a:pt x="10649569" y="995759"/>
                  <a:pt x="10649569" y="984741"/>
                </a:cubicBezTo>
                <a:cubicBezTo>
                  <a:pt x="10649569" y="977797"/>
                  <a:pt x="10648050" y="971250"/>
                  <a:pt x="10645012" y="965099"/>
                </a:cubicBezTo>
                <a:cubicBezTo>
                  <a:pt x="10641975" y="958949"/>
                  <a:pt x="10637647" y="953850"/>
                  <a:pt x="10632030" y="949804"/>
                </a:cubicBezTo>
                <a:cubicBezTo>
                  <a:pt x="10627230" y="946438"/>
                  <a:pt x="10621593" y="943782"/>
                  <a:pt x="10615118" y="941836"/>
                </a:cubicBezTo>
                <a:cubicBezTo>
                  <a:pt x="10608643" y="939890"/>
                  <a:pt x="10600189" y="938359"/>
                  <a:pt x="10589757" y="937241"/>
                </a:cubicBezTo>
                <a:lnTo>
                  <a:pt x="10572571" y="935490"/>
                </a:lnTo>
                <a:cubicBezTo>
                  <a:pt x="10561207" y="934338"/>
                  <a:pt x="10554200" y="933375"/>
                  <a:pt x="10551551" y="932602"/>
                </a:cubicBezTo>
                <a:cubicBezTo>
                  <a:pt x="10545161" y="930678"/>
                  <a:pt x="10541966" y="927445"/>
                  <a:pt x="10541966" y="922903"/>
                </a:cubicBezTo>
                <a:cubicBezTo>
                  <a:pt x="10541966" y="920040"/>
                  <a:pt x="10543138" y="917325"/>
                  <a:pt x="10545481" y="914756"/>
                </a:cubicBezTo>
                <a:cubicBezTo>
                  <a:pt x="10547825" y="912188"/>
                  <a:pt x="10551163" y="910170"/>
                  <a:pt x="10555496" y="908703"/>
                </a:cubicBezTo>
                <a:cubicBezTo>
                  <a:pt x="10560712" y="907028"/>
                  <a:pt x="10567067" y="906191"/>
                  <a:pt x="10574559" y="906191"/>
                </a:cubicBezTo>
                <a:cubicBezTo>
                  <a:pt x="10591578" y="906191"/>
                  <a:pt x="10606567" y="910706"/>
                  <a:pt x="10619527" y="919734"/>
                </a:cubicBezTo>
                <a:cubicBezTo>
                  <a:pt x="10622790" y="921928"/>
                  <a:pt x="10624421" y="923857"/>
                  <a:pt x="10624421" y="925519"/>
                </a:cubicBezTo>
                <a:cubicBezTo>
                  <a:pt x="10624421" y="925816"/>
                  <a:pt x="10624385" y="926811"/>
                  <a:pt x="10624313" y="928505"/>
                </a:cubicBezTo>
                <a:lnTo>
                  <a:pt x="10630607" y="931254"/>
                </a:lnTo>
                <a:lnTo>
                  <a:pt x="10649792" y="892966"/>
                </a:lnTo>
                <a:lnTo>
                  <a:pt x="10644132" y="889991"/>
                </a:lnTo>
                <a:cubicBezTo>
                  <a:pt x="10641728" y="891672"/>
                  <a:pt x="10640024" y="892512"/>
                  <a:pt x="10639020" y="892512"/>
                </a:cubicBezTo>
                <a:cubicBezTo>
                  <a:pt x="10638342" y="892512"/>
                  <a:pt x="10635762" y="891672"/>
                  <a:pt x="10631282" y="889991"/>
                </a:cubicBezTo>
                <a:cubicBezTo>
                  <a:pt x="10619322" y="884856"/>
                  <a:pt x="10609158" y="881305"/>
                  <a:pt x="10600790" y="879339"/>
                </a:cubicBezTo>
                <a:cubicBezTo>
                  <a:pt x="10592422" y="877372"/>
                  <a:pt x="10583386" y="876388"/>
                  <a:pt x="10573682" y="876388"/>
                </a:cubicBezTo>
                <a:close/>
                <a:moveTo>
                  <a:pt x="9021284" y="876388"/>
                </a:moveTo>
                <a:cubicBezTo>
                  <a:pt x="8988379" y="876388"/>
                  <a:pt x="8963742" y="886716"/>
                  <a:pt x="8947375" y="907370"/>
                </a:cubicBezTo>
                <a:cubicBezTo>
                  <a:pt x="8936492" y="921109"/>
                  <a:pt x="8931050" y="937292"/>
                  <a:pt x="8931050" y="955920"/>
                </a:cubicBezTo>
                <a:cubicBezTo>
                  <a:pt x="8931050" y="969621"/>
                  <a:pt x="8934647" y="982517"/>
                  <a:pt x="8941841" y="994611"/>
                </a:cubicBezTo>
                <a:cubicBezTo>
                  <a:pt x="8945992" y="1003765"/>
                  <a:pt x="8952355" y="1011033"/>
                  <a:pt x="8960932" y="1016414"/>
                </a:cubicBezTo>
                <a:cubicBezTo>
                  <a:pt x="8976996" y="1029178"/>
                  <a:pt x="8997076" y="1035560"/>
                  <a:pt x="9021174" y="1035560"/>
                </a:cubicBezTo>
                <a:cubicBezTo>
                  <a:pt x="9033275" y="1035560"/>
                  <a:pt x="9043692" y="1034275"/>
                  <a:pt x="9052423" y="1031704"/>
                </a:cubicBezTo>
                <a:cubicBezTo>
                  <a:pt x="9061155" y="1029133"/>
                  <a:pt x="9072280" y="1022785"/>
                  <a:pt x="9085799" y="1012659"/>
                </a:cubicBezTo>
                <a:cubicBezTo>
                  <a:pt x="9090753" y="1012125"/>
                  <a:pt x="9093657" y="1011858"/>
                  <a:pt x="9094509" y="1011858"/>
                </a:cubicBezTo>
                <a:cubicBezTo>
                  <a:pt x="9095224" y="1011858"/>
                  <a:pt x="9096840" y="1012809"/>
                  <a:pt x="9099357" y="1014710"/>
                </a:cubicBezTo>
                <a:lnTo>
                  <a:pt x="9104733" y="1011080"/>
                </a:lnTo>
                <a:lnTo>
                  <a:pt x="9082227" y="977193"/>
                </a:lnTo>
                <a:lnTo>
                  <a:pt x="9076404" y="980479"/>
                </a:lnTo>
                <a:cubicBezTo>
                  <a:pt x="9076549" y="982467"/>
                  <a:pt x="9076622" y="983758"/>
                  <a:pt x="9076622" y="984350"/>
                </a:cubicBezTo>
                <a:cubicBezTo>
                  <a:pt x="9076622" y="985870"/>
                  <a:pt x="9075854" y="987413"/>
                  <a:pt x="9074319" y="988978"/>
                </a:cubicBezTo>
                <a:cubicBezTo>
                  <a:pt x="9072785" y="990544"/>
                  <a:pt x="9069764" y="992594"/>
                  <a:pt x="9065259" y="995127"/>
                </a:cubicBezTo>
                <a:cubicBezTo>
                  <a:pt x="9052713" y="1002214"/>
                  <a:pt x="9039402" y="1005757"/>
                  <a:pt x="9025326" y="1005757"/>
                </a:cubicBezTo>
                <a:cubicBezTo>
                  <a:pt x="9008810" y="1005757"/>
                  <a:pt x="8994456" y="1001487"/>
                  <a:pt x="8982265" y="992945"/>
                </a:cubicBezTo>
                <a:cubicBezTo>
                  <a:pt x="8973348" y="983762"/>
                  <a:pt x="8968890" y="971438"/>
                  <a:pt x="8968890" y="955974"/>
                </a:cubicBezTo>
                <a:cubicBezTo>
                  <a:pt x="8968890" y="940533"/>
                  <a:pt x="8973348" y="928210"/>
                  <a:pt x="8982265" y="919003"/>
                </a:cubicBezTo>
                <a:cubicBezTo>
                  <a:pt x="8994484" y="910462"/>
                  <a:pt x="9008838" y="906191"/>
                  <a:pt x="9025326" y="906191"/>
                </a:cubicBezTo>
                <a:cubicBezTo>
                  <a:pt x="9039362" y="906191"/>
                  <a:pt x="9052673" y="909740"/>
                  <a:pt x="9065259" y="916837"/>
                </a:cubicBezTo>
                <a:cubicBezTo>
                  <a:pt x="9069763" y="919365"/>
                  <a:pt x="9072783" y="921410"/>
                  <a:pt x="9074319" y="922973"/>
                </a:cubicBezTo>
                <a:cubicBezTo>
                  <a:pt x="9075854" y="924536"/>
                  <a:pt x="9076622" y="926063"/>
                  <a:pt x="9076622" y="927555"/>
                </a:cubicBezTo>
                <a:cubicBezTo>
                  <a:pt x="9076622" y="928198"/>
                  <a:pt x="9076549" y="929554"/>
                  <a:pt x="9076404" y="931625"/>
                </a:cubicBezTo>
                <a:lnTo>
                  <a:pt x="9082260" y="934704"/>
                </a:lnTo>
                <a:lnTo>
                  <a:pt x="9104733" y="900731"/>
                </a:lnTo>
                <a:lnTo>
                  <a:pt x="9099357" y="897077"/>
                </a:lnTo>
                <a:cubicBezTo>
                  <a:pt x="9096867" y="898974"/>
                  <a:pt x="9095251" y="899923"/>
                  <a:pt x="9094509" y="899923"/>
                </a:cubicBezTo>
                <a:cubicBezTo>
                  <a:pt x="9093585" y="899923"/>
                  <a:pt x="9090278" y="898313"/>
                  <a:pt x="9084590" y="895092"/>
                </a:cubicBezTo>
                <a:cubicBezTo>
                  <a:pt x="9071728" y="887699"/>
                  <a:pt x="9060967" y="882734"/>
                  <a:pt x="9052307" y="880196"/>
                </a:cubicBezTo>
                <a:cubicBezTo>
                  <a:pt x="9043648" y="877658"/>
                  <a:pt x="9033306" y="876388"/>
                  <a:pt x="9021284" y="876388"/>
                </a:cubicBezTo>
                <a:close/>
                <a:moveTo>
                  <a:pt x="10865779" y="872035"/>
                </a:moveTo>
                <a:lnTo>
                  <a:pt x="10865779" y="915233"/>
                </a:lnTo>
                <a:lnTo>
                  <a:pt x="10873259" y="915233"/>
                </a:lnTo>
                <a:cubicBezTo>
                  <a:pt x="10874172" y="911884"/>
                  <a:pt x="10875018" y="909875"/>
                  <a:pt x="10875798" y="909205"/>
                </a:cubicBezTo>
                <a:cubicBezTo>
                  <a:pt x="10876577" y="908535"/>
                  <a:pt x="10877765" y="908200"/>
                  <a:pt x="10879362" y="908200"/>
                </a:cubicBezTo>
                <a:lnTo>
                  <a:pt x="10923598" y="908200"/>
                </a:lnTo>
                <a:lnTo>
                  <a:pt x="10923598" y="1019202"/>
                </a:lnTo>
                <a:cubicBezTo>
                  <a:pt x="10923598" y="1020883"/>
                  <a:pt x="10923244" y="1022127"/>
                  <a:pt x="10922534" y="1022936"/>
                </a:cubicBezTo>
                <a:cubicBezTo>
                  <a:pt x="10921824" y="1023744"/>
                  <a:pt x="10919835" y="1024600"/>
                  <a:pt x="10916566" y="1025504"/>
                </a:cubicBezTo>
                <a:lnTo>
                  <a:pt x="10916566" y="1032881"/>
                </a:lnTo>
                <a:lnTo>
                  <a:pt x="10967800" y="1032881"/>
                </a:lnTo>
                <a:lnTo>
                  <a:pt x="10967800" y="1025537"/>
                </a:lnTo>
                <a:cubicBezTo>
                  <a:pt x="10964503" y="1024625"/>
                  <a:pt x="10962506" y="1023774"/>
                  <a:pt x="10961811" y="1022982"/>
                </a:cubicBezTo>
                <a:cubicBezTo>
                  <a:pt x="10961116" y="1022190"/>
                  <a:pt x="10960768" y="1020930"/>
                  <a:pt x="10960768" y="1019202"/>
                </a:cubicBezTo>
                <a:lnTo>
                  <a:pt x="10960768" y="908200"/>
                </a:lnTo>
                <a:lnTo>
                  <a:pt x="11004784" y="908200"/>
                </a:lnTo>
                <a:cubicBezTo>
                  <a:pt x="11006478" y="908200"/>
                  <a:pt x="11007722" y="908542"/>
                  <a:pt x="11008517" y="909224"/>
                </a:cubicBezTo>
                <a:cubicBezTo>
                  <a:pt x="11009312" y="909907"/>
                  <a:pt x="11010162" y="911910"/>
                  <a:pt x="11011068" y="915233"/>
                </a:cubicBezTo>
                <a:lnTo>
                  <a:pt x="11018588" y="915233"/>
                </a:lnTo>
                <a:lnTo>
                  <a:pt x="11018588" y="872035"/>
                </a:lnTo>
                <a:lnTo>
                  <a:pt x="11011080" y="872035"/>
                </a:lnTo>
                <a:cubicBezTo>
                  <a:pt x="11010166" y="875372"/>
                  <a:pt x="11009318" y="877379"/>
                  <a:pt x="11008536" y="878054"/>
                </a:cubicBezTo>
                <a:cubicBezTo>
                  <a:pt x="11007754" y="878730"/>
                  <a:pt x="11006504" y="879067"/>
                  <a:pt x="11004787" y="879067"/>
                </a:cubicBezTo>
                <a:lnTo>
                  <a:pt x="10879358" y="879067"/>
                </a:lnTo>
                <a:cubicBezTo>
                  <a:pt x="10877750" y="879067"/>
                  <a:pt x="10876580" y="878741"/>
                  <a:pt x="10875847" y="878087"/>
                </a:cubicBezTo>
                <a:cubicBezTo>
                  <a:pt x="10875115" y="877434"/>
                  <a:pt x="10874240" y="875416"/>
                  <a:pt x="10873222" y="872035"/>
                </a:cubicBezTo>
                <a:close/>
                <a:moveTo>
                  <a:pt x="1566067" y="792977"/>
                </a:moveTo>
                <a:cubicBezTo>
                  <a:pt x="1553961" y="793154"/>
                  <a:pt x="1544671" y="796479"/>
                  <a:pt x="1538198" y="802952"/>
                </a:cubicBezTo>
                <a:cubicBezTo>
                  <a:pt x="1531725" y="809425"/>
                  <a:pt x="1528488" y="817264"/>
                  <a:pt x="1528488" y="826467"/>
                </a:cubicBezTo>
                <a:cubicBezTo>
                  <a:pt x="1528488" y="835826"/>
                  <a:pt x="1531757" y="843809"/>
                  <a:pt x="1538295" y="850414"/>
                </a:cubicBezTo>
                <a:cubicBezTo>
                  <a:pt x="1544834" y="857019"/>
                  <a:pt x="1552789" y="860322"/>
                  <a:pt x="1562160" y="860322"/>
                </a:cubicBezTo>
                <a:cubicBezTo>
                  <a:pt x="1571445" y="860322"/>
                  <a:pt x="1579409" y="857034"/>
                  <a:pt x="1586053" y="850458"/>
                </a:cubicBezTo>
                <a:cubicBezTo>
                  <a:pt x="1592697" y="843882"/>
                  <a:pt x="1596019" y="836007"/>
                  <a:pt x="1596019" y="826833"/>
                </a:cubicBezTo>
                <a:cubicBezTo>
                  <a:pt x="1596019" y="817469"/>
                  <a:pt x="1592751" y="809486"/>
                  <a:pt x="1586217" y="802882"/>
                </a:cubicBezTo>
                <a:cubicBezTo>
                  <a:pt x="1579682" y="796279"/>
                  <a:pt x="1572966" y="792977"/>
                  <a:pt x="1566067" y="792977"/>
                </a:cubicBezTo>
                <a:close/>
                <a:moveTo>
                  <a:pt x="1080292" y="792977"/>
                </a:moveTo>
                <a:cubicBezTo>
                  <a:pt x="1068186" y="793154"/>
                  <a:pt x="1058896" y="796479"/>
                  <a:pt x="1052423" y="802952"/>
                </a:cubicBezTo>
                <a:cubicBezTo>
                  <a:pt x="1045949" y="809425"/>
                  <a:pt x="1042713" y="817264"/>
                  <a:pt x="1042713" y="826467"/>
                </a:cubicBezTo>
                <a:cubicBezTo>
                  <a:pt x="1042713" y="835826"/>
                  <a:pt x="1045982" y="843809"/>
                  <a:pt x="1052520" y="850414"/>
                </a:cubicBezTo>
                <a:cubicBezTo>
                  <a:pt x="1059059" y="857019"/>
                  <a:pt x="1067013" y="860322"/>
                  <a:pt x="1076385" y="860322"/>
                </a:cubicBezTo>
                <a:cubicBezTo>
                  <a:pt x="1085669" y="860322"/>
                  <a:pt x="1093634" y="857034"/>
                  <a:pt x="1100278" y="850458"/>
                </a:cubicBezTo>
                <a:cubicBezTo>
                  <a:pt x="1106921" y="843882"/>
                  <a:pt x="1110243" y="836007"/>
                  <a:pt x="1110243" y="826833"/>
                </a:cubicBezTo>
                <a:cubicBezTo>
                  <a:pt x="1110243" y="817469"/>
                  <a:pt x="1106976" y="809486"/>
                  <a:pt x="1100442" y="802882"/>
                </a:cubicBezTo>
                <a:cubicBezTo>
                  <a:pt x="1093907" y="796279"/>
                  <a:pt x="1087191" y="792977"/>
                  <a:pt x="1080292" y="792977"/>
                </a:cubicBezTo>
                <a:close/>
                <a:moveTo>
                  <a:pt x="3467810" y="710491"/>
                </a:moveTo>
                <a:lnTo>
                  <a:pt x="3497334" y="768607"/>
                </a:lnTo>
                <a:lnTo>
                  <a:pt x="3439875" y="768607"/>
                </a:lnTo>
                <a:close/>
                <a:moveTo>
                  <a:pt x="2448634" y="710491"/>
                </a:moveTo>
                <a:lnTo>
                  <a:pt x="2478159" y="768607"/>
                </a:lnTo>
                <a:lnTo>
                  <a:pt x="2420700" y="768607"/>
                </a:lnTo>
                <a:close/>
                <a:moveTo>
                  <a:pt x="4168550" y="688612"/>
                </a:moveTo>
                <a:lnTo>
                  <a:pt x="4238304" y="688612"/>
                </a:lnTo>
                <a:cubicBezTo>
                  <a:pt x="4251040" y="688612"/>
                  <a:pt x="4259621" y="690036"/>
                  <a:pt x="4264046" y="692885"/>
                </a:cubicBezTo>
                <a:cubicBezTo>
                  <a:pt x="4268470" y="695733"/>
                  <a:pt x="4270683" y="700789"/>
                  <a:pt x="4270683" y="708052"/>
                </a:cubicBezTo>
                <a:cubicBezTo>
                  <a:pt x="4270683" y="716172"/>
                  <a:pt x="4267193" y="721752"/>
                  <a:pt x="4260213" y="724793"/>
                </a:cubicBezTo>
                <a:cubicBezTo>
                  <a:pt x="4256254" y="726593"/>
                  <a:pt x="4248951" y="727493"/>
                  <a:pt x="4238304" y="727493"/>
                </a:cubicBezTo>
                <a:lnTo>
                  <a:pt x="4168550" y="727493"/>
                </a:lnTo>
                <a:close/>
                <a:moveTo>
                  <a:pt x="2682650" y="688612"/>
                </a:moveTo>
                <a:lnTo>
                  <a:pt x="2752404" y="688612"/>
                </a:lnTo>
                <a:cubicBezTo>
                  <a:pt x="2765140" y="688612"/>
                  <a:pt x="2773720" y="690036"/>
                  <a:pt x="2778146" y="692885"/>
                </a:cubicBezTo>
                <a:cubicBezTo>
                  <a:pt x="2782570" y="695733"/>
                  <a:pt x="2784783" y="700789"/>
                  <a:pt x="2784783" y="708052"/>
                </a:cubicBezTo>
                <a:cubicBezTo>
                  <a:pt x="2784783" y="716172"/>
                  <a:pt x="2781293" y="721752"/>
                  <a:pt x="2774313" y="724793"/>
                </a:cubicBezTo>
                <a:cubicBezTo>
                  <a:pt x="2770354" y="726593"/>
                  <a:pt x="2763051" y="727493"/>
                  <a:pt x="2752404" y="727493"/>
                </a:cubicBezTo>
                <a:lnTo>
                  <a:pt x="2682650" y="727493"/>
                </a:lnTo>
                <a:close/>
                <a:moveTo>
                  <a:pt x="11674514" y="682986"/>
                </a:moveTo>
                <a:cubicBezTo>
                  <a:pt x="11685509" y="683056"/>
                  <a:pt x="11694250" y="685637"/>
                  <a:pt x="11700736" y="690728"/>
                </a:cubicBezTo>
                <a:cubicBezTo>
                  <a:pt x="11706024" y="694878"/>
                  <a:pt x="11708667" y="700258"/>
                  <a:pt x="11708667" y="706868"/>
                </a:cubicBezTo>
                <a:cubicBezTo>
                  <a:pt x="11708667" y="713136"/>
                  <a:pt x="11706024" y="718345"/>
                  <a:pt x="11700736" y="722495"/>
                </a:cubicBezTo>
                <a:cubicBezTo>
                  <a:pt x="11694210" y="727633"/>
                  <a:pt x="11685543" y="730202"/>
                  <a:pt x="11674734" y="730202"/>
                </a:cubicBezTo>
                <a:cubicBezTo>
                  <a:pt x="11663949" y="730202"/>
                  <a:pt x="11655292" y="727633"/>
                  <a:pt x="11648765" y="722495"/>
                </a:cubicBezTo>
                <a:cubicBezTo>
                  <a:pt x="11643530" y="718386"/>
                  <a:pt x="11640913" y="713068"/>
                  <a:pt x="11640913" y="706540"/>
                </a:cubicBezTo>
                <a:cubicBezTo>
                  <a:pt x="11640913" y="700043"/>
                  <a:pt x="11643530" y="694772"/>
                  <a:pt x="11648765" y="690728"/>
                </a:cubicBezTo>
                <a:cubicBezTo>
                  <a:pt x="11655390" y="685567"/>
                  <a:pt x="11663973" y="682986"/>
                  <a:pt x="11674514" y="682986"/>
                </a:cubicBezTo>
                <a:close/>
                <a:moveTo>
                  <a:pt x="9997404" y="672271"/>
                </a:moveTo>
                <a:lnTo>
                  <a:pt x="9997404" y="714017"/>
                </a:lnTo>
                <a:lnTo>
                  <a:pt x="10004886" y="714017"/>
                </a:lnTo>
                <a:cubicBezTo>
                  <a:pt x="10005798" y="710725"/>
                  <a:pt x="10006651" y="708730"/>
                  <a:pt x="10007446" y="708032"/>
                </a:cubicBezTo>
                <a:cubicBezTo>
                  <a:pt x="10008242" y="707334"/>
                  <a:pt x="10009457" y="706985"/>
                  <a:pt x="10011093" y="706985"/>
                </a:cubicBezTo>
                <a:lnTo>
                  <a:pt x="10141768" y="706985"/>
                </a:lnTo>
                <a:cubicBezTo>
                  <a:pt x="10143354" y="706985"/>
                  <a:pt x="10144572" y="707359"/>
                  <a:pt x="10145420" y="708107"/>
                </a:cubicBezTo>
                <a:cubicBezTo>
                  <a:pt x="10146269" y="708855"/>
                  <a:pt x="10147103" y="710825"/>
                  <a:pt x="10147921" y="714017"/>
                </a:cubicBezTo>
                <a:lnTo>
                  <a:pt x="10155459" y="714017"/>
                </a:lnTo>
                <a:lnTo>
                  <a:pt x="10155459" y="672271"/>
                </a:lnTo>
                <a:lnTo>
                  <a:pt x="10148567" y="672271"/>
                </a:lnTo>
                <a:cubicBezTo>
                  <a:pt x="10147925" y="675610"/>
                  <a:pt x="10147205" y="677617"/>
                  <a:pt x="10146408" y="678291"/>
                </a:cubicBezTo>
                <a:cubicBezTo>
                  <a:pt x="10145610" y="678966"/>
                  <a:pt x="10144377" y="679303"/>
                  <a:pt x="10142708" y="679303"/>
                </a:cubicBezTo>
                <a:lnTo>
                  <a:pt x="10011147" y="679303"/>
                </a:lnTo>
                <a:cubicBezTo>
                  <a:pt x="10009467" y="679303"/>
                  <a:pt x="10008232" y="678959"/>
                  <a:pt x="10007443" y="678270"/>
                </a:cubicBezTo>
                <a:cubicBezTo>
                  <a:pt x="10006653" y="677582"/>
                  <a:pt x="10005797" y="675582"/>
                  <a:pt x="10004874" y="672271"/>
                </a:cubicBezTo>
                <a:close/>
                <a:moveTo>
                  <a:pt x="9860409" y="654635"/>
                </a:moveTo>
                <a:cubicBezTo>
                  <a:pt x="9872358" y="654774"/>
                  <a:pt x="9882134" y="658617"/>
                  <a:pt x="9889734" y="666163"/>
                </a:cubicBezTo>
                <a:cubicBezTo>
                  <a:pt x="9896674" y="673118"/>
                  <a:pt x="9900145" y="682294"/>
                  <a:pt x="9900145" y="693691"/>
                </a:cubicBezTo>
                <a:cubicBezTo>
                  <a:pt x="9900145" y="704194"/>
                  <a:pt x="9896674" y="712992"/>
                  <a:pt x="9889734" y="720085"/>
                </a:cubicBezTo>
                <a:cubicBezTo>
                  <a:pt x="9882244" y="727797"/>
                  <a:pt x="9872505" y="731653"/>
                  <a:pt x="9860517" y="731653"/>
                </a:cubicBezTo>
                <a:cubicBezTo>
                  <a:pt x="9848487" y="731653"/>
                  <a:pt x="9838726" y="727797"/>
                  <a:pt x="9831236" y="720085"/>
                </a:cubicBezTo>
                <a:cubicBezTo>
                  <a:pt x="9824341" y="712970"/>
                  <a:pt x="9820894" y="703990"/>
                  <a:pt x="9820894" y="693144"/>
                </a:cubicBezTo>
                <a:cubicBezTo>
                  <a:pt x="9820894" y="682248"/>
                  <a:pt x="9824341" y="673243"/>
                  <a:pt x="9831236" y="666128"/>
                </a:cubicBezTo>
                <a:cubicBezTo>
                  <a:pt x="9838746" y="658466"/>
                  <a:pt x="9848470" y="654635"/>
                  <a:pt x="9860409" y="654635"/>
                </a:cubicBezTo>
                <a:close/>
                <a:moveTo>
                  <a:pt x="9193659" y="654635"/>
                </a:moveTo>
                <a:cubicBezTo>
                  <a:pt x="9205609" y="654774"/>
                  <a:pt x="9215384" y="658617"/>
                  <a:pt x="9222984" y="666163"/>
                </a:cubicBezTo>
                <a:cubicBezTo>
                  <a:pt x="9229924" y="673118"/>
                  <a:pt x="9233395" y="682294"/>
                  <a:pt x="9233395" y="693691"/>
                </a:cubicBezTo>
                <a:cubicBezTo>
                  <a:pt x="9233395" y="704194"/>
                  <a:pt x="9229924" y="712992"/>
                  <a:pt x="9222984" y="720085"/>
                </a:cubicBezTo>
                <a:cubicBezTo>
                  <a:pt x="9215494" y="727797"/>
                  <a:pt x="9205755" y="731653"/>
                  <a:pt x="9193767" y="731653"/>
                </a:cubicBezTo>
                <a:cubicBezTo>
                  <a:pt x="9181737" y="731653"/>
                  <a:pt x="9171976" y="727797"/>
                  <a:pt x="9164486" y="720085"/>
                </a:cubicBezTo>
                <a:cubicBezTo>
                  <a:pt x="9157591" y="712970"/>
                  <a:pt x="9154144" y="703990"/>
                  <a:pt x="9154144" y="693144"/>
                </a:cubicBezTo>
                <a:cubicBezTo>
                  <a:pt x="9154144" y="682248"/>
                  <a:pt x="9157591" y="673243"/>
                  <a:pt x="9164486" y="666128"/>
                </a:cubicBezTo>
                <a:cubicBezTo>
                  <a:pt x="9171996" y="658466"/>
                  <a:pt x="9181720" y="654635"/>
                  <a:pt x="9193659" y="654635"/>
                </a:cubicBezTo>
                <a:close/>
                <a:moveTo>
                  <a:pt x="4100275" y="644149"/>
                </a:moveTo>
                <a:lnTo>
                  <a:pt x="4100275" y="655701"/>
                </a:lnTo>
                <a:cubicBezTo>
                  <a:pt x="4105711" y="657356"/>
                  <a:pt x="4109023" y="658861"/>
                  <a:pt x="4110212" y="660215"/>
                </a:cubicBezTo>
                <a:cubicBezTo>
                  <a:pt x="4111401" y="661570"/>
                  <a:pt x="4111995" y="663632"/>
                  <a:pt x="4111995" y="666401"/>
                </a:cubicBezTo>
                <a:lnTo>
                  <a:pt x="4111995" y="833606"/>
                </a:lnTo>
                <a:cubicBezTo>
                  <a:pt x="4111995" y="836468"/>
                  <a:pt x="4111378" y="838620"/>
                  <a:pt x="4110144" y="840063"/>
                </a:cubicBezTo>
                <a:cubicBezTo>
                  <a:pt x="4108909" y="841506"/>
                  <a:pt x="4105620" y="842912"/>
                  <a:pt x="4100275" y="844282"/>
                </a:cubicBezTo>
                <a:lnTo>
                  <a:pt x="4100275" y="855857"/>
                </a:lnTo>
                <a:lnTo>
                  <a:pt x="4180270" y="855857"/>
                </a:lnTo>
                <a:lnTo>
                  <a:pt x="4180270" y="844419"/>
                </a:lnTo>
                <a:cubicBezTo>
                  <a:pt x="4174759" y="842747"/>
                  <a:pt x="4171428" y="841236"/>
                  <a:pt x="4170277" y="839886"/>
                </a:cubicBezTo>
                <a:cubicBezTo>
                  <a:pt x="4169125" y="838536"/>
                  <a:pt x="4168550" y="836391"/>
                  <a:pt x="4168550" y="833452"/>
                </a:cubicBezTo>
                <a:lnTo>
                  <a:pt x="4168550" y="771955"/>
                </a:lnTo>
                <a:lnTo>
                  <a:pt x="4211707" y="771955"/>
                </a:lnTo>
                <a:lnTo>
                  <a:pt x="4253091" y="830431"/>
                </a:lnTo>
                <a:cubicBezTo>
                  <a:pt x="4255385" y="834290"/>
                  <a:pt x="4256533" y="837118"/>
                  <a:pt x="4256533" y="838916"/>
                </a:cubicBezTo>
                <a:cubicBezTo>
                  <a:pt x="4256533" y="840808"/>
                  <a:pt x="4253370" y="842603"/>
                  <a:pt x="4247045" y="844303"/>
                </a:cubicBezTo>
                <a:lnTo>
                  <a:pt x="4247045" y="855857"/>
                </a:lnTo>
                <a:lnTo>
                  <a:pt x="4340446" y="855857"/>
                </a:lnTo>
                <a:lnTo>
                  <a:pt x="4340446" y="844096"/>
                </a:lnTo>
                <a:cubicBezTo>
                  <a:pt x="4333693" y="842870"/>
                  <a:pt x="4328414" y="840630"/>
                  <a:pt x="4324612" y="837379"/>
                </a:cubicBezTo>
                <a:cubicBezTo>
                  <a:pt x="4320808" y="834127"/>
                  <a:pt x="4314285" y="827084"/>
                  <a:pt x="4305041" y="816249"/>
                </a:cubicBezTo>
                <a:lnTo>
                  <a:pt x="4270680" y="768488"/>
                </a:lnTo>
                <a:cubicBezTo>
                  <a:pt x="4289588" y="764972"/>
                  <a:pt x="4303896" y="758235"/>
                  <a:pt x="4313605" y="748277"/>
                </a:cubicBezTo>
                <a:cubicBezTo>
                  <a:pt x="4323313" y="738318"/>
                  <a:pt x="4328168" y="724599"/>
                  <a:pt x="4328168" y="707119"/>
                </a:cubicBezTo>
                <a:cubicBezTo>
                  <a:pt x="4328168" y="684107"/>
                  <a:pt x="4320197" y="667402"/>
                  <a:pt x="4304256" y="657003"/>
                </a:cubicBezTo>
                <a:cubicBezTo>
                  <a:pt x="4296687" y="652133"/>
                  <a:pt x="4288114" y="648773"/>
                  <a:pt x="4278536" y="646924"/>
                </a:cubicBezTo>
                <a:cubicBezTo>
                  <a:pt x="4268958" y="645074"/>
                  <a:pt x="4255428" y="644149"/>
                  <a:pt x="4237945" y="644149"/>
                </a:cubicBezTo>
                <a:close/>
                <a:moveTo>
                  <a:pt x="3976450" y="644149"/>
                </a:moveTo>
                <a:lnTo>
                  <a:pt x="3976450" y="655701"/>
                </a:lnTo>
                <a:cubicBezTo>
                  <a:pt x="3981886" y="657356"/>
                  <a:pt x="3985198" y="658861"/>
                  <a:pt x="3986387" y="660215"/>
                </a:cubicBezTo>
                <a:cubicBezTo>
                  <a:pt x="3987576" y="661570"/>
                  <a:pt x="3988170" y="663632"/>
                  <a:pt x="3988170" y="666401"/>
                </a:cubicBezTo>
                <a:lnTo>
                  <a:pt x="3988170" y="833606"/>
                </a:lnTo>
                <a:cubicBezTo>
                  <a:pt x="3988170" y="836468"/>
                  <a:pt x="3987553" y="838620"/>
                  <a:pt x="3986319" y="840063"/>
                </a:cubicBezTo>
                <a:cubicBezTo>
                  <a:pt x="3985084" y="841506"/>
                  <a:pt x="3981795" y="842912"/>
                  <a:pt x="3976450" y="844282"/>
                </a:cubicBezTo>
                <a:lnTo>
                  <a:pt x="3976450" y="855857"/>
                </a:lnTo>
                <a:lnTo>
                  <a:pt x="4056445" y="855857"/>
                </a:lnTo>
                <a:lnTo>
                  <a:pt x="4056445" y="844422"/>
                </a:lnTo>
                <a:cubicBezTo>
                  <a:pt x="4050934" y="842746"/>
                  <a:pt x="4047603" y="841232"/>
                  <a:pt x="4046452" y="839880"/>
                </a:cubicBezTo>
                <a:cubicBezTo>
                  <a:pt x="4045300" y="838528"/>
                  <a:pt x="4044725" y="836381"/>
                  <a:pt x="4044725" y="833437"/>
                </a:cubicBezTo>
                <a:lnTo>
                  <a:pt x="4044725" y="666389"/>
                </a:lnTo>
                <a:cubicBezTo>
                  <a:pt x="4044725" y="663482"/>
                  <a:pt x="4045298" y="661356"/>
                  <a:pt x="4046444" y="660012"/>
                </a:cubicBezTo>
                <a:cubicBezTo>
                  <a:pt x="4047590" y="658667"/>
                  <a:pt x="4050924" y="657231"/>
                  <a:pt x="4056445" y="655704"/>
                </a:cubicBezTo>
                <a:lnTo>
                  <a:pt x="4056445" y="644149"/>
                </a:lnTo>
                <a:close/>
                <a:moveTo>
                  <a:pt x="3427181" y="644149"/>
                </a:moveTo>
                <a:lnTo>
                  <a:pt x="3427181" y="655448"/>
                </a:lnTo>
                <a:cubicBezTo>
                  <a:pt x="3433991" y="658246"/>
                  <a:pt x="3437396" y="661289"/>
                  <a:pt x="3437396" y="664575"/>
                </a:cubicBezTo>
                <a:cubicBezTo>
                  <a:pt x="3437396" y="668224"/>
                  <a:pt x="3436114" y="672671"/>
                  <a:pt x="3433550" y="677915"/>
                </a:cubicBezTo>
                <a:lnTo>
                  <a:pt x="3358979" y="829057"/>
                </a:lnTo>
                <a:cubicBezTo>
                  <a:pt x="3356159" y="834703"/>
                  <a:pt x="3353840" y="838363"/>
                  <a:pt x="3352023" y="840034"/>
                </a:cubicBezTo>
                <a:cubicBezTo>
                  <a:pt x="3350205" y="841705"/>
                  <a:pt x="3346329" y="843010"/>
                  <a:pt x="3340396" y="843948"/>
                </a:cubicBezTo>
                <a:lnTo>
                  <a:pt x="3340396" y="855857"/>
                </a:lnTo>
                <a:lnTo>
                  <a:pt x="3423182" y="855857"/>
                </a:lnTo>
                <a:lnTo>
                  <a:pt x="3423182" y="844154"/>
                </a:lnTo>
                <a:cubicBezTo>
                  <a:pt x="3415389" y="842567"/>
                  <a:pt x="3411493" y="839831"/>
                  <a:pt x="3411493" y="835946"/>
                </a:cubicBezTo>
                <a:cubicBezTo>
                  <a:pt x="3411493" y="833378"/>
                  <a:pt x="3412628" y="829710"/>
                  <a:pt x="3414897" y="824941"/>
                </a:cubicBezTo>
                <a:lnTo>
                  <a:pt x="3424519" y="804698"/>
                </a:lnTo>
                <a:lnTo>
                  <a:pt x="3513475" y="804698"/>
                </a:lnTo>
                <a:lnTo>
                  <a:pt x="3523765" y="823752"/>
                </a:lnTo>
                <a:cubicBezTo>
                  <a:pt x="3526534" y="828844"/>
                  <a:pt x="3527919" y="832924"/>
                  <a:pt x="3527919" y="835989"/>
                </a:cubicBezTo>
                <a:cubicBezTo>
                  <a:pt x="3527919" y="839975"/>
                  <a:pt x="3523981" y="842637"/>
                  <a:pt x="3516106" y="843974"/>
                </a:cubicBezTo>
                <a:lnTo>
                  <a:pt x="3516106" y="855857"/>
                </a:lnTo>
                <a:lnTo>
                  <a:pt x="3607170" y="855857"/>
                </a:lnTo>
                <a:lnTo>
                  <a:pt x="3607170" y="844122"/>
                </a:lnTo>
                <a:cubicBezTo>
                  <a:pt x="3600895" y="842909"/>
                  <a:pt x="3596742" y="841320"/>
                  <a:pt x="3594710" y="839355"/>
                </a:cubicBezTo>
                <a:cubicBezTo>
                  <a:pt x="3592678" y="837390"/>
                  <a:pt x="3588780" y="831922"/>
                  <a:pt x="3583015" y="822949"/>
                </a:cubicBezTo>
                <a:lnTo>
                  <a:pt x="3508182" y="678406"/>
                </a:lnTo>
                <a:cubicBezTo>
                  <a:pt x="3505469" y="673191"/>
                  <a:pt x="3504113" y="668824"/>
                  <a:pt x="3504113" y="665305"/>
                </a:cubicBezTo>
                <a:cubicBezTo>
                  <a:pt x="3504113" y="661365"/>
                  <a:pt x="3507455" y="658056"/>
                  <a:pt x="3514141" y="655378"/>
                </a:cubicBezTo>
                <a:lnTo>
                  <a:pt x="3514141" y="644149"/>
                </a:lnTo>
                <a:close/>
                <a:moveTo>
                  <a:pt x="3138250" y="644149"/>
                </a:moveTo>
                <a:lnTo>
                  <a:pt x="3138250" y="655701"/>
                </a:lnTo>
                <a:cubicBezTo>
                  <a:pt x="3143686" y="657356"/>
                  <a:pt x="3146998" y="658861"/>
                  <a:pt x="3148187" y="660215"/>
                </a:cubicBezTo>
                <a:cubicBezTo>
                  <a:pt x="3149376" y="661570"/>
                  <a:pt x="3149970" y="663632"/>
                  <a:pt x="3149970" y="666401"/>
                </a:cubicBezTo>
                <a:lnTo>
                  <a:pt x="3149970" y="833606"/>
                </a:lnTo>
                <a:cubicBezTo>
                  <a:pt x="3149970" y="836468"/>
                  <a:pt x="3149353" y="838620"/>
                  <a:pt x="3148118" y="840063"/>
                </a:cubicBezTo>
                <a:cubicBezTo>
                  <a:pt x="3146884" y="841506"/>
                  <a:pt x="3143594" y="842912"/>
                  <a:pt x="3138250" y="844282"/>
                </a:cubicBezTo>
                <a:lnTo>
                  <a:pt x="3138250" y="855857"/>
                </a:lnTo>
                <a:lnTo>
                  <a:pt x="3316928" y="855857"/>
                </a:lnTo>
                <a:cubicBezTo>
                  <a:pt x="3319876" y="855857"/>
                  <a:pt x="3322037" y="856443"/>
                  <a:pt x="3323413" y="857616"/>
                </a:cubicBezTo>
                <a:cubicBezTo>
                  <a:pt x="3324789" y="858788"/>
                  <a:pt x="3326234" y="862109"/>
                  <a:pt x="3327747" y="867577"/>
                </a:cubicBezTo>
                <a:lnTo>
                  <a:pt x="3339354" y="867577"/>
                </a:lnTo>
                <a:lnTo>
                  <a:pt x="3339354" y="799675"/>
                </a:lnTo>
                <a:lnTo>
                  <a:pt x="3327811" y="799675"/>
                </a:lnTo>
                <a:cubicBezTo>
                  <a:pt x="3326136" y="805240"/>
                  <a:pt x="3324651" y="808585"/>
                  <a:pt x="3323352" y="809709"/>
                </a:cubicBezTo>
                <a:cubicBezTo>
                  <a:pt x="3322054" y="810833"/>
                  <a:pt x="3319915" y="811395"/>
                  <a:pt x="3316936" y="811395"/>
                </a:cubicBezTo>
                <a:lnTo>
                  <a:pt x="3206525" y="811395"/>
                </a:lnTo>
                <a:lnTo>
                  <a:pt x="3206525" y="666395"/>
                </a:lnTo>
                <a:cubicBezTo>
                  <a:pt x="3206525" y="663486"/>
                  <a:pt x="3207098" y="661359"/>
                  <a:pt x="3208244" y="660015"/>
                </a:cubicBezTo>
                <a:cubicBezTo>
                  <a:pt x="3209390" y="658670"/>
                  <a:pt x="3212724" y="657233"/>
                  <a:pt x="3218245" y="655704"/>
                </a:cubicBezTo>
                <a:lnTo>
                  <a:pt x="3218245" y="644149"/>
                </a:lnTo>
                <a:close/>
                <a:moveTo>
                  <a:pt x="2867457" y="644149"/>
                </a:moveTo>
                <a:lnTo>
                  <a:pt x="2867457" y="655701"/>
                </a:lnTo>
                <a:cubicBezTo>
                  <a:pt x="2872893" y="657356"/>
                  <a:pt x="2876205" y="658861"/>
                  <a:pt x="2877394" y="660215"/>
                </a:cubicBezTo>
                <a:cubicBezTo>
                  <a:pt x="2878583" y="661570"/>
                  <a:pt x="2879177" y="663632"/>
                  <a:pt x="2879177" y="666401"/>
                </a:cubicBezTo>
                <a:lnTo>
                  <a:pt x="2879177" y="774644"/>
                </a:lnTo>
                <a:cubicBezTo>
                  <a:pt x="2879177" y="791614"/>
                  <a:pt x="2881444" y="805769"/>
                  <a:pt x="2885977" y="817110"/>
                </a:cubicBezTo>
                <a:cubicBezTo>
                  <a:pt x="2891077" y="829930"/>
                  <a:pt x="2900495" y="839777"/>
                  <a:pt x="2914230" y="846649"/>
                </a:cubicBezTo>
                <a:cubicBezTo>
                  <a:pt x="2932575" y="855764"/>
                  <a:pt x="2956608" y="860322"/>
                  <a:pt x="2986331" y="860322"/>
                </a:cubicBezTo>
                <a:cubicBezTo>
                  <a:pt x="3030973" y="860322"/>
                  <a:pt x="3061503" y="850708"/>
                  <a:pt x="3077918" y="831481"/>
                </a:cubicBezTo>
                <a:cubicBezTo>
                  <a:pt x="3088299" y="819146"/>
                  <a:pt x="3093490" y="800201"/>
                  <a:pt x="3093490" y="774644"/>
                </a:cubicBezTo>
                <a:lnTo>
                  <a:pt x="3093490" y="666401"/>
                </a:lnTo>
                <a:cubicBezTo>
                  <a:pt x="3093490" y="663490"/>
                  <a:pt x="3094063" y="661362"/>
                  <a:pt x="3095209" y="660016"/>
                </a:cubicBezTo>
                <a:cubicBezTo>
                  <a:pt x="3096356" y="658670"/>
                  <a:pt x="3099689" y="657233"/>
                  <a:pt x="3105210" y="655704"/>
                </a:cubicBezTo>
                <a:lnTo>
                  <a:pt x="3105210" y="644149"/>
                </a:lnTo>
                <a:lnTo>
                  <a:pt x="3029494" y="644149"/>
                </a:lnTo>
                <a:lnTo>
                  <a:pt x="3029494" y="655721"/>
                </a:lnTo>
                <a:cubicBezTo>
                  <a:pt x="3035081" y="657378"/>
                  <a:pt x="3038431" y="658864"/>
                  <a:pt x="3039544" y="660180"/>
                </a:cubicBezTo>
                <a:cubicBezTo>
                  <a:pt x="3040657" y="661496"/>
                  <a:pt x="3041214" y="663570"/>
                  <a:pt x="3041214" y="666401"/>
                </a:cubicBezTo>
                <a:lnTo>
                  <a:pt x="3041214" y="764787"/>
                </a:lnTo>
                <a:cubicBezTo>
                  <a:pt x="3041214" y="775851"/>
                  <a:pt x="3040325" y="784162"/>
                  <a:pt x="3038547" y="789723"/>
                </a:cubicBezTo>
                <a:cubicBezTo>
                  <a:pt x="3036769" y="795284"/>
                  <a:pt x="3035822" y="799483"/>
                  <a:pt x="3035706" y="802320"/>
                </a:cubicBezTo>
                <a:cubicBezTo>
                  <a:pt x="3022263" y="810230"/>
                  <a:pt x="3006549" y="814185"/>
                  <a:pt x="2988563" y="814185"/>
                </a:cubicBezTo>
                <a:cubicBezTo>
                  <a:pt x="2970617" y="814185"/>
                  <a:pt x="2956997" y="810501"/>
                  <a:pt x="2947705" y="803134"/>
                </a:cubicBezTo>
                <a:cubicBezTo>
                  <a:pt x="2943353" y="799737"/>
                  <a:pt x="2940269" y="795286"/>
                  <a:pt x="2938454" y="789781"/>
                </a:cubicBezTo>
                <a:cubicBezTo>
                  <a:pt x="2936640" y="784277"/>
                  <a:pt x="2935732" y="775945"/>
                  <a:pt x="2935732" y="764787"/>
                </a:cubicBezTo>
                <a:lnTo>
                  <a:pt x="2935732" y="666401"/>
                </a:lnTo>
                <a:cubicBezTo>
                  <a:pt x="2935732" y="663527"/>
                  <a:pt x="2936310" y="661400"/>
                  <a:pt x="2937468" y="660020"/>
                </a:cubicBezTo>
                <a:cubicBezTo>
                  <a:pt x="2938624" y="658641"/>
                  <a:pt x="2941953" y="657199"/>
                  <a:pt x="2947452" y="655695"/>
                </a:cubicBezTo>
                <a:lnTo>
                  <a:pt x="2947452" y="644149"/>
                </a:lnTo>
                <a:close/>
                <a:moveTo>
                  <a:pt x="2614375" y="644149"/>
                </a:moveTo>
                <a:lnTo>
                  <a:pt x="2614375" y="655701"/>
                </a:lnTo>
                <a:cubicBezTo>
                  <a:pt x="2619811" y="657356"/>
                  <a:pt x="2623123" y="658861"/>
                  <a:pt x="2624312" y="660215"/>
                </a:cubicBezTo>
                <a:cubicBezTo>
                  <a:pt x="2625501" y="661570"/>
                  <a:pt x="2626095" y="663632"/>
                  <a:pt x="2626095" y="666401"/>
                </a:cubicBezTo>
                <a:lnTo>
                  <a:pt x="2626095" y="833606"/>
                </a:lnTo>
                <a:cubicBezTo>
                  <a:pt x="2626095" y="836468"/>
                  <a:pt x="2625478" y="838620"/>
                  <a:pt x="2624243" y="840063"/>
                </a:cubicBezTo>
                <a:cubicBezTo>
                  <a:pt x="2623009" y="841506"/>
                  <a:pt x="2619719" y="842912"/>
                  <a:pt x="2614375" y="844282"/>
                </a:cubicBezTo>
                <a:lnTo>
                  <a:pt x="2614375" y="855857"/>
                </a:lnTo>
                <a:lnTo>
                  <a:pt x="2694370" y="855857"/>
                </a:lnTo>
                <a:lnTo>
                  <a:pt x="2694370" y="844419"/>
                </a:lnTo>
                <a:cubicBezTo>
                  <a:pt x="2688859" y="842747"/>
                  <a:pt x="2685528" y="841236"/>
                  <a:pt x="2684377" y="839886"/>
                </a:cubicBezTo>
                <a:cubicBezTo>
                  <a:pt x="2683226" y="838536"/>
                  <a:pt x="2682650" y="836391"/>
                  <a:pt x="2682650" y="833452"/>
                </a:cubicBezTo>
                <a:lnTo>
                  <a:pt x="2682650" y="771955"/>
                </a:lnTo>
                <a:lnTo>
                  <a:pt x="2725807" y="771955"/>
                </a:lnTo>
                <a:lnTo>
                  <a:pt x="2767191" y="830431"/>
                </a:lnTo>
                <a:cubicBezTo>
                  <a:pt x="2769486" y="834290"/>
                  <a:pt x="2770633" y="837118"/>
                  <a:pt x="2770633" y="838916"/>
                </a:cubicBezTo>
                <a:cubicBezTo>
                  <a:pt x="2770633" y="840808"/>
                  <a:pt x="2767470" y="842603"/>
                  <a:pt x="2761145" y="844303"/>
                </a:cubicBezTo>
                <a:lnTo>
                  <a:pt x="2761145" y="855857"/>
                </a:lnTo>
                <a:lnTo>
                  <a:pt x="2854546" y="855857"/>
                </a:lnTo>
                <a:lnTo>
                  <a:pt x="2854546" y="844096"/>
                </a:lnTo>
                <a:cubicBezTo>
                  <a:pt x="2847793" y="842870"/>
                  <a:pt x="2842514" y="840630"/>
                  <a:pt x="2838711" y="837379"/>
                </a:cubicBezTo>
                <a:cubicBezTo>
                  <a:pt x="2834908" y="834127"/>
                  <a:pt x="2828385" y="827084"/>
                  <a:pt x="2819142" y="816249"/>
                </a:cubicBezTo>
                <a:lnTo>
                  <a:pt x="2784780" y="768488"/>
                </a:lnTo>
                <a:cubicBezTo>
                  <a:pt x="2803688" y="764972"/>
                  <a:pt x="2817996" y="758235"/>
                  <a:pt x="2827705" y="748277"/>
                </a:cubicBezTo>
                <a:cubicBezTo>
                  <a:pt x="2837414" y="738318"/>
                  <a:pt x="2842268" y="724599"/>
                  <a:pt x="2842268" y="707119"/>
                </a:cubicBezTo>
                <a:cubicBezTo>
                  <a:pt x="2842268" y="684107"/>
                  <a:pt x="2834298" y="667402"/>
                  <a:pt x="2818357" y="657003"/>
                </a:cubicBezTo>
                <a:cubicBezTo>
                  <a:pt x="2810787" y="652133"/>
                  <a:pt x="2802214" y="648773"/>
                  <a:pt x="2792636" y="646924"/>
                </a:cubicBezTo>
                <a:cubicBezTo>
                  <a:pt x="2783058" y="645074"/>
                  <a:pt x="2769527" y="644149"/>
                  <a:pt x="2752044" y="644149"/>
                </a:cubicBezTo>
                <a:close/>
                <a:moveTo>
                  <a:pt x="2408006" y="644149"/>
                </a:moveTo>
                <a:lnTo>
                  <a:pt x="2408006" y="655448"/>
                </a:lnTo>
                <a:cubicBezTo>
                  <a:pt x="2414816" y="658246"/>
                  <a:pt x="2418221" y="661289"/>
                  <a:pt x="2418221" y="664575"/>
                </a:cubicBezTo>
                <a:cubicBezTo>
                  <a:pt x="2418221" y="668224"/>
                  <a:pt x="2416939" y="672671"/>
                  <a:pt x="2414375" y="677915"/>
                </a:cubicBezTo>
                <a:lnTo>
                  <a:pt x="2339804" y="829057"/>
                </a:lnTo>
                <a:cubicBezTo>
                  <a:pt x="2336984" y="834703"/>
                  <a:pt x="2334666" y="838363"/>
                  <a:pt x="2332848" y="840034"/>
                </a:cubicBezTo>
                <a:cubicBezTo>
                  <a:pt x="2331031" y="841705"/>
                  <a:pt x="2327155" y="843010"/>
                  <a:pt x="2321221" y="843948"/>
                </a:cubicBezTo>
                <a:lnTo>
                  <a:pt x="2321221" y="855857"/>
                </a:lnTo>
                <a:lnTo>
                  <a:pt x="2404006" y="855857"/>
                </a:lnTo>
                <a:lnTo>
                  <a:pt x="2404006" y="844154"/>
                </a:lnTo>
                <a:cubicBezTo>
                  <a:pt x="2396215" y="842567"/>
                  <a:pt x="2392318" y="839831"/>
                  <a:pt x="2392318" y="835946"/>
                </a:cubicBezTo>
                <a:cubicBezTo>
                  <a:pt x="2392318" y="833378"/>
                  <a:pt x="2393453" y="829710"/>
                  <a:pt x="2395722" y="824941"/>
                </a:cubicBezTo>
                <a:lnTo>
                  <a:pt x="2405343" y="804698"/>
                </a:lnTo>
                <a:lnTo>
                  <a:pt x="2494300" y="804698"/>
                </a:lnTo>
                <a:lnTo>
                  <a:pt x="2504590" y="823752"/>
                </a:lnTo>
                <a:cubicBezTo>
                  <a:pt x="2507360" y="828844"/>
                  <a:pt x="2508744" y="832924"/>
                  <a:pt x="2508744" y="835989"/>
                </a:cubicBezTo>
                <a:cubicBezTo>
                  <a:pt x="2508744" y="839975"/>
                  <a:pt x="2504806" y="842637"/>
                  <a:pt x="2496931" y="843974"/>
                </a:cubicBezTo>
                <a:lnTo>
                  <a:pt x="2496931" y="855857"/>
                </a:lnTo>
                <a:lnTo>
                  <a:pt x="2587995" y="855857"/>
                </a:lnTo>
                <a:lnTo>
                  <a:pt x="2587995" y="844122"/>
                </a:lnTo>
                <a:cubicBezTo>
                  <a:pt x="2581720" y="842909"/>
                  <a:pt x="2577567" y="841320"/>
                  <a:pt x="2575535" y="839355"/>
                </a:cubicBezTo>
                <a:cubicBezTo>
                  <a:pt x="2573503" y="837390"/>
                  <a:pt x="2569605" y="831922"/>
                  <a:pt x="2563840" y="822949"/>
                </a:cubicBezTo>
                <a:lnTo>
                  <a:pt x="2489007" y="678406"/>
                </a:lnTo>
                <a:cubicBezTo>
                  <a:pt x="2486294" y="673191"/>
                  <a:pt x="2484937" y="668824"/>
                  <a:pt x="2484937" y="665305"/>
                </a:cubicBezTo>
                <a:cubicBezTo>
                  <a:pt x="2484937" y="661365"/>
                  <a:pt x="2488280" y="658056"/>
                  <a:pt x="2494966" y="655378"/>
                </a:cubicBezTo>
                <a:lnTo>
                  <a:pt x="2494966" y="644149"/>
                </a:lnTo>
                <a:close/>
                <a:moveTo>
                  <a:pt x="11529440" y="641165"/>
                </a:moveTo>
                <a:lnTo>
                  <a:pt x="11529440" y="702408"/>
                </a:lnTo>
                <a:lnTo>
                  <a:pt x="11476300" y="702408"/>
                </a:lnTo>
                <a:close/>
                <a:moveTo>
                  <a:pt x="8978712" y="631975"/>
                </a:moveTo>
                <a:lnTo>
                  <a:pt x="9026765" y="631975"/>
                </a:lnTo>
                <a:cubicBezTo>
                  <a:pt x="9034153" y="631975"/>
                  <a:pt x="9039260" y="632166"/>
                  <a:pt x="9042085" y="632548"/>
                </a:cubicBezTo>
                <a:cubicBezTo>
                  <a:pt x="9044911" y="632930"/>
                  <a:pt x="9047822" y="633867"/>
                  <a:pt x="9050820" y="635359"/>
                </a:cubicBezTo>
                <a:cubicBezTo>
                  <a:pt x="9054987" y="637766"/>
                  <a:pt x="9057070" y="642405"/>
                  <a:pt x="9057070" y="649277"/>
                </a:cubicBezTo>
                <a:cubicBezTo>
                  <a:pt x="9057070" y="656172"/>
                  <a:pt x="9054679" y="660904"/>
                  <a:pt x="9049895" y="663474"/>
                </a:cubicBezTo>
                <a:cubicBezTo>
                  <a:pt x="9047572" y="664729"/>
                  <a:pt x="9044982" y="665561"/>
                  <a:pt x="9042124" y="665968"/>
                </a:cubicBezTo>
                <a:cubicBezTo>
                  <a:pt x="9039266" y="666375"/>
                  <a:pt x="9034146" y="666578"/>
                  <a:pt x="9026765" y="666578"/>
                </a:cubicBezTo>
                <a:lnTo>
                  <a:pt x="8978712" y="666578"/>
                </a:lnTo>
                <a:close/>
                <a:moveTo>
                  <a:pt x="11832084" y="629966"/>
                </a:moveTo>
                <a:cubicBezTo>
                  <a:pt x="11843101" y="630102"/>
                  <a:pt x="11851678" y="633824"/>
                  <a:pt x="11857815" y="641130"/>
                </a:cubicBezTo>
                <a:cubicBezTo>
                  <a:pt x="11864175" y="652313"/>
                  <a:pt x="11867355" y="665089"/>
                  <a:pt x="11867355" y="679458"/>
                </a:cubicBezTo>
                <a:cubicBezTo>
                  <a:pt x="11867355" y="692729"/>
                  <a:pt x="11864291" y="703975"/>
                  <a:pt x="11858164" y="713196"/>
                </a:cubicBezTo>
                <a:cubicBezTo>
                  <a:pt x="11851810" y="722822"/>
                  <a:pt x="11843154" y="727635"/>
                  <a:pt x="11832194" y="727635"/>
                </a:cubicBezTo>
                <a:cubicBezTo>
                  <a:pt x="11821341" y="727635"/>
                  <a:pt x="11812704" y="722822"/>
                  <a:pt x="11806282" y="713196"/>
                </a:cubicBezTo>
                <a:cubicBezTo>
                  <a:pt x="11800191" y="704030"/>
                  <a:pt x="11797145" y="692565"/>
                  <a:pt x="11797145" y="678801"/>
                </a:cubicBezTo>
                <a:cubicBezTo>
                  <a:pt x="11797145" y="665059"/>
                  <a:pt x="11800191" y="653606"/>
                  <a:pt x="11806282" y="644440"/>
                </a:cubicBezTo>
                <a:cubicBezTo>
                  <a:pt x="11812719" y="634791"/>
                  <a:pt x="11821320" y="629966"/>
                  <a:pt x="11832084" y="629966"/>
                </a:cubicBezTo>
                <a:close/>
                <a:moveTo>
                  <a:pt x="10460484" y="629966"/>
                </a:moveTo>
                <a:cubicBezTo>
                  <a:pt x="10471501" y="630102"/>
                  <a:pt x="10480078" y="633824"/>
                  <a:pt x="10486215" y="641130"/>
                </a:cubicBezTo>
                <a:cubicBezTo>
                  <a:pt x="10492575" y="652313"/>
                  <a:pt x="10495755" y="665089"/>
                  <a:pt x="10495755" y="679458"/>
                </a:cubicBezTo>
                <a:cubicBezTo>
                  <a:pt x="10495755" y="692729"/>
                  <a:pt x="10492691" y="703975"/>
                  <a:pt x="10486564" y="713196"/>
                </a:cubicBezTo>
                <a:cubicBezTo>
                  <a:pt x="10480210" y="722822"/>
                  <a:pt x="10471554" y="727635"/>
                  <a:pt x="10460594" y="727635"/>
                </a:cubicBezTo>
                <a:cubicBezTo>
                  <a:pt x="10449741" y="727635"/>
                  <a:pt x="10441104" y="722822"/>
                  <a:pt x="10434682" y="713196"/>
                </a:cubicBezTo>
                <a:cubicBezTo>
                  <a:pt x="10428591" y="704030"/>
                  <a:pt x="10425545" y="692565"/>
                  <a:pt x="10425545" y="678801"/>
                </a:cubicBezTo>
                <a:cubicBezTo>
                  <a:pt x="10425545" y="665059"/>
                  <a:pt x="10428591" y="653606"/>
                  <a:pt x="10434682" y="644440"/>
                </a:cubicBezTo>
                <a:cubicBezTo>
                  <a:pt x="10441119" y="634791"/>
                  <a:pt x="10449720" y="629966"/>
                  <a:pt x="10460484" y="629966"/>
                </a:cubicBezTo>
                <a:close/>
                <a:moveTo>
                  <a:pt x="9608107" y="629631"/>
                </a:moveTo>
                <a:lnTo>
                  <a:pt x="9608107" y="636562"/>
                </a:lnTo>
                <a:cubicBezTo>
                  <a:pt x="9611368" y="637555"/>
                  <a:pt x="9613355" y="638458"/>
                  <a:pt x="9614069" y="639271"/>
                </a:cubicBezTo>
                <a:cubicBezTo>
                  <a:pt x="9614782" y="640084"/>
                  <a:pt x="9615139" y="641321"/>
                  <a:pt x="9615139" y="642982"/>
                </a:cubicBezTo>
                <a:lnTo>
                  <a:pt x="9615139" y="743305"/>
                </a:lnTo>
                <a:cubicBezTo>
                  <a:pt x="9615139" y="745023"/>
                  <a:pt x="9614768" y="746314"/>
                  <a:pt x="9614028" y="747180"/>
                </a:cubicBezTo>
                <a:cubicBezTo>
                  <a:pt x="9613287" y="748045"/>
                  <a:pt x="9611313" y="748889"/>
                  <a:pt x="9608107" y="749711"/>
                </a:cubicBezTo>
                <a:lnTo>
                  <a:pt x="9608107" y="756656"/>
                </a:lnTo>
                <a:lnTo>
                  <a:pt x="9653425" y="756656"/>
                </a:lnTo>
                <a:lnTo>
                  <a:pt x="9653425" y="749772"/>
                </a:lnTo>
                <a:cubicBezTo>
                  <a:pt x="9650187" y="748851"/>
                  <a:pt x="9648205" y="747968"/>
                  <a:pt x="9647480" y="747121"/>
                </a:cubicBezTo>
                <a:cubicBezTo>
                  <a:pt x="9646755" y="746275"/>
                  <a:pt x="9646393" y="744970"/>
                  <a:pt x="9646393" y="743208"/>
                </a:cubicBezTo>
                <a:lnTo>
                  <a:pt x="9646393" y="675881"/>
                </a:lnTo>
                <a:lnTo>
                  <a:pt x="9707568" y="739433"/>
                </a:lnTo>
                <a:cubicBezTo>
                  <a:pt x="9710586" y="742500"/>
                  <a:pt x="9712453" y="744476"/>
                  <a:pt x="9713168" y="745363"/>
                </a:cubicBezTo>
                <a:cubicBezTo>
                  <a:pt x="9713883" y="746250"/>
                  <a:pt x="9714241" y="746926"/>
                  <a:pt x="9714241" y="747390"/>
                </a:cubicBezTo>
                <a:cubicBezTo>
                  <a:pt x="9714241" y="748217"/>
                  <a:pt x="9712635" y="748956"/>
                  <a:pt x="9709424" y="749608"/>
                </a:cubicBezTo>
                <a:lnTo>
                  <a:pt x="9709424" y="756656"/>
                </a:lnTo>
                <a:lnTo>
                  <a:pt x="9757902" y="756656"/>
                </a:lnTo>
                <a:lnTo>
                  <a:pt x="9757902" y="749795"/>
                </a:lnTo>
                <a:cubicBezTo>
                  <a:pt x="9754595" y="748789"/>
                  <a:pt x="9752597" y="747881"/>
                  <a:pt x="9751906" y="747070"/>
                </a:cubicBezTo>
                <a:cubicBezTo>
                  <a:pt x="9751215" y="746259"/>
                  <a:pt x="9750870" y="744970"/>
                  <a:pt x="9750870" y="743204"/>
                </a:cubicBezTo>
                <a:lnTo>
                  <a:pt x="9750870" y="642975"/>
                </a:lnTo>
                <a:cubicBezTo>
                  <a:pt x="9750870" y="641231"/>
                  <a:pt x="9751214" y="639956"/>
                  <a:pt x="9751902" y="639149"/>
                </a:cubicBezTo>
                <a:cubicBezTo>
                  <a:pt x="9752589" y="638342"/>
                  <a:pt x="9754590" y="637480"/>
                  <a:pt x="9757902" y="636564"/>
                </a:cubicBezTo>
                <a:lnTo>
                  <a:pt x="9757902" y="629631"/>
                </a:lnTo>
                <a:lnTo>
                  <a:pt x="9712584" y="629631"/>
                </a:lnTo>
                <a:lnTo>
                  <a:pt x="9712584" y="636596"/>
                </a:lnTo>
                <a:cubicBezTo>
                  <a:pt x="9715866" y="637505"/>
                  <a:pt x="9717859" y="638372"/>
                  <a:pt x="9718562" y="639199"/>
                </a:cubicBezTo>
                <a:cubicBezTo>
                  <a:pt x="9719265" y="640025"/>
                  <a:pt x="9719616" y="641286"/>
                  <a:pt x="9719616" y="642982"/>
                </a:cubicBezTo>
                <a:lnTo>
                  <a:pt x="9719616" y="708326"/>
                </a:lnTo>
                <a:lnTo>
                  <a:pt x="9657750" y="643713"/>
                </a:lnTo>
                <a:cubicBezTo>
                  <a:pt x="9655878" y="641840"/>
                  <a:pt x="9654942" y="640319"/>
                  <a:pt x="9654942" y="639149"/>
                </a:cubicBezTo>
                <a:cubicBezTo>
                  <a:pt x="9654942" y="638271"/>
                  <a:pt x="9656548" y="637430"/>
                  <a:pt x="9659759" y="636627"/>
                </a:cubicBezTo>
                <a:lnTo>
                  <a:pt x="9659759" y="629631"/>
                </a:lnTo>
                <a:close/>
                <a:moveTo>
                  <a:pt x="9436657" y="629631"/>
                </a:moveTo>
                <a:lnTo>
                  <a:pt x="9436657" y="636562"/>
                </a:lnTo>
                <a:cubicBezTo>
                  <a:pt x="9439918" y="637555"/>
                  <a:pt x="9441905" y="638458"/>
                  <a:pt x="9442619" y="639271"/>
                </a:cubicBezTo>
                <a:cubicBezTo>
                  <a:pt x="9443332" y="640084"/>
                  <a:pt x="9443689" y="641321"/>
                  <a:pt x="9443689" y="642982"/>
                </a:cubicBezTo>
                <a:lnTo>
                  <a:pt x="9443689" y="743305"/>
                </a:lnTo>
                <a:cubicBezTo>
                  <a:pt x="9443689" y="745023"/>
                  <a:pt x="9443318" y="746314"/>
                  <a:pt x="9442578" y="747180"/>
                </a:cubicBezTo>
                <a:cubicBezTo>
                  <a:pt x="9441837" y="748045"/>
                  <a:pt x="9439863" y="748889"/>
                  <a:pt x="9436657" y="749711"/>
                </a:cubicBezTo>
                <a:lnTo>
                  <a:pt x="9436657" y="756656"/>
                </a:lnTo>
                <a:lnTo>
                  <a:pt x="9543863" y="756656"/>
                </a:lnTo>
                <a:cubicBezTo>
                  <a:pt x="9545632" y="756656"/>
                  <a:pt x="9546929" y="757008"/>
                  <a:pt x="9547754" y="757711"/>
                </a:cubicBezTo>
                <a:cubicBezTo>
                  <a:pt x="9548580" y="758415"/>
                  <a:pt x="9549447" y="760407"/>
                  <a:pt x="9550355" y="763688"/>
                </a:cubicBezTo>
                <a:lnTo>
                  <a:pt x="9557319" y="763688"/>
                </a:lnTo>
                <a:lnTo>
                  <a:pt x="9557319" y="722947"/>
                </a:lnTo>
                <a:lnTo>
                  <a:pt x="9550393" y="722947"/>
                </a:lnTo>
                <a:cubicBezTo>
                  <a:pt x="9549389" y="726286"/>
                  <a:pt x="9548497" y="728293"/>
                  <a:pt x="9547718" y="728967"/>
                </a:cubicBezTo>
                <a:cubicBezTo>
                  <a:pt x="9546939" y="729642"/>
                  <a:pt x="9545656" y="729979"/>
                  <a:pt x="9543869" y="729979"/>
                </a:cubicBezTo>
                <a:lnTo>
                  <a:pt x="9477622" y="729979"/>
                </a:lnTo>
                <a:lnTo>
                  <a:pt x="9477622" y="642979"/>
                </a:lnTo>
                <a:cubicBezTo>
                  <a:pt x="9477622" y="641234"/>
                  <a:pt x="9477965" y="639958"/>
                  <a:pt x="9478653" y="639151"/>
                </a:cubicBezTo>
                <a:cubicBezTo>
                  <a:pt x="9479341" y="638344"/>
                  <a:pt x="9481341" y="637482"/>
                  <a:pt x="9484654" y="636564"/>
                </a:cubicBezTo>
                <a:lnTo>
                  <a:pt x="9484654" y="629631"/>
                </a:lnTo>
                <a:close/>
                <a:moveTo>
                  <a:pt x="9293782" y="629631"/>
                </a:moveTo>
                <a:lnTo>
                  <a:pt x="9293782" y="636562"/>
                </a:lnTo>
                <a:cubicBezTo>
                  <a:pt x="9297043" y="637555"/>
                  <a:pt x="9299030" y="638458"/>
                  <a:pt x="9299744" y="639271"/>
                </a:cubicBezTo>
                <a:cubicBezTo>
                  <a:pt x="9300457" y="640084"/>
                  <a:pt x="9300814" y="641321"/>
                  <a:pt x="9300814" y="642982"/>
                </a:cubicBezTo>
                <a:lnTo>
                  <a:pt x="9300814" y="743305"/>
                </a:lnTo>
                <a:cubicBezTo>
                  <a:pt x="9300814" y="745023"/>
                  <a:pt x="9300443" y="746314"/>
                  <a:pt x="9299703" y="747180"/>
                </a:cubicBezTo>
                <a:cubicBezTo>
                  <a:pt x="9298962" y="748045"/>
                  <a:pt x="9296988" y="748889"/>
                  <a:pt x="9293782" y="749711"/>
                </a:cubicBezTo>
                <a:lnTo>
                  <a:pt x="9293782" y="756656"/>
                </a:lnTo>
                <a:lnTo>
                  <a:pt x="9400988" y="756656"/>
                </a:lnTo>
                <a:cubicBezTo>
                  <a:pt x="9402757" y="756656"/>
                  <a:pt x="9404054" y="757008"/>
                  <a:pt x="9404880" y="757711"/>
                </a:cubicBezTo>
                <a:cubicBezTo>
                  <a:pt x="9405705" y="758415"/>
                  <a:pt x="9406572" y="760407"/>
                  <a:pt x="9407480" y="763688"/>
                </a:cubicBezTo>
                <a:lnTo>
                  <a:pt x="9414444" y="763688"/>
                </a:lnTo>
                <a:lnTo>
                  <a:pt x="9414444" y="722947"/>
                </a:lnTo>
                <a:lnTo>
                  <a:pt x="9407518" y="722947"/>
                </a:lnTo>
                <a:cubicBezTo>
                  <a:pt x="9406514" y="726286"/>
                  <a:pt x="9405622" y="728293"/>
                  <a:pt x="9404843" y="728967"/>
                </a:cubicBezTo>
                <a:cubicBezTo>
                  <a:pt x="9404064" y="729642"/>
                  <a:pt x="9402781" y="729979"/>
                  <a:pt x="9400994" y="729979"/>
                </a:cubicBezTo>
                <a:lnTo>
                  <a:pt x="9334747" y="729979"/>
                </a:lnTo>
                <a:lnTo>
                  <a:pt x="9334747" y="642979"/>
                </a:lnTo>
                <a:cubicBezTo>
                  <a:pt x="9334747" y="641234"/>
                  <a:pt x="9335090" y="639958"/>
                  <a:pt x="9335778" y="639151"/>
                </a:cubicBezTo>
                <a:cubicBezTo>
                  <a:pt x="9336466" y="638344"/>
                  <a:pt x="9338466" y="637482"/>
                  <a:pt x="9341779" y="636564"/>
                </a:cubicBezTo>
                <a:lnTo>
                  <a:pt x="9341779" y="629631"/>
                </a:lnTo>
                <a:close/>
                <a:moveTo>
                  <a:pt x="9862643" y="626953"/>
                </a:moveTo>
                <a:cubicBezTo>
                  <a:pt x="9841280" y="627200"/>
                  <a:pt x="9823961" y="632316"/>
                  <a:pt x="9810689" y="642300"/>
                </a:cubicBezTo>
                <a:cubicBezTo>
                  <a:pt x="9794498" y="654494"/>
                  <a:pt x="9786403" y="671442"/>
                  <a:pt x="9786403" y="693144"/>
                </a:cubicBezTo>
                <a:cubicBezTo>
                  <a:pt x="9786403" y="714619"/>
                  <a:pt x="9794207" y="730523"/>
                  <a:pt x="9809817" y="740855"/>
                </a:cubicBezTo>
                <a:cubicBezTo>
                  <a:pt x="9823603" y="753175"/>
                  <a:pt x="9840504" y="759335"/>
                  <a:pt x="9860517" y="759335"/>
                </a:cubicBezTo>
                <a:cubicBezTo>
                  <a:pt x="9880553" y="759335"/>
                  <a:pt x="9897186" y="754219"/>
                  <a:pt x="9910416" y="743987"/>
                </a:cubicBezTo>
                <a:cubicBezTo>
                  <a:pt x="9926562" y="731543"/>
                  <a:pt x="9934636" y="714923"/>
                  <a:pt x="9934636" y="694129"/>
                </a:cubicBezTo>
                <a:cubicBezTo>
                  <a:pt x="9934636" y="672045"/>
                  <a:pt x="9926867" y="656008"/>
                  <a:pt x="9911331" y="646019"/>
                </a:cubicBezTo>
                <a:cubicBezTo>
                  <a:pt x="9897288" y="633308"/>
                  <a:pt x="9881058" y="626953"/>
                  <a:pt x="9862643" y="626953"/>
                </a:cubicBezTo>
                <a:close/>
                <a:moveTo>
                  <a:pt x="9195893" y="626953"/>
                </a:moveTo>
                <a:cubicBezTo>
                  <a:pt x="9174530" y="627200"/>
                  <a:pt x="9157212" y="632316"/>
                  <a:pt x="9143939" y="642300"/>
                </a:cubicBezTo>
                <a:cubicBezTo>
                  <a:pt x="9127748" y="654494"/>
                  <a:pt x="9119653" y="671442"/>
                  <a:pt x="9119653" y="693144"/>
                </a:cubicBezTo>
                <a:cubicBezTo>
                  <a:pt x="9119653" y="714619"/>
                  <a:pt x="9127458" y="730523"/>
                  <a:pt x="9143067" y="740855"/>
                </a:cubicBezTo>
                <a:cubicBezTo>
                  <a:pt x="9156853" y="753175"/>
                  <a:pt x="9173754" y="759335"/>
                  <a:pt x="9193767" y="759335"/>
                </a:cubicBezTo>
                <a:cubicBezTo>
                  <a:pt x="9213803" y="759335"/>
                  <a:pt x="9230436" y="754219"/>
                  <a:pt x="9243665" y="743987"/>
                </a:cubicBezTo>
                <a:cubicBezTo>
                  <a:pt x="9259812" y="731543"/>
                  <a:pt x="9267886" y="714923"/>
                  <a:pt x="9267886" y="694129"/>
                </a:cubicBezTo>
                <a:cubicBezTo>
                  <a:pt x="9267886" y="672045"/>
                  <a:pt x="9260117" y="656008"/>
                  <a:pt x="9244581" y="646019"/>
                </a:cubicBezTo>
                <a:cubicBezTo>
                  <a:pt x="9230538" y="633308"/>
                  <a:pt x="9214309" y="626953"/>
                  <a:pt x="9195893" y="626953"/>
                </a:cubicBezTo>
                <a:close/>
                <a:moveTo>
                  <a:pt x="11509460" y="602842"/>
                </a:moveTo>
                <a:lnTo>
                  <a:pt x="11509460" y="610473"/>
                </a:lnTo>
                <a:cubicBezTo>
                  <a:pt x="11513184" y="611056"/>
                  <a:pt x="11515045" y="611980"/>
                  <a:pt x="11515045" y="613242"/>
                </a:cubicBezTo>
                <a:cubicBezTo>
                  <a:pt x="11515045" y="614298"/>
                  <a:pt x="11513578" y="616528"/>
                  <a:pt x="11510643" y="619931"/>
                </a:cubicBezTo>
                <a:lnTo>
                  <a:pt x="11436014" y="703804"/>
                </a:lnTo>
                <a:lnTo>
                  <a:pt x="11436014" y="738574"/>
                </a:lnTo>
                <a:lnTo>
                  <a:pt x="11443634" y="738574"/>
                </a:lnTo>
                <a:cubicBezTo>
                  <a:pt x="11444328" y="734974"/>
                  <a:pt x="11445117" y="732902"/>
                  <a:pt x="11446002" y="732358"/>
                </a:cubicBezTo>
                <a:cubicBezTo>
                  <a:pt x="11446887" y="731814"/>
                  <a:pt x="11449213" y="731541"/>
                  <a:pt x="11452980" y="731541"/>
                </a:cubicBezTo>
                <a:lnTo>
                  <a:pt x="11529440" y="731541"/>
                </a:lnTo>
                <a:lnTo>
                  <a:pt x="11529440" y="742979"/>
                </a:lnTo>
                <a:cubicBezTo>
                  <a:pt x="11529440" y="744660"/>
                  <a:pt x="11529086" y="745905"/>
                  <a:pt x="11528376" y="746712"/>
                </a:cubicBezTo>
                <a:cubicBezTo>
                  <a:pt x="11527666" y="747520"/>
                  <a:pt x="11525677" y="748375"/>
                  <a:pt x="11522408" y="749279"/>
                </a:cubicBezTo>
                <a:lnTo>
                  <a:pt x="11522408" y="756656"/>
                </a:lnTo>
                <a:lnTo>
                  <a:pt x="11572638" y="756656"/>
                </a:lnTo>
                <a:lnTo>
                  <a:pt x="11572638" y="749312"/>
                </a:lnTo>
                <a:cubicBezTo>
                  <a:pt x="11569340" y="748400"/>
                  <a:pt x="11567344" y="747549"/>
                  <a:pt x="11566649" y="746758"/>
                </a:cubicBezTo>
                <a:cubicBezTo>
                  <a:pt x="11565954" y="745966"/>
                  <a:pt x="11565606" y="744707"/>
                  <a:pt x="11565606" y="742979"/>
                </a:cubicBezTo>
                <a:lnTo>
                  <a:pt x="11565606" y="731541"/>
                </a:lnTo>
                <a:lnTo>
                  <a:pt x="11571464" y="731541"/>
                </a:lnTo>
                <a:cubicBezTo>
                  <a:pt x="11573138" y="731541"/>
                  <a:pt x="11574373" y="731898"/>
                  <a:pt x="11575168" y="732610"/>
                </a:cubicBezTo>
                <a:cubicBezTo>
                  <a:pt x="11575962" y="733322"/>
                  <a:pt x="11576818" y="735310"/>
                  <a:pt x="11577734" y="738574"/>
                </a:cubicBezTo>
                <a:lnTo>
                  <a:pt x="11585251" y="738574"/>
                </a:lnTo>
                <a:lnTo>
                  <a:pt x="11585251" y="695376"/>
                </a:lnTo>
                <a:lnTo>
                  <a:pt x="11577743" y="695376"/>
                </a:lnTo>
                <a:cubicBezTo>
                  <a:pt x="11576821" y="698669"/>
                  <a:pt x="11575970" y="700664"/>
                  <a:pt x="11575189" y="701362"/>
                </a:cubicBezTo>
                <a:cubicBezTo>
                  <a:pt x="11574408" y="702060"/>
                  <a:pt x="11573166" y="702408"/>
                  <a:pt x="11571464" y="702408"/>
                </a:cubicBezTo>
                <a:lnTo>
                  <a:pt x="11565606" y="702408"/>
                </a:lnTo>
                <a:lnTo>
                  <a:pt x="11565606" y="616417"/>
                </a:lnTo>
                <a:cubicBezTo>
                  <a:pt x="11565606" y="615139"/>
                  <a:pt x="11566537" y="614036"/>
                  <a:pt x="11568399" y="613108"/>
                </a:cubicBezTo>
                <a:cubicBezTo>
                  <a:pt x="11570261" y="612180"/>
                  <a:pt x="11572987" y="611217"/>
                  <a:pt x="11576578" y="610220"/>
                </a:cubicBezTo>
                <a:lnTo>
                  <a:pt x="11576578" y="602842"/>
                </a:lnTo>
                <a:close/>
                <a:moveTo>
                  <a:pt x="10903284" y="602842"/>
                </a:moveTo>
                <a:lnTo>
                  <a:pt x="10903284" y="610253"/>
                </a:lnTo>
                <a:cubicBezTo>
                  <a:pt x="10906551" y="611158"/>
                  <a:pt x="10908540" y="612014"/>
                  <a:pt x="10909250" y="612824"/>
                </a:cubicBezTo>
                <a:cubicBezTo>
                  <a:pt x="10909960" y="613633"/>
                  <a:pt x="10910316" y="614867"/>
                  <a:pt x="10910316" y="616526"/>
                </a:cubicBezTo>
                <a:lnTo>
                  <a:pt x="10910316" y="700281"/>
                </a:lnTo>
                <a:cubicBezTo>
                  <a:pt x="10910316" y="711114"/>
                  <a:pt x="10911701" y="719420"/>
                  <a:pt x="10914472" y="725200"/>
                </a:cubicBezTo>
                <a:cubicBezTo>
                  <a:pt x="10917591" y="735376"/>
                  <a:pt x="10923045" y="742818"/>
                  <a:pt x="10930833" y="747526"/>
                </a:cubicBezTo>
                <a:cubicBezTo>
                  <a:pt x="10943794" y="755399"/>
                  <a:pt x="10962385" y="759335"/>
                  <a:pt x="10986607" y="759335"/>
                </a:cubicBezTo>
                <a:cubicBezTo>
                  <a:pt x="11020310" y="759335"/>
                  <a:pt x="11042629" y="751965"/>
                  <a:pt x="11053562" y="737224"/>
                </a:cubicBezTo>
                <a:cubicBezTo>
                  <a:pt x="11059714" y="728911"/>
                  <a:pt x="11062790" y="716597"/>
                  <a:pt x="11062790" y="700281"/>
                </a:cubicBezTo>
                <a:lnTo>
                  <a:pt x="11062790" y="616526"/>
                </a:lnTo>
                <a:cubicBezTo>
                  <a:pt x="11062790" y="614818"/>
                  <a:pt x="11063138" y="613569"/>
                  <a:pt x="11063833" y="612778"/>
                </a:cubicBezTo>
                <a:cubicBezTo>
                  <a:pt x="11064528" y="611986"/>
                  <a:pt x="11066525" y="611134"/>
                  <a:pt x="11069822" y="610222"/>
                </a:cubicBezTo>
                <a:lnTo>
                  <a:pt x="11069822" y="602842"/>
                </a:lnTo>
                <a:lnTo>
                  <a:pt x="11021155" y="602842"/>
                </a:lnTo>
                <a:lnTo>
                  <a:pt x="11021155" y="610253"/>
                </a:lnTo>
                <a:cubicBezTo>
                  <a:pt x="11024422" y="611158"/>
                  <a:pt x="11026410" y="612015"/>
                  <a:pt x="11027121" y="612825"/>
                </a:cubicBezTo>
                <a:cubicBezTo>
                  <a:pt x="11027832" y="613634"/>
                  <a:pt x="11028188" y="614870"/>
                  <a:pt x="11028188" y="616532"/>
                </a:cubicBezTo>
                <a:lnTo>
                  <a:pt x="11028188" y="691126"/>
                </a:lnTo>
                <a:cubicBezTo>
                  <a:pt x="11028188" y="699520"/>
                  <a:pt x="11027742" y="705656"/>
                  <a:pt x="11026852" y="709534"/>
                </a:cubicBezTo>
                <a:cubicBezTo>
                  <a:pt x="11025961" y="713412"/>
                  <a:pt x="11024183" y="717177"/>
                  <a:pt x="11021518" y="720828"/>
                </a:cubicBezTo>
                <a:cubicBezTo>
                  <a:pt x="11015376" y="726631"/>
                  <a:pt x="11004130" y="729532"/>
                  <a:pt x="10987780" y="729532"/>
                </a:cubicBezTo>
                <a:cubicBezTo>
                  <a:pt x="10971535" y="729532"/>
                  <a:pt x="10960143" y="726052"/>
                  <a:pt x="10953605" y="719092"/>
                </a:cubicBezTo>
                <a:cubicBezTo>
                  <a:pt x="10951293" y="716647"/>
                  <a:pt x="10949694" y="713501"/>
                  <a:pt x="10948811" y="709653"/>
                </a:cubicBezTo>
                <a:cubicBezTo>
                  <a:pt x="10947927" y="705806"/>
                  <a:pt x="10947486" y="699630"/>
                  <a:pt x="10947486" y="691126"/>
                </a:cubicBezTo>
                <a:lnTo>
                  <a:pt x="10947486" y="616532"/>
                </a:lnTo>
                <a:cubicBezTo>
                  <a:pt x="10947486" y="614795"/>
                  <a:pt x="10947832" y="613527"/>
                  <a:pt x="10948524" y="612730"/>
                </a:cubicBezTo>
                <a:cubicBezTo>
                  <a:pt x="10949216" y="611932"/>
                  <a:pt x="10951214" y="611115"/>
                  <a:pt x="10954518" y="610279"/>
                </a:cubicBezTo>
                <a:lnTo>
                  <a:pt x="10954518" y="602842"/>
                </a:lnTo>
                <a:close/>
                <a:moveTo>
                  <a:pt x="8934511" y="602842"/>
                </a:moveTo>
                <a:lnTo>
                  <a:pt x="8934511" y="610253"/>
                </a:lnTo>
                <a:cubicBezTo>
                  <a:pt x="8937778" y="611158"/>
                  <a:pt x="8939767" y="612014"/>
                  <a:pt x="8940477" y="612824"/>
                </a:cubicBezTo>
                <a:cubicBezTo>
                  <a:pt x="8941187" y="613633"/>
                  <a:pt x="8941543" y="614867"/>
                  <a:pt x="8941543" y="616526"/>
                </a:cubicBezTo>
                <a:lnTo>
                  <a:pt x="8941543" y="743082"/>
                </a:lnTo>
                <a:cubicBezTo>
                  <a:pt x="8941543" y="744691"/>
                  <a:pt x="8941187" y="745900"/>
                  <a:pt x="8940476" y="746710"/>
                </a:cubicBezTo>
                <a:cubicBezTo>
                  <a:pt x="8939765" y="747519"/>
                  <a:pt x="8937777" y="748376"/>
                  <a:pt x="8934511" y="749280"/>
                </a:cubicBezTo>
                <a:lnTo>
                  <a:pt x="8934511" y="756656"/>
                </a:lnTo>
                <a:lnTo>
                  <a:pt x="8985745" y="756656"/>
                </a:lnTo>
                <a:lnTo>
                  <a:pt x="8985745" y="749296"/>
                </a:lnTo>
                <a:cubicBezTo>
                  <a:pt x="8982522" y="748470"/>
                  <a:pt x="8980544" y="747641"/>
                  <a:pt x="8979811" y="746810"/>
                </a:cubicBezTo>
                <a:cubicBezTo>
                  <a:pt x="8979079" y="745979"/>
                  <a:pt x="8978712" y="744736"/>
                  <a:pt x="8978712" y="743080"/>
                </a:cubicBezTo>
                <a:lnTo>
                  <a:pt x="8978712" y="695711"/>
                </a:lnTo>
                <a:lnTo>
                  <a:pt x="9015094" y="695711"/>
                </a:lnTo>
                <a:lnTo>
                  <a:pt x="9044708" y="738786"/>
                </a:lnTo>
                <a:cubicBezTo>
                  <a:pt x="9047880" y="743448"/>
                  <a:pt x="9049466" y="746193"/>
                  <a:pt x="9049466" y="747022"/>
                </a:cubicBezTo>
                <a:cubicBezTo>
                  <a:pt x="9049466" y="747797"/>
                  <a:pt x="9047607" y="748477"/>
                  <a:pt x="9043887" y="749061"/>
                </a:cubicBezTo>
                <a:lnTo>
                  <a:pt x="9043887" y="756656"/>
                </a:lnTo>
                <a:lnTo>
                  <a:pt x="9102500" y="756656"/>
                </a:lnTo>
                <a:lnTo>
                  <a:pt x="9102500" y="748906"/>
                </a:lnTo>
                <a:cubicBezTo>
                  <a:pt x="9098174" y="748630"/>
                  <a:pt x="9094943" y="747557"/>
                  <a:pt x="9092808" y="745686"/>
                </a:cubicBezTo>
                <a:cubicBezTo>
                  <a:pt x="9090674" y="743815"/>
                  <a:pt x="9087111" y="739353"/>
                  <a:pt x="9082121" y="732298"/>
                </a:cubicBezTo>
                <a:lnTo>
                  <a:pt x="9053525" y="693925"/>
                </a:lnTo>
                <a:cubicBezTo>
                  <a:pt x="9080594" y="689935"/>
                  <a:pt x="9094129" y="675121"/>
                  <a:pt x="9094129" y="649483"/>
                </a:cubicBezTo>
                <a:cubicBezTo>
                  <a:pt x="9094129" y="642096"/>
                  <a:pt x="9092705" y="635097"/>
                  <a:pt x="9089857" y="628486"/>
                </a:cubicBezTo>
                <a:cubicBezTo>
                  <a:pt x="9086838" y="621600"/>
                  <a:pt x="9082250" y="616133"/>
                  <a:pt x="9076095" y="612086"/>
                </a:cubicBezTo>
                <a:cubicBezTo>
                  <a:pt x="9070918" y="608664"/>
                  <a:pt x="9064844" y="606268"/>
                  <a:pt x="9057872" y="604898"/>
                </a:cubicBezTo>
                <a:cubicBezTo>
                  <a:pt x="9050900" y="603527"/>
                  <a:pt x="9041692" y="602842"/>
                  <a:pt x="9030250" y="602842"/>
                </a:cubicBezTo>
                <a:close/>
                <a:moveTo>
                  <a:pt x="11834428" y="600163"/>
                </a:moveTo>
                <a:cubicBezTo>
                  <a:pt x="11820262" y="600338"/>
                  <a:pt x="11808444" y="602828"/>
                  <a:pt x="11798976" y="607633"/>
                </a:cubicBezTo>
                <a:cubicBezTo>
                  <a:pt x="11787500" y="613443"/>
                  <a:pt x="11779342" y="621319"/>
                  <a:pt x="11774502" y="631259"/>
                </a:cubicBezTo>
                <a:cubicBezTo>
                  <a:pt x="11764296" y="645281"/>
                  <a:pt x="11759194" y="661427"/>
                  <a:pt x="11759194" y="679695"/>
                </a:cubicBezTo>
                <a:cubicBezTo>
                  <a:pt x="11759194" y="693241"/>
                  <a:pt x="11761735" y="705915"/>
                  <a:pt x="11766817" y="717718"/>
                </a:cubicBezTo>
                <a:cubicBezTo>
                  <a:pt x="11770378" y="725819"/>
                  <a:pt x="11775349" y="733058"/>
                  <a:pt x="11781731" y="739437"/>
                </a:cubicBezTo>
                <a:cubicBezTo>
                  <a:pt x="11795079" y="752702"/>
                  <a:pt x="11811900" y="759335"/>
                  <a:pt x="11832194" y="759335"/>
                </a:cubicBezTo>
                <a:cubicBezTo>
                  <a:pt x="11844430" y="759335"/>
                  <a:pt x="11855507" y="756857"/>
                  <a:pt x="11865426" y="751900"/>
                </a:cubicBezTo>
                <a:cubicBezTo>
                  <a:pt x="11876743" y="746206"/>
                  <a:pt x="11885824" y="737946"/>
                  <a:pt x="11892670" y="727120"/>
                </a:cubicBezTo>
                <a:cubicBezTo>
                  <a:pt x="11896569" y="720975"/>
                  <a:pt x="11899649" y="713719"/>
                  <a:pt x="11901912" y="705352"/>
                </a:cubicBezTo>
                <a:cubicBezTo>
                  <a:pt x="11904175" y="696984"/>
                  <a:pt x="11905306" y="688796"/>
                  <a:pt x="11905306" y="680789"/>
                </a:cubicBezTo>
                <a:cubicBezTo>
                  <a:pt x="11905306" y="655114"/>
                  <a:pt x="11897759" y="634846"/>
                  <a:pt x="11882664" y="619987"/>
                </a:cubicBezTo>
                <a:cubicBezTo>
                  <a:pt x="11869214" y="606771"/>
                  <a:pt x="11853135" y="600163"/>
                  <a:pt x="11834428" y="600163"/>
                </a:cubicBezTo>
                <a:close/>
                <a:moveTo>
                  <a:pt x="11680308" y="600163"/>
                </a:moveTo>
                <a:cubicBezTo>
                  <a:pt x="11655964" y="600163"/>
                  <a:pt x="11636128" y="607830"/>
                  <a:pt x="11620800" y="623163"/>
                </a:cubicBezTo>
                <a:cubicBezTo>
                  <a:pt x="11606006" y="637961"/>
                  <a:pt x="11598608" y="657315"/>
                  <a:pt x="11598608" y="681227"/>
                </a:cubicBezTo>
                <a:cubicBezTo>
                  <a:pt x="11598608" y="693001"/>
                  <a:pt x="11600504" y="704243"/>
                  <a:pt x="11604296" y="714950"/>
                </a:cubicBezTo>
                <a:cubicBezTo>
                  <a:pt x="11608358" y="726241"/>
                  <a:pt x="11614478" y="735522"/>
                  <a:pt x="11622654" y="742793"/>
                </a:cubicBezTo>
                <a:cubicBezTo>
                  <a:pt x="11634964" y="753821"/>
                  <a:pt x="11651991" y="759335"/>
                  <a:pt x="11673736" y="759335"/>
                </a:cubicBezTo>
                <a:cubicBezTo>
                  <a:pt x="11693886" y="759335"/>
                  <a:pt x="11710464" y="754599"/>
                  <a:pt x="11723470" y="745126"/>
                </a:cubicBezTo>
                <a:cubicBezTo>
                  <a:pt x="11737191" y="735160"/>
                  <a:pt x="11744051" y="722005"/>
                  <a:pt x="11744051" y="705661"/>
                </a:cubicBezTo>
                <a:cubicBezTo>
                  <a:pt x="11744051" y="697403"/>
                  <a:pt x="11741974" y="689363"/>
                  <a:pt x="11737821" y="681539"/>
                </a:cubicBezTo>
                <a:cubicBezTo>
                  <a:pt x="11734387" y="675167"/>
                  <a:pt x="11729321" y="669749"/>
                  <a:pt x="11722621" y="665286"/>
                </a:cubicBezTo>
                <a:cubicBezTo>
                  <a:pt x="11710849" y="657441"/>
                  <a:pt x="11696769" y="653518"/>
                  <a:pt x="11680383" y="653518"/>
                </a:cubicBezTo>
                <a:cubicBezTo>
                  <a:pt x="11670299" y="653518"/>
                  <a:pt x="11661336" y="655014"/>
                  <a:pt x="11653495" y="658005"/>
                </a:cubicBezTo>
                <a:cubicBezTo>
                  <a:pt x="11645653" y="660996"/>
                  <a:pt x="11639227" y="665666"/>
                  <a:pt x="11634216" y="672016"/>
                </a:cubicBezTo>
                <a:cubicBezTo>
                  <a:pt x="11634898" y="664426"/>
                  <a:pt x="11636526" y="657830"/>
                  <a:pt x="11639100" y="652229"/>
                </a:cubicBezTo>
                <a:cubicBezTo>
                  <a:pt x="11641674" y="646627"/>
                  <a:pt x="11645596" y="641870"/>
                  <a:pt x="11650868" y="637958"/>
                </a:cubicBezTo>
                <a:cubicBezTo>
                  <a:pt x="11659091" y="631886"/>
                  <a:pt x="11668996" y="628850"/>
                  <a:pt x="11680586" y="628850"/>
                </a:cubicBezTo>
                <a:cubicBezTo>
                  <a:pt x="11685998" y="628850"/>
                  <a:pt x="11691649" y="629595"/>
                  <a:pt x="11697538" y="631084"/>
                </a:cubicBezTo>
                <a:cubicBezTo>
                  <a:pt x="11703427" y="632574"/>
                  <a:pt x="11708249" y="634497"/>
                  <a:pt x="11712003" y="636854"/>
                </a:cubicBezTo>
                <a:cubicBezTo>
                  <a:pt x="11715988" y="639336"/>
                  <a:pt x="11717980" y="641615"/>
                  <a:pt x="11717980" y="643690"/>
                </a:cubicBezTo>
                <a:cubicBezTo>
                  <a:pt x="11717980" y="644482"/>
                  <a:pt x="11717798" y="646327"/>
                  <a:pt x="11717434" y="649226"/>
                </a:cubicBezTo>
                <a:lnTo>
                  <a:pt x="11723732" y="651724"/>
                </a:lnTo>
                <a:lnTo>
                  <a:pt x="11744386" y="612934"/>
                </a:lnTo>
                <a:lnTo>
                  <a:pt x="11739070" y="609588"/>
                </a:lnTo>
                <a:cubicBezTo>
                  <a:pt x="11737793" y="610147"/>
                  <a:pt x="11736687" y="610822"/>
                  <a:pt x="11735752" y="611613"/>
                </a:cubicBezTo>
                <a:cubicBezTo>
                  <a:pt x="11734897" y="612310"/>
                  <a:pt x="11734111" y="612658"/>
                  <a:pt x="11733394" y="612658"/>
                </a:cubicBezTo>
                <a:cubicBezTo>
                  <a:pt x="11731969" y="612658"/>
                  <a:pt x="11730342" y="612257"/>
                  <a:pt x="11728514" y="611455"/>
                </a:cubicBezTo>
                <a:cubicBezTo>
                  <a:pt x="11718659" y="607070"/>
                  <a:pt x="11710275" y="604092"/>
                  <a:pt x="11703361" y="602521"/>
                </a:cubicBezTo>
                <a:cubicBezTo>
                  <a:pt x="11696448" y="600949"/>
                  <a:pt x="11688764" y="600163"/>
                  <a:pt x="11680308" y="600163"/>
                </a:cubicBezTo>
                <a:close/>
                <a:moveTo>
                  <a:pt x="10808580" y="600163"/>
                </a:moveTo>
                <a:cubicBezTo>
                  <a:pt x="10785499" y="600163"/>
                  <a:pt x="10764610" y="606472"/>
                  <a:pt x="10745915" y="619088"/>
                </a:cubicBezTo>
                <a:cubicBezTo>
                  <a:pt x="10743812" y="620512"/>
                  <a:pt x="10742260" y="621223"/>
                  <a:pt x="10741260" y="621223"/>
                </a:cubicBezTo>
                <a:cubicBezTo>
                  <a:pt x="10740278" y="621223"/>
                  <a:pt x="10738170" y="620603"/>
                  <a:pt x="10734936" y="619362"/>
                </a:cubicBezTo>
                <a:lnTo>
                  <a:pt x="10730271" y="623402"/>
                </a:lnTo>
                <a:lnTo>
                  <a:pt x="10757334" y="656890"/>
                </a:lnTo>
                <a:lnTo>
                  <a:pt x="10762752" y="653060"/>
                </a:lnTo>
                <a:cubicBezTo>
                  <a:pt x="10761804" y="650459"/>
                  <a:pt x="10761329" y="648620"/>
                  <a:pt x="10761329" y="647543"/>
                </a:cubicBezTo>
                <a:cubicBezTo>
                  <a:pt x="10761329" y="644878"/>
                  <a:pt x="10763638" y="642173"/>
                  <a:pt x="10768255" y="639428"/>
                </a:cubicBezTo>
                <a:cubicBezTo>
                  <a:pt x="10779097" y="633120"/>
                  <a:pt x="10791656" y="629966"/>
                  <a:pt x="10805931" y="629966"/>
                </a:cubicBezTo>
                <a:cubicBezTo>
                  <a:pt x="10815946" y="629966"/>
                  <a:pt x="10823495" y="631484"/>
                  <a:pt x="10828577" y="634520"/>
                </a:cubicBezTo>
                <a:cubicBezTo>
                  <a:pt x="10833658" y="637556"/>
                  <a:pt x="10836199" y="641750"/>
                  <a:pt x="10836199" y="647102"/>
                </a:cubicBezTo>
                <a:cubicBezTo>
                  <a:pt x="10836199" y="652355"/>
                  <a:pt x="10833681" y="656603"/>
                  <a:pt x="10828646" y="659846"/>
                </a:cubicBezTo>
                <a:cubicBezTo>
                  <a:pt x="10823919" y="662920"/>
                  <a:pt x="10816380" y="664457"/>
                  <a:pt x="10806027" y="664457"/>
                </a:cubicBezTo>
                <a:cubicBezTo>
                  <a:pt x="10799399" y="664457"/>
                  <a:pt x="10795149" y="664066"/>
                  <a:pt x="10793276" y="663283"/>
                </a:cubicBezTo>
                <a:cubicBezTo>
                  <a:pt x="10791402" y="662501"/>
                  <a:pt x="10789973" y="660250"/>
                  <a:pt x="10788987" y="656532"/>
                </a:cubicBezTo>
                <a:lnTo>
                  <a:pt x="10781505" y="656532"/>
                </a:lnTo>
                <a:lnTo>
                  <a:pt x="10781505" y="697720"/>
                </a:lnTo>
                <a:lnTo>
                  <a:pt x="10789062" y="697720"/>
                </a:lnTo>
                <a:cubicBezTo>
                  <a:pt x="10789890" y="694312"/>
                  <a:pt x="10791376" y="692195"/>
                  <a:pt x="10793521" y="691369"/>
                </a:cubicBezTo>
                <a:cubicBezTo>
                  <a:pt x="10795665" y="690543"/>
                  <a:pt x="10800097" y="690130"/>
                  <a:pt x="10806817" y="690130"/>
                </a:cubicBezTo>
                <a:cubicBezTo>
                  <a:pt x="10817915" y="690130"/>
                  <a:pt x="10826163" y="691772"/>
                  <a:pt x="10831562" y="695055"/>
                </a:cubicBezTo>
                <a:cubicBezTo>
                  <a:pt x="10836960" y="698339"/>
                  <a:pt x="10839659" y="703080"/>
                  <a:pt x="10839659" y="709280"/>
                </a:cubicBezTo>
                <a:cubicBezTo>
                  <a:pt x="10839659" y="716483"/>
                  <a:pt x="10835930" y="721797"/>
                  <a:pt x="10828471" y="725223"/>
                </a:cubicBezTo>
                <a:cubicBezTo>
                  <a:pt x="10822208" y="728096"/>
                  <a:pt x="10814639" y="729532"/>
                  <a:pt x="10805767" y="729532"/>
                </a:cubicBezTo>
                <a:cubicBezTo>
                  <a:pt x="10796228" y="729532"/>
                  <a:pt x="10786788" y="728206"/>
                  <a:pt x="10777447" y="725553"/>
                </a:cubicBezTo>
                <a:cubicBezTo>
                  <a:pt x="10768106" y="722900"/>
                  <a:pt x="10760957" y="719549"/>
                  <a:pt x="10755999" y="715499"/>
                </a:cubicBezTo>
                <a:cubicBezTo>
                  <a:pt x="10752572" y="712696"/>
                  <a:pt x="10750858" y="709654"/>
                  <a:pt x="10750858" y="706374"/>
                </a:cubicBezTo>
                <a:cubicBezTo>
                  <a:pt x="10750858" y="706005"/>
                  <a:pt x="10751040" y="704864"/>
                  <a:pt x="10751406" y="702953"/>
                </a:cubicBezTo>
                <a:lnTo>
                  <a:pt x="10744612" y="700422"/>
                </a:lnTo>
                <a:lnTo>
                  <a:pt x="10726029" y="743949"/>
                </a:lnTo>
                <a:lnTo>
                  <a:pt x="10731760" y="746722"/>
                </a:lnTo>
                <a:cubicBezTo>
                  <a:pt x="10735276" y="744022"/>
                  <a:pt x="10737649" y="742672"/>
                  <a:pt x="10738878" y="742672"/>
                </a:cubicBezTo>
                <a:cubicBezTo>
                  <a:pt x="10740486" y="742672"/>
                  <a:pt x="10744538" y="744245"/>
                  <a:pt x="10751036" y="747390"/>
                </a:cubicBezTo>
                <a:cubicBezTo>
                  <a:pt x="10767522" y="755353"/>
                  <a:pt x="10785906" y="759335"/>
                  <a:pt x="10806189" y="759335"/>
                </a:cubicBezTo>
                <a:cubicBezTo>
                  <a:pt x="10825407" y="759335"/>
                  <a:pt x="10841412" y="755552"/>
                  <a:pt x="10854203" y="747985"/>
                </a:cubicBezTo>
                <a:cubicBezTo>
                  <a:pt x="10869213" y="739119"/>
                  <a:pt x="10876718" y="726153"/>
                  <a:pt x="10876718" y="709088"/>
                </a:cubicBezTo>
                <a:cubicBezTo>
                  <a:pt x="10876718" y="692243"/>
                  <a:pt x="10868433" y="681071"/>
                  <a:pt x="10851864" y="675572"/>
                </a:cubicBezTo>
                <a:cubicBezTo>
                  <a:pt x="10864415" y="669327"/>
                  <a:pt x="10870690" y="659259"/>
                  <a:pt x="10870690" y="645367"/>
                </a:cubicBezTo>
                <a:cubicBezTo>
                  <a:pt x="10870690" y="637712"/>
                  <a:pt x="10868780" y="630732"/>
                  <a:pt x="10864961" y="624425"/>
                </a:cubicBezTo>
                <a:cubicBezTo>
                  <a:pt x="10861277" y="618448"/>
                  <a:pt x="10856143" y="613563"/>
                  <a:pt x="10849559" y="609772"/>
                </a:cubicBezTo>
                <a:cubicBezTo>
                  <a:pt x="10838393" y="603366"/>
                  <a:pt x="10824734" y="600163"/>
                  <a:pt x="10808580" y="600163"/>
                </a:cubicBezTo>
                <a:close/>
                <a:moveTo>
                  <a:pt x="10638311" y="600163"/>
                </a:moveTo>
                <a:cubicBezTo>
                  <a:pt x="10614202" y="600163"/>
                  <a:pt x="10593958" y="607267"/>
                  <a:pt x="10577580" y="621474"/>
                </a:cubicBezTo>
                <a:cubicBezTo>
                  <a:pt x="10574927" y="623839"/>
                  <a:pt x="10573269" y="625215"/>
                  <a:pt x="10572607" y="625601"/>
                </a:cubicBezTo>
                <a:cubicBezTo>
                  <a:pt x="10571945" y="625987"/>
                  <a:pt x="10571234" y="626180"/>
                  <a:pt x="10570476" y="626180"/>
                </a:cubicBezTo>
                <a:cubicBezTo>
                  <a:pt x="10569476" y="626180"/>
                  <a:pt x="10567293" y="625524"/>
                  <a:pt x="10563926" y="624213"/>
                </a:cubicBezTo>
                <a:lnTo>
                  <a:pt x="10559490" y="628721"/>
                </a:lnTo>
                <a:lnTo>
                  <a:pt x="10590870" y="662492"/>
                </a:lnTo>
                <a:lnTo>
                  <a:pt x="10595605" y="658313"/>
                </a:lnTo>
                <a:cubicBezTo>
                  <a:pt x="10594439" y="654389"/>
                  <a:pt x="10593856" y="651898"/>
                  <a:pt x="10593856" y="650841"/>
                </a:cubicBezTo>
                <a:cubicBezTo>
                  <a:pt x="10593856" y="646433"/>
                  <a:pt x="10597864" y="641974"/>
                  <a:pt x="10605880" y="637462"/>
                </a:cubicBezTo>
                <a:cubicBezTo>
                  <a:pt x="10614666" y="632465"/>
                  <a:pt x="10624130" y="629966"/>
                  <a:pt x="10634271" y="629966"/>
                </a:cubicBezTo>
                <a:cubicBezTo>
                  <a:pt x="10642436" y="629966"/>
                  <a:pt x="10648552" y="631514"/>
                  <a:pt x="10652620" y="634611"/>
                </a:cubicBezTo>
                <a:cubicBezTo>
                  <a:pt x="10656688" y="637707"/>
                  <a:pt x="10658722" y="642207"/>
                  <a:pt x="10658722" y="648112"/>
                </a:cubicBezTo>
                <a:cubicBezTo>
                  <a:pt x="10658722" y="653394"/>
                  <a:pt x="10656959" y="658005"/>
                  <a:pt x="10653434" y="661945"/>
                </a:cubicBezTo>
                <a:cubicBezTo>
                  <a:pt x="10649910" y="665885"/>
                  <a:pt x="10643949" y="669802"/>
                  <a:pt x="10635553" y="673696"/>
                </a:cubicBezTo>
                <a:lnTo>
                  <a:pt x="10617049" y="682125"/>
                </a:lnTo>
                <a:cubicBezTo>
                  <a:pt x="10603242" y="688438"/>
                  <a:pt x="10593224" y="693847"/>
                  <a:pt x="10586993" y="698350"/>
                </a:cubicBezTo>
                <a:cubicBezTo>
                  <a:pt x="10574853" y="707171"/>
                  <a:pt x="10566556" y="717920"/>
                  <a:pt x="10562103" y="730594"/>
                </a:cubicBezTo>
                <a:cubicBezTo>
                  <a:pt x="10559917" y="736851"/>
                  <a:pt x="10558824" y="744794"/>
                  <a:pt x="10558824" y="754424"/>
                </a:cubicBezTo>
                <a:cubicBezTo>
                  <a:pt x="10558824" y="755505"/>
                  <a:pt x="10558874" y="758584"/>
                  <a:pt x="10558974" y="763660"/>
                </a:cubicBezTo>
                <a:lnTo>
                  <a:pt x="10566510" y="763660"/>
                </a:lnTo>
                <a:cubicBezTo>
                  <a:pt x="10567301" y="760153"/>
                  <a:pt x="10568132" y="758108"/>
                  <a:pt x="10569004" y="757527"/>
                </a:cubicBezTo>
                <a:cubicBezTo>
                  <a:pt x="10569876" y="756947"/>
                  <a:pt x="10571922" y="756656"/>
                  <a:pt x="10575140" y="756656"/>
                </a:cubicBezTo>
                <a:lnTo>
                  <a:pt x="10691578" y="756656"/>
                </a:lnTo>
                <a:cubicBezTo>
                  <a:pt x="10693240" y="756656"/>
                  <a:pt x="10694476" y="757012"/>
                  <a:pt x="10695285" y="757723"/>
                </a:cubicBezTo>
                <a:cubicBezTo>
                  <a:pt x="10696095" y="758434"/>
                  <a:pt x="10696952" y="760422"/>
                  <a:pt x="10697857" y="763688"/>
                </a:cubicBezTo>
                <a:lnTo>
                  <a:pt x="10705379" y="763688"/>
                </a:lnTo>
                <a:lnTo>
                  <a:pt x="10705379" y="718259"/>
                </a:lnTo>
                <a:lnTo>
                  <a:pt x="10697866" y="718259"/>
                </a:lnTo>
                <a:cubicBezTo>
                  <a:pt x="10696955" y="721548"/>
                  <a:pt x="10696102" y="723542"/>
                  <a:pt x="10695306" y="724242"/>
                </a:cubicBezTo>
                <a:cubicBezTo>
                  <a:pt x="10694509" y="724941"/>
                  <a:pt x="10693267" y="725291"/>
                  <a:pt x="10691580" y="725291"/>
                </a:cubicBezTo>
                <a:lnTo>
                  <a:pt x="10602470" y="725291"/>
                </a:lnTo>
                <a:cubicBezTo>
                  <a:pt x="10604621" y="724390"/>
                  <a:pt x="10607155" y="723018"/>
                  <a:pt x="10610071" y="721176"/>
                </a:cubicBezTo>
                <a:cubicBezTo>
                  <a:pt x="10612988" y="719333"/>
                  <a:pt x="10618123" y="716926"/>
                  <a:pt x="10625476" y="713952"/>
                </a:cubicBezTo>
                <a:cubicBezTo>
                  <a:pt x="10631827" y="711410"/>
                  <a:pt x="10635852" y="709713"/>
                  <a:pt x="10637552" y="708861"/>
                </a:cubicBezTo>
                <a:lnTo>
                  <a:pt x="10654361" y="701320"/>
                </a:lnTo>
                <a:cubicBezTo>
                  <a:pt x="10665566" y="696313"/>
                  <a:pt x="10674490" y="690786"/>
                  <a:pt x="10681133" y="684737"/>
                </a:cubicBezTo>
                <a:cubicBezTo>
                  <a:pt x="10691493" y="675218"/>
                  <a:pt x="10696673" y="663204"/>
                  <a:pt x="10696673" y="648694"/>
                </a:cubicBezTo>
                <a:cubicBezTo>
                  <a:pt x="10696673" y="633954"/>
                  <a:pt x="10691238" y="622111"/>
                  <a:pt x="10680367" y="613164"/>
                </a:cubicBezTo>
                <a:cubicBezTo>
                  <a:pt x="10669803" y="604497"/>
                  <a:pt x="10655784" y="600163"/>
                  <a:pt x="10638311" y="600163"/>
                </a:cubicBezTo>
                <a:close/>
                <a:moveTo>
                  <a:pt x="10462828" y="600163"/>
                </a:moveTo>
                <a:cubicBezTo>
                  <a:pt x="10448662" y="600338"/>
                  <a:pt x="10436844" y="602828"/>
                  <a:pt x="10427376" y="607633"/>
                </a:cubicBezTo>
                <a:cubicBezTo>
                  <a:pt x="10415900" y="613443"/>
                  <a:pt x="10407742" y="621319"/>
                  <a:pt x="10402902" y="631259"/>
                </a:cubicBezTo>
                <a:cubicBezTo>
                  <a:pt x="10392697" y="645281"/>
                  <a:pt x="10387594" y="661427"/>
                  <a:pt x="10387594" y="679695"/>
                </a:cubicBezTo>
                <a:cubicBezTo>
                  <a:pt x="10387594" y="693241"/>
                  <a:pt x="10390135" y="705915"/>
                  <a:pt x="10395217" y="717718"/>
                </a:cubicBezTo>
                <a:cubicBezTo>
                  <a:pt x="10398778" y="725819"/>
                  <a:pt x="10403749" y="733058"/>
                  <a:pt x="10410131" y="739437"/>
                </a:cubicBezTo>
                <a:cubicBezTo>
                  <a:pt x="10423479" y="752702"/>
                  <a:pt x="10440300" y="759335"/>
                  <a:pt x="10460594" y="759335"/>
                </a:cubicBezTo>
                <a:cubicBezTo>
                  <a:pt x="10472830" y="759335"/>
                  <a:pt x="10483907" y="756857"/>
                  <a:pt x="10493826" y="751900"/>
                </a:cubicBezTo>
                <a:cubicBezTo>
                  <a:pt x="10505143" y="746206"/>
                  <a:pt x="10514224" y="737946"/>
                  <a:pt x="10521070" y="727120"/>
                </a:cubicBezTo>
                <a:cubicBezTo>
                  <a:pt x="10524969" y="720975"/>
                  <a:pt x="10528049" y="713719"/>
                  <a:pt x="10530312" y="705352"/>
                </a:cubicBezTo>
                <a:cubicBezTo>
                  <a:pt x="10532575" y="696984"/>
                  <a:pt x="10533706" y="688796"/>
                  <a:pt x="10533706" y="680789"/>
                </a:cubicBezTo>
                <a:cubicBezTo>
                  <a:pt x="10533706" y="655114"/>
                  <a:pt x="10526159" y="634846"/>
                  <a:pt x="10511064" y="619987"/>
                </a:cubicBezTo>
                <a:cubicBezTo>
                  <a:pt x="10497614" y="606771"/>
                  <a:pt x="10481535" y="600163"/>
                  <a:pt x="10462828" y="600163"/>
                </a:cubicBezTo>
                <a:close/>
                <a:moveTo>
                  <a:pt x="10295411" y="600163"/>
                </a:moveTo>
                <a:cubicBezTo>
                  <a:pt x="10271302" y="600163"/>
                  <a:pt x="10251058" y="607267"/>
                  <a:pt x="10234680" y="621474"/>
                </a:cubicBezTo>
                <a:cubicBezTo>
                  <a:pt x="10232027" y="623839"/>
                  <a:pt x="10230369" y="625215"/>
                  <a:pt x="10229707" y="625601"/>
                </a:cubicBezTo>
                <a:cubicBezTo>
                  <a:pt x="10229045" y="625987"/>
                  <a:pt x="10228334" y="626180"/>
                  <a:pt x="10227576" y="626180"/>
                </a:cubicBezTo>
                <a:cubicBezTo>
                  <a:pt x="10226576" y="626180"/>
                  <a:pt x="10224393" y="625524"/>
                  <a:pt x="10221026" y="624213"/>
                </a:cubicBezTo>
                <a:lnTo>
                  <a:pt x="10216590" y="628721"/>
                </a:lnTo>
                <a:lnTo>
                  <a:pt x="10247970" y="662492"/>
                </a:lnTo>
                <a:lnTo>
                  <a:pt x="10252705" y="658313"/>
                </a:lnTo>
                <a:cubicBezTo>
                  <a:pt x="10251539" y="654389"/>
                  <a:pt x="10250956" y="651898"/>
                  <a:pt x="10250956" y="650841"/>
                </a:cubicBezTo>
                <a:cubicBezTo>
                  <a:pt x="10250956" y="646433"/>
                  <a:pt x="10254964" y="641974"/>
                  <a:pt x="10262980" y="637462"/>
                </a:cubicBezTo>
                <a:cubicBezTo>
                  <a:pt x="10271766" y="632465"/>
                  <a:pt x="10281230" y="629966"/>
                  <a:pt x="10291371" y="629966"/>
                </a:cubicBezTo>
                <a:cubicBezTo>
                  <a:pt x="10299536" y="629966"/>
                  <a:pt x="10305652" y="631514"/>
                  <a:pt x="10309720" y="634611"/>
                </a:cubicBezTo>
                <a:cubicBezTo>
                  <a:pt x="10313788" y="637707"/>
                  <a:pt x="10315822" y="642207"/>
                  <a:pt x="10315822" y="648112"/>
                </a:cubicBezTo>
                <a:cubicBezTo>
                  <a:pt x="10315822" y="653394"/>
                  <a:pt x="10314059" y="658005"/>
                  <a:pt x="10310534" y="661945"/>
                </a:cubicBezTo>
                <a:cubicBezTo>
                  <a:pt x="10307010" y="665885"/>
                  <a:pt x="10301049" y="669802"/>
                  <a:pt x="10292653" y="673696"/>
                </a:cubicBezTo>
                <a:lnTo>
                  <a:pt x="10274149" y="682125"/>
                </a:lnTo>
                <a:cubicBezTo>
                  <a:pt x="10260342" y="688438"/>
                  <a:pt x="10250324" y="693847"/>
                  <a:pt x="10244093" y="698350"/>
                </a:cubicBezTo>
                <a:cubicBezTo>
                  <a:pt x="10231953" y="707171"/>
                  <a:pt x="10223656" y="717920"/>
                  <a:pt x="10219203" y="730594"/>
                </a:cubicBezTo>
                <a:cubicBezTo>
                  <a:pt x="10217017" y="736851"/>
                  <a:pt x="10215924" y="744794"/>
                  <a:pt x="10215924" y="754424"/>
                </a:cubicBezTo>
                <a:cubicBezTo>
                  <a:pt x="10215924" y="755505"/>
                  <a:pt x="10215974" y="758584"/>
                  <a:pt x="10216074" y="763660"/>
                </a:cubicBezTo>
                <a:lnTo>
                  <a:pt x="10223610" y="763660"/>
                </a:lnTo>
                <a:cubicBezTo>
                  <a:pt x="10224401" y="760153"/>
                  <a:pt x="10225232" y="758108"/>
                  <a:pt x="10226104" y="757527"/>
                </a:cubicBezTo>
                <a:cubicBezTo>
                  <a:pt x="10226976" y="756947"/>
                  <a:pt x="10229022" y="756656"/>
                  <a:pt x="10232240" y="756656"/>
                </a:cubicBezTo>
                <a:lnTo>
                  <a:pt x="10348678" y="756656"/>
                </a:lnTo>
                <a:cubicBezTo>
                  <a:pt x="10350340" y="756656"/>
                  <a:pt x="10351576" y="757012"/>
                  <a:pt x="10352385" y="757723"/>
                </a:cubicBezTo>
                <a:cubicBezTo>
                  <a:pt x="10353195" y="758434"/>
                  <a:pt x="10354052" y="760422"/>
                  <a:pt x="10354957" y="763688"/>
                </a:cubicBezTo>
                <a:lnTo>
                  <a:pt x="10362479" y="763688"/>
                </a:lnTo>
                <a:lnTo>
                  <a:pt x="10362479" y="718259"/>
                </a:lnTo>
                <a:lnTo>
                  <a:pt x="10354966" y="718259"/>
                </a:lnTo>
                <a:cubicBezTo>
                  <a:pt x="10354055" y="721548"/>
                  <a:pt x="10353202" y="723542"/>
                  <a:pt x="10352406" y="724242"/>
                </a:cubicBezTo>
                <a:cubicBezTo>
                  <a:pt x="10351609" y="724941"/>
                  <a:pt x="10350367" y="725291"/>
                  <a:pt x="10348680" y="725291"/>
                </a:cubicBezTo>
                <a:lnTo>
                  <a:pt x="10259570" y="725291"/>
                </a:lnTo>
                <a:cubicBezTo>
                  <a:pt x="10261721" y="724390"/>
                  <a:pt x="10264255" y="723018"/>
                  <a:pt x="10267171" y="721176"/>
                </a:cubicBezTo>
                <a:cubicBezTo>
                  <a:pt x="10270088" y="719333"/>
                  <a:pt x="10275223" y="716926"/>
                  <a:pt x="10282576" y="713952"/>
                </a:cubicBezTo>
                <a:cubicBezTo>
                  <a:pt x="10288927" y="711410"/>
                  <a:pt x="10292952" y="709713"/>
                  <a:pt x="10294652" y="708861"/>
                </a:cubicBezTo>
                <a:lnTo>
                  <a:pt x="10311461" y="701320"/>
                </a:lnTo>
                <a:cubicBezTo>
                  <a:pt x="10322666" y="696313"/>
                  <a:pt x="10331590" y="690786"/>
                  <a:pt x="10338233" y="684737"/>
                </a:cubicBezTo>
                <a:cubicBezTo>
                  <a:pt x="10348593" y="675218"/>
                  <a:pt x="10353773" y="663204"/>
                  <a:pt x="10353773" y="648694"/>
                </a:cubicBezTo>
                <a:cubicBezTo>
                  <a:pt x="10353773" y="633954"/>
                  <a:pt x="10348338" y="622111"/>
                  <a:pt x="10337467" y="613164"/>
                </a:cubicBezTo>
                <a:cubicBezTo>
                  <a:pt x="10326903" y="604497"/>
                  <a:pt x="10312884" y="600163"/>
                  <a:pt x="10295411" y="600163"/>
                </a:cubicBezTo>
                <a:close/>
                <a:moveTo>
                  <a:pt x="1999715" y="599501"/>
                </a:moveTo>
                <a:lnTo>
                  <a:pt x="1999715" y="611852"/>
                </a:lnTo>
                <a:cubicBezTo>
                  <a:pt x="2005160" y="613359"/>
                  <a:pt x="2008475" y="614788"/>
                  <a:pt x="2009659" y="616136"/>
                </a:cubicBezTo>
                <a:cubicBezTo>
                  <a:pt x="2010843" y="617485"/>
                  <a:pt x="2011435" y="619481"/>
                  <a:pt x="2011435" y="622124"/>
                </a:cubicBezTo>
                <a:lnTo>
                  <a:pt x="2011435" y="833051"/>
                </a:lnTo>
                <a:cubicBezTo>
                  <a:pt x="2011435" y="835857"/>
                  <a:pt x="2010843" y="837933"/>
                  <a:pt x="2009658" y="839281"/>
                </a:cubicBezTo>
                <a:cubicBezTo>
                  <a:pt x="2008472" y="840629"/>
                  <a:pt x="2005158" y="842057"/>
                  <a:pt x="1999715" y="843564"/>
                </a:cubicBezTo>
                <a:lnTo>
                  <a:pt x="1999715" y="855857"/>
                </a:lnTo>
                <a:lnTo>
                  <a:pt x="2080640" y="855857"/>
                </a:lnTo>
                <a:lnTo>
                  <a:pt x="2080640" y="843617"/>
                </a:lnTo>
                <a:cubicBezTo>
                  <a:pt x="2075144" y="842095"/>
                  <a:pt x="2071817" y="840675"/>
                  <a:pt x="2070658" y="839355"/>
                </a:cubicBezTo>
                <a:cubicBezTo>
                  <a:pt x="2069499" y="838036"/>
                  <a:pt x="2068920" y="835934"/>
                  <a:pt x="2068920" y="833051"/>
                </a:cubicBezTo>
                <a:lnTo>
                  <a:pt x="2068920" y="685330"/>
                </a:lnTo>
                <a:lnTo>
                  <a:pt x="2201860" y="828368"/>
                </a:lnTo>
                <a:cubicBezTo>
                  <a:pt x="2207128" y="833737"/>
                  <a:pt x="2209763" y="837123"/>
                  <a:pt x="2209763" y="838524"/>
                </a:cubicBezTo>
                <a:cubicBezTo>
                  <a:pt x="2209763" y="840671"/>
                  <a:pt x="2207206" y="842292"/>
                  <a:pt x="2202092" y="843387"/>
                </a:cubicBezTo>
                <a:lnTo>
                  <a:pt x="2202092" y="855857"/>
                </a:lnTo>
                <a:lnTo>
                  <a:pt x="2288255" y="855857"/>
                </a:lnTo>
                <a:lnTo>
                  <a:pt x="2288255" y="843617"/>
                </a:lnTo>
                <a:cubicBezTo>
                  <a:pt x="2282760" y="842095"/>
                  <a:pt x="2279432" y="840675"/>
                  <a:pt x="2278273" y="839355"/>
                </a:cubicBezTo>
                <a:cubicBezTo>
                  <a:pt x="2277115" y="838036"/>
                  <a:pt x="2276535" y="835934"/>
                  <a:pt x="2276535" y="833051"/>
                </a:cubicBezTo>
                <a:lnTo>
                  <a:pt x="2276535" y="622124"/>
                </a:lnTo>
                <a:cubicBezTo>
                  <a:pt x="2276535" y="619400"/>
                  <a:pt x="2277115" y="617378"/>
                  <a:pt x="2278273" y="616059"/>
                </a:cubicBezTo>
                <a:cubicBezTo>
                  <a:pt x="2279432" y="614741"/>
                  <a:pt x="2282760" y="613321"/>
                  <a:pt x="2288255" y="611799"/>
                </a:cubicBezTo>
                <a:lnTo>
                  <a:pt x="2288255" y="599501"/>
                </a:lnTo>
                <a:lnTo>
                  <a:pt x="2207330" y="599501"/>
                </a:lnTo>
                <a:lnTo>
                  <a:pt x="2207330" y="611852"/>
                </a:lnTo>
                <a:cubicBezTo>
                  <a:pt x="2212775" y="613359"/>
                  <a:pt x="2216090" y="614788"/>
                  <a:pt x="2217274" y="616136"/>
                </a:cubicBezTo>
                <a:cubicBezTo>
                  <a:pt x="2218458" y="617485"/>
                  <a:pt x="2219050" y="619481"/>
                  <a:pt x="2219050" y="622124"/>
                </a:cubicBezTo>
                <a:lnTo>
                  <a:pt x="2219050" y="766197"/>
                </a:lnTo>
                <a:lnTo>
                  <a:pt x="2088247" y="624493"/>
                </a:lnTo>
                <a:cubicBezTo>
                  <a:pt x="2085571" y="621724"/>
                  <a:pt x="2084233" y="619353"/>
                  <a:pt x="2084233" y="617381"/>
                </a:cubicBezTo>
                <a:cubicBezTo>
                  <a:pt x="2084233" y="615055"/>
                  <a:pt x="2086849" y="613224"/>
                  <a:pt x="2092081" y="611887"/>
                </a:cubicBezTo>
                <a:lnTo>
                  <a:pt x="2092081" y="599501"/>
                </a:lnTo>
                <a:close/>
                <a:moveTo>
                  <a:pt x="863114" y="599501"/>
                </a:moveTo>
                <a:lnTo>
                  <a:pt x="863114" y="611852"/>
                </a:lnTo>
                <a:cubicBezTo>
                  <a:pt x="868560" y="613359"/>
                  <a:pt x="871875" y="614788"/>
                  <a:pt x="873059" y="616136"/>
                </a:cubicBezTo>
                <a:cubicBezTo>
                  <a:pt x="874243" y="617485"/>
                  <a:pt x="874835" y="619482"/>
                  <a:pt x="874835" y="622127"/>
                </a:cubicBezTo>
                <a:lnTo>
                  <a:pt x="874835" y="630002"/>
                </a:lnTo>
                <a:lnTo>
                  <a:pt x="861132" y="633505"/>
                </a:lnTo>
                <a:cubicBezTo>
                  <a:pt x="859888" y="633780"/>
                  <a:pt x="858754" y="633917"/>
                  <a:pt x="857731" y="633917"/>
                </a:cubicBezTo>
                <a:cubicBezTo>
                  <a:pt x="856347" y="633917"/>
                  <a:pt x="855336" y="633566"/>
                  <a:pt x="854698" y="632864"/>
                </a:cubicBezTo>
                <a:cubicBezTo>
                  <a:pt x="854059" y="632161"/>
                  <a:pt x="852880" y="628916"/>
                  <a:pt x="851162" y="623127"/>
                </a:cubicBezTo>
                <a:lnTo>
                  <a:pt x="838744" y="623127"/>
                </a:lnTo>
                <a:lnTo>
                  <a:pt x="838744" y="696797"/>
                </a:lnTo>
                <a:lnTo>
                  <a:pt x="851205" y="696797"/>
                </a:lnTo>
                <a:cubicBezTo>
                  <a:pt x="852773" y="691203"/>
                  <a:pt x="854188" y="687757"/>
                  <a:pt x="855452" y="686462"/>
                </a:cubicBezTo>
                <a:cubicBezTo>
                  <a:pt x="856716" y="685167"/>
                  <a:pt x="858988" y="684127"/>
                  <a:pt x="862268" y="683345"/>
                </a:cubicBezTo>
                <a:lnTo>
                  <a:pt x="874835" y="679208"/>
                </a:lnTo>
                <a:lnTo>
                  <a:pt x="874835" y="833056"/>
                </a:lnTo>
                <a:cubicBezTo>
                  <a:pt x="874835" y="835860"/>
                  <a:pt x="874243" y="837936"/>
                  <a:pt x="873060" y="839283"/>
                </a:cubicBezTo>
                <a:cubicBezTo>
                  <a:pt x="871877" y="840629"/>
                  <a:pt x="868562" y="842056"/>
                  <a:pt x="863114" y="843561"/>
                </a:cubicBezTo>
                <a:lnTo>
                  <a:pt x="863114" y="855857"/>
                </a:lnTo>
                <a:lnTo>
                  <a:pt x="946830" y="855857"/>
                </a:lnTo>
                <a:lnTo>
                  <a:pt x="946830" y="843617"/>
                </a:lnTo>
                <a:cubicBezTo>
                  <a:pt x="941334" y="842095"/>
                  <a:pt x="938007" y="840675"/>
                  <a:pt x="936848" y="839355"/>
                </a:cubicBezTo>
                <a:cubicBezTo>
                  <a:pt x="935689" y="838036"/>
                  <a:pt x="935110" y="835934"/>
                  <a:pt x="935110" y="833051"/>
                </a:cubicBezTo>
                <a:lnTo>
                  <a:pt x="935110" y="622124"/>
                </a:lnTo>
                <a:cubicBezTo>
                  <a:pt x="935110" y="619260"/>
                  <a:pt x="935671" y="617209"/>
                  <a:pt x="936793" y="615971"/>
                </a:cubicBezTo>
                <a:cubicBezTo>
                  <a:pt x="937915" y="614732"/>
                  <a:pt x="941261" y="613342"/>
                  <a:pt x="946830" y="611799"/>
                </a:cubicBezTo>
                <a:lnTo>
                  <a:pt x="946830" y="599501"/>
                </a:lnTo>
                <a:close/>
                <a:moveTo>
                  <a:pt x="12060636" y="595810"/>
                </a:moveTo>
                <a:cubicBezTo>
                  <a:pt x="12059628" y="599167"/>
                  <a:pt x="12058751" y="601178"/>
                  <a:pt x="12058006" y="601844"/>
                </a:cubicBezTo>
                <a:cubicBezTo>
                  <a:pt x="12057262" y="602510"/>
                  <a:pt x="12056038" y="602842"/>
                  <a:pt x="12054334" y="602842"/>
                </a:cubicBezTo>
                <a:lnTo>
                  <a:pt x="11933770" y="602842"/>
                </a:lnTo>
                <a:lnTo>
                  <a:pt x="11933770" y="610269"/>
                </a:lnTo>
                <a:cubicBezTo>
                  <a:pt x="11936977" y="611091"/>
                  <a:pt x="11938951" y="611934"/>
                  <a:pt x="11939692" y="612798"/>
                </a:cubicBezTo>
                <a:cubicBezTo>
                  <a:pt x="11940432" y="613663"/>
                  <a:pt x="11940802" y="615014"/>
                  <a:pt x="11940802" y="616853"/>
                </a:cubicBezTo>
                <a:lnTo>
                  <a:pt x="11940802" y="648483"/>
                </a:lnTo>
                <a:cubicBezTo>
                  <a:pt x="11940802" y="651446"/>
                  <a:pt x="11939789" y="652927"/>
                  <a:pt x="11937763" y="652927"/>
                </a:cubicBezTo>
                <a:cubicBezTo>
                  <a:pt x="11937378" y="652927"/>
                  <a:pt x="11936590" y="652891"/>
                  <a:pt x="11935396" y="652819"/>
                </a:cubicBezTo>
                <a:lnTo>
                  <a:pt x="11931797" y="657788"/>
                </a:lnTo>
                <a:lnTo>
                  <a:pt x="11972439" y="698655"/>
                </a:lnTo>
                <a:lnTo>
                  <a:pt x="11977495" y="694649"/>
                </a:lnTo>
                <a:cubicBezTo>
                  <a:pt x="11976474" y="692072"/>
                  <a:pt x="11975964" y="690441"/>
                  <a:pt x="11975964" y="689755"/>
                </a:cubicBezTo>
                <a:cubicBezTo>
                  <a:pt x="11975964" y="687806"/>
                  <a:pt x="11979280" y="685633"/>
                  <a:pt x="11985913" y="683235"/>
                </a:cubicBezTo>
                <a:cubicBezTo>
                  <a:pt x="11992546" y="680837"/>
                  <a:pt x="11999786" y="679638"/>
                  <a:pt x="12007633" y="679638"/>
                </a:cubicBezTo>
                <a:cubicBezTo>
                  <a:pt x="12018211" y="679638"/>
                  <a:pt x="12026554" y="681873"/>
                  <a:pt x="12032660" y="686344"/>
                </a:cubicBezTo>
                <a:cubicBezTo>
                  <a:pt x="12038766" y="690814"/>
                  <a:pt x="12041818" y="696730"/>
                  <a:pt x="12041818" y="704091"/>
                </a:cubicBezTo>
                <a:cubicBezTo>
                  <a:pt x="12041818" y="712136"/>
                  <a:pt x="12038694" y="718461"/>
                  <a:pt x="12032444" y="723067"/>
                </a:cubicBezTo>
                <a:cubicBezTo>
                  <a:pt x="12026516" y="727377"/>
                  <a:pt x="12018282" y="729532"/>
                  <a:pt x="12007739" y="729532"/>
                </a:cubicBezTo>
                <a:cubicBezTo>
                  <a:pt x="11993442" y="729532"/>
                  <a:pt x="11979500" y="725592"/>
                  <a:pt x="11965911" y="717713"/>
                </a:cubicBezTo>
                <a:cubicBezTo>
                  <a:pt x="11962474" y="714686"/>
                  <a:pt x="11960756" y="711710"/>
                  <a:pt x="11960756" y="708783"/>
                </a:cubicBezTo>
                <a:cubicBezTo>
                  <a:pt x="11960756" y="707595"/>
                  <a:pt x="11961011" y="705690"/>
                  <a:pt x="11961521" y="703068"/>
                </a:cubicBezTo>
                <a:lnTo>
                  <a:pt x="11955839" y="699764"/>
                </a:lnTo>
                <a:lnTo>
                  <a:pt x="11927742" y="737234"/>
                </a:lnTo>
                <a:lnTo>
                  <a:pt x="11932644" y="741141"/>
                </a:lnTo>
                <a:cubicBezTo>
                  <a:pt x="11936110" y="739463"/>
                  <a:pt x="11938319" y="738624"/>
                  <a:pt x="11939270" y="738624"/>
                </a:cubicBezTo>
                <a:cubicBezTo>
                  <a:pt x="11941335" y="738624"/>
                  <a:pt x="11944887" y="739536"/>
                  <a:pt x="11949926" y="741361"/>
                </a:cubicBezTo>
                <a:cubicBezTo>
                  <a:pt x="11954681" y="745346"/>
                  <a:pt x="11958667" y="748126"/>
                  <a:pt x="11961884" y="749699"/>
                </a:cubicBezTo>
                <a:cubicBezTo>
                  <a:pt x="11974927" y="756123"/>
                  <a:pt x="11990467" y="759335"/>
                  <a:pt x="12008503" y="759335"/>
                </a:cubicBezTo>
                <a:cubicBezTo>
                  <a:pt x="12036661" y="759335"/>
                  <a:pt x="12056642" y="751380"/>
                  <a:pt x="12068447" y="735469"/>
                </a:cubicBezTo>
                <a:cubicBezTo>
                  <a:pt x="12075400" y="726138"/>
                  <a:pt x="12078877" y="715612"/>
                  <a:pt x="12078877" y="703889"/>
                </a:cubicBezTo>
                <a:cubicBezTo>
                  <a:pt x="12078877" y="688483"/>
                  <a:pt x="12073080" y="676052"/>
                  <a:pt x="12061486" y="666595"/>
                </a:cubicBezTo>
                <a:cubicBezTo>
                  <a:pt x="12049177" y="656538"/>
                  <a:pt x="12032359" y="651509"/>
                  <a:pt x="12011034" y="651509"/>
                </a:cubicBezTo>
                <a:cubicBezTo>
                  <a:pt x="11994795" y="651509"/>
                  <a:pt x="11981616" y="654500"/>
                  <a:pt x="11971497" y="660482"/>
                </a:cubicBezTo>
                <a:lnTo>
                  <a:pt x="11971497" y="632757"/>
                </a:lnTo>
                <a:lnTo>
                  <a:pt x="12054371" y="632757"/>
                </a:lnTo>
                <a:cubicBezTo>
                  <a:pt x="12056052" y="632757"/>
                  <a:pt x="12057271" y="633093"/>
                  <a:pt x="12058028" y="633767"/>
                </a:cubicBezTo>
                <a:cubicBezTo>
                  <a:pt x="12058785" y="634440"/>
                  <a:pt x="12059664" y="636447"/>
                  <a:pt x="12060665" y="639789"/>
                </a:cubicBezTo>
                <a:lnTo>
                  <a:pt x="12068161" y="639789"/>
                </a:lnTo>
                <a:lnTo>
                  <a:pt x="12068161" y="595810"/>
                </a:lnTo>
                <a:close/>
                <a:moveTo>
                  <a:pt x="11409755" y="595810"/>
                </a:moveTo>
                <a:cubicBezTo>
                  <a:pt x="11408832" y="599096"/>
                  <a:pt x="11407978" y="601090"/>
                  <a:pt x="11407194" y="601791"/>
                </a:cubicBezTo>
                <a:cubicBezTo>
                  <a:pt x="11406411" y="602492"/>
                  <a:pt x="11405203" y="602842"/>
                  <a:pt x="11403570" y="602842"/>
                </a:cubicBezTo>
                <a:lnTo>
                  <a:pt x="11268136" y="602842"/>
                </a:lnTo>
                <a:lnTo>
                  <a:pt x="11268136" y="610253"/>
                </a:lnTo>
                <a:cubicBezTo>
                  <a:pt x="11271403" y="611158"/>
                  <a:pt x="11273392" y="612014"/>
                  <a:pt x="11274102" y="612824"/>
                </a:cubicBezTo>
                <a:cubicBezTo>
                  <a:pt x="11274812" y="613633"/>
                  <a:pt x="11275168" y="614867"/>
                  <a:pt x="11275168" y="616526"/>
                </a:cubicBezTo>
                <a:lnTo>
                  <a:pt x="11275168" y="742972"/>
                </a:lnTo>
                <a:cubicBezTo>
                  <a:pt x="11275168" y="744656"/>
                  <a:pt x="11274812" y="745902"/>
                  <a:pt x="11274101" y="746711"/>
                </a:cubicBezTo>
                <a:cubicBezTo>
                  <a:pt x="11273390" y="747519"/>
                  <a:pt x="11271402" y="748376"/>
                  <a:pt x="11268136" y="749280"/>
                </a:cubicBezTo>
                <a:lnTo>
                  <a:pt x="11268136" y="756656"/>
                </a:lnTo>
                <a:lnTo>
                  <a:pt x="11406246" y="756656"/>
                </a:lnTo>
                <a:cubicBezTo>
                  <a:pt x="11407835" y="756656"/>
                  <a:pt x="11409035" y="757012"/>
                  <a:pt x="11409846" y="757723"/>
                </a:cubicBezTo>
                <a:cubicBezTo>
                  <a:pt x="11410656" y="758434"/>
                  <a:pt x="11411514" y="760422"/>
                  <a:pt x="11412418" y="763688"/>
                </a:cubicBezTo>
                <a:lnTo>
                  <a:pt x="11419940" y="763688"/>
                </a:lnTo>
                <a:lnTo>
                  <a:pt x="11419940" y="720491"/>
                </a:lnTo>
                <a:lnTo>
                  <a:pt x="11412428" y="720491"/>
                </a:lnTo>
                <a:cubicBezTo>
                  <a:pt x="11411516" y="723780"/>
                  <a:pt x="11410661" y="725775"/>
                  <a:pt x="11409864" y="726474"/>
                </a:cubicBezTo>
                <a:cubicBezTo>
                  <a:pt x="11409067" y="727173"/>
                  <a:pt x="11407860" y="727523"/>
                  <a:pt x="11406242" y="727523"/>
                </a:cubicBezTo>
                <a:lnTo>
                  <a:pt x="11312338" y="727523"/>
                </a:lnTo>
                <a:lnTo>
                  <a:pt x="11312338" y="691135"/>
                </a:lnTo>
                <a:lnTo>
                  <a:pt x="11370745" y="691135"/>
                </a:lnTo>
                <a:cubicBezTo>
                  <a:pt x="11372325" y="691135"/>
                  <a:pt x="11373523" y="691505"/>
                  <a:pt x="11374340" y="692246"/>
                </a:cubicBezTo>
                <a:cubicBezTo>
                  <a:pt x="11375156" y="692988"/>
                  <a:pt x="11376021" y="694961"/>
                  <a:pt x="11376935" y="698167"/>
                </a:cubicBezTo>
                <a:lnTo>
                  <a:pt x="11384445" y="698167"/>
                </a:lnTo>
                <a:lnTo>
                  <a:pt x="11384445" y="655862"/>
                </a:lnTo>
                <a:lnTo>
                  <a:pt x="11376933" y="655862"/>
                </a:lnTo>
                <a:cubicBezTo>
                  <a:pt x="11376020" y="659152"/>
                  <a:pt x="11375165" y="661146"/>
                  <a:pt x="11374368" y="661845"/>
                </a:cubicBezTo>
                <a:cubicBezTo>
                  <a:pt x="11373570" y="662545"/>
                  <a:pt x="11372362" y="662895"/>
                  <a:pt x="11370745" y="662895"/>
                </a:cubicBezTo>
                <a:lnTo>
                  <a:pt x="11312338" y="662895"/>
                </a:lnTo>
                <a:lnTo>
                  <a:pt x="11312338" y="631975"/>
                </a:lnTo>
                <a:lnTo>
                  <a:pt x="11403568" y="631975"/>
                </a:lnTo>
                <a:cubicBezTo>
                  <a:pt x="11405178" y="631975"/>
                  <a:pt x="11406380" y="632330"/>
                  <a:pt x="11407175" y="633039"/>
                </a:cubicBezTo>
                <a:cubicBezTo>
                  <a:pt x="11407971" y="633749"/>
                  <a:pt x="11408827" y="635738"/>
                  <a:pt x="11409744" y="639008"/>
                </a:cubicBezTo>
                <a:lnTo>
                  <a:pt x="11417261" y="639008"/>
                </a:lnTo>
                <a:lnTo>
                  <a:pt x="11417261" y="595810"/>
                </a:lnTo>
                <a:close/>
                <a:moveTo>
                  <a:pt x="11238305" y="595810"/>
                </a:moveTo>
                <a:cubicBezTo>
                  <a:pt x="11237382" y="599096"/>
                  <a:pt x="11236528" y="601090"/>
                  <a:pt x="11235744" y="601791"/>
                </a:cubicBezTo>
                <a:cubicBezTo>
                  <a:pt x="11234961" y="602492"/>
                  <a:pt x="11233753" y="602842"/>
                  <a:pt x="11232120" y="602842"/>
                </a:cubicBezTo>
                <a:lnTo>
                  <a:pt x="11096686" y="602842"/>
                </a:lnTo>
                <a:lnTo>
                  <a:pt x="11096686" y="610253"/>
                </a:lnTo>
                <a:cubicBezTo>
                  <a:pt x="11099953" y="611158"/>
                  <a:pt x="11101942" y="612014"/>
                  <a:pt x="11102652" y="612824"/>
                </a:cubicBezTo>
                <a:cubicBezTo>
                  <a:pt x="11103362" y="613633"/>
                  <a:pt x="11103718" y="614867"/>
                  <a:pt x="11103718" y="616526"/>
                </a:cubicBezTo>
                <a:lnTo>
                  <a:pt x="11103718" y="742972"/>
                </a:lnTo>
                <a:cubicBezTo>
                  <a:pt x="11103718" y="744656"/>
                  <a:pt x="11103362" y="745902"/>
                  <a:pt x="11102651" y="746711"/>
                </a:cubicBezTo>
                <a:cubicBezTo>
                  <a:pt x="11101940" y="747519"/>
                  <a:pt x="11099952" y="748376"/>
                  <a:pt x="11096686" y="749280"/>
                </a:cubicBezTo>
                <a:lnTo>
                  <a:pt x="11096686" y="756656"/>
                </a:lnTo>
                <a:lnTo>
                  <a:pt x="11234796" y="756656"/>
                </a:lnTo>
                <a:cubicBezTo>
                  <a:pt x="11236385" y="756656"/>
                  <a:pt x="11237585" y="757012"/>
                  <a:pt x="11238396" y="757723"/>
                </a:cubicBezTo>
                <a:cubicBezTo>
                  <a:pt x="11239206" y="758434"/>
                  <a:pt x="11240064" y="760422"/>
                  <a:pt x="11240968" y="763688"/>
                </a:cubicBezTo>
                <a:lnTo>
                  <a:pt x="11248490" y="763688"/>
                </a:lnTo>
                <a:lnTo>
                  <a:pt x="11248490" y="720491"/>
                </a:lnTo>
                <a:lnTo>
                  <a:pt x="11240978" y="720491"/>
                </a:lnTo>
                <a:cubicBezTo>
                  <a:pt x="11240066" y="723780"/>
                  <a:pt x="11239211" y="725775"/>
                  <a:pt x="11238414" y="726474"/>
                </a:cubicBezTo>
                <a:cubicBezTo>
                  <a:pt x="11237617" y="727173"/>
                  <a:pt x="11236410" y="727523"/>
                  <a:pt x="11234792" y="727523"/>
                </a:cubicBezTo>
                <a:lnTo>
                  <a:pt x="11140888" y="727523"/>
                </a:lnTo>
                <a:lnTo>
                  <a:pt x="11140888" y="691135"/>
                </a:lnTo>
                <a:lnTo>
                  <a:pt x="11199295" y="691135"/>
                </a:lnTo>
                <a:cubicBezTo>
                  <a:pt x="11200875" y="691135"/>
                  <a:pt x="11202073" y="691505"/>
                  <a:pt x="11202890" y="692246"/>
                </a:cubicBezTo>
                <a:cubicBezTo>
                  <a:pt x="11203706" y="692988"/>
                  <a:pt x="11204571" y="694961"/>
                  <a:pt x="11205485" y="698167"/>
                </a:cubicBezTo>
                <a:lnTo>
                  <a:pt x="11212995" y="698167"/>
                </a:lnTo>
                <a:lnTo>
                  <a:pt x="11212995" y="655862"/>
                </a:lnTo>
                <a:lnTo>
                  <a:pt x="11205483" y="655862"/>
                </a:lnTo>
                <a:cubicBezTo>
                  <a:pt x="11204570" y="659152"/>
                  <a:pt x="11203715" y="661146"/>
                  <a:pt x="11202918" y="661845"/>
                </a:cubicBezTo>
                <a:cubicBezTo>
                  <a:pt x="11202120" y="662545"/>
                  <a:pt x="11200912" y="662895"/>
                  <a:pt x="11199295" y="662895"/>
                </a:cubicBezTo>
                <a:lnTo>
                  <a:pt x="11140888" y="662895"/>
                </a:lnTo>
                <a:lnTo>
                  <a:pt x="11140888" y="631975"/>
                </a:lnTo>
                <a:lnTo>
                  <a:pt x="11232118" y="631975"/>
                </a:lnTo>
                <a:cubicBezTo>
                  <a:pt x="11233728" y="631975"/>
                  <a:pt x="11234930" y="632330"/>
                  <a:pt x="11235725" y="633039"/>
                </a:cubicBezTo>
                <a:cubicBezTo>
                  <a:pt x="11236521" y="633749"/>
                  <a:pt x="11237377" y="635738"/>
                  <a:pt x="11238294" y="639008"/>
                </a:cubicBezTo>
                <a:lnTo>
                  <a:pt x="11245811" y="639008"/>
                </a:lnTo>
                <a:lnTo>
                  <a:pt x="11245811" y="595810"/>
                </a:lnTo>
                <a:close/>
                <a:moveTo>
                  <a:pt x="3807742" y="595036"/>
                </a:moveTo>
                <a:cubicBezTo>
                  <a:pt x="3768751" y="595036"/>
                  <a:pt x="3739394" y="604449"/>
                  <a:pt x="3719672" y="623276"/>
                </a:cubicBezTo>
                <a:cubicBezTo>
                  <a:pt x="3704450" y="637722"/>
                  <a:pt x="3696839" y="656012"/>
                  <a:pt x="3696839" y="678144"/>
                </a:cubicBezTo>
                <a:cubicBezTo>
                  <a:pt x="3696839" y="691663"/>
                  <a:pt x="3699854" y="703617"/>
                  <a:pt x="3705885" y="714008"/>
                </a:cubicBezTo>
                <a:cubicBezTo>
                  <a:pt x="3712580" y="725589"/>
                  <a:pt x="3721807" y="734286"/>
                  <a:pt x="3733563" y="740100"/>
                </a:cubicBezTo>
                <a:cubicBezTo>
                  <a:pt x="3741615" y="744125"/>
                  <a:pt x="3749619" y="747037"/>
                  <a:pt x="3757572" y="748838"/>
                </a:cubicBezTo>
                <a:cubicBezTo>
                  <a:pt x="3765526" y="750638"/>
                  <a:pt x="3779069" y="752525"/>
                  <a:pt x="3798199" y="754500"/>
                </a:cubicBezTo>
                <a:lnTo>
                  <a:pt x="3826317" y="757424"/>
                </a:lnTo>
                <a:cubicBezTo>
                  <a:pt x="3844819" y="759455"/>
                  <a:pt x="3857028" y="761631"/>
                  <a:pt x="3862942" y="763953"/>
                </a:cubicBezTo>
                <a:cubicBezTo>
                  <a:pt x="3870277" y="766869"/>
                  <a:pt x="3873944" y="771615"/>
                  <a:pt x="3873944" y="778190"/>
                </a:cubicBezTo>
                <a:cubicBezTo>
                  <a:pt x="3873944" y="782824"/>
                  <a:pt x="3872258" y="787399"/>
                  <a:pt x="3868887" y="791916"/>
                </a:cubicBezTo>
                <a:cubicBezTo>
                  <a:pt x="3865515" y="796434"/>
                  <a:pt x="3860960" y="800073"/>
                  <a:pt x="3855225" y="802834"/>
                </a:cubicBezTo>
                <a:cubicBezTo>
                  <a:pt x="3844350" y="808045"/>
                  <a:pt x="3831078" y="810651"/>
                  <a:pt x="3815410" y="810651"/>
                </a:cubicBezTo>
                <a:cubicBezTo>
                  <a:pt x="3800919" y="810651"/>
                  <a:pt x="3785631" y="808169"/>
                  <a:pt x="3769545" y="803206"/>
                </a:cubicBezTo>
                <a:cubicBezTo>
                  <a:pt x="3753460" y="798243"/>
                  <a:pt x="3741670" y="792420"/>
                  <a:pt x="3734174" y="785737"/>
                </a:cubicBezTo>
                <a:cubicBezTo>
                  <a:pt x="3729835" y="781907"/>
                  <a:pt x="3727666" y="777772"/>
                  <a:pt x="3727666" y="773330"/>
                </a:cubicBezTo>
                <a:cubicBezTo>
                  <a:pt x="3727666" y="772844"/>
                  <a:pt x="3727666" y="771312"/>
                  <a:pt x="3727666" y="768735"/>
                </a:cubicBezTo>
                <a:lnTo>
                  <a:pt x="3716605" y="764685"/>
                </a:lnTo>
                <a:lnTo>
                  <a:pt x="3687723" y="831202"/>
                </a:lnTo>
                <a:lnTo>
                  <a:pt x="3697214" y="835931"/>
                </a:lnTo>
                <a:cubicBezTo>
                  <a:pt x="3701245" y="833261"/>
                  <a:pt x="3703579" y="831926"/>
                  <a:pt x="3704217" y="831926"/>
                </a:cubicBezTo>
                <a:cubicBezTo>
                  <a:pt x="3704928" y="831926"/>
                  <a:pt x="3708481" y="833406"/>
                  <a:pt x="3714876" y="836367"/>
                </a:cubicBezTo>
                <a:cubicBezTo>
                  <a:pt x="3747387" y="852337"/>
                  <a:pt x="3780453" y="860322"/>
                  <a:pt x="3814073" y="860322"/>
                </a:cubicBezTo>
                <a:cubicBezTo>
                  <a:pt x="3832857" y="860322"/>
                  <a:pt x="3850417" y="858034"/>
                  <a:pt x="3866753" y="853459"/>
                </a:cubicBezTo>
                <a:cubicBezTo>
                  <a:pt x="3889103" y="847273"/>
                  <a:pt x="3905630" y="837686"/>
                  <a:pt x="3916334" y="824696"/>
                </a:cubicBezTo>
                <a:cubicBezTo>
                  <a:pt x="3928258" y="810344"/>
                  <a:pt x="3934220" y="793987"/>
                  <a:pt x="3934220" y="775624"/>
                </a:cubicBezTo>
                <a:cubicBezTo>
                  <a:pt x="3934220" y="764051"/>
                  <a:pt x="3931689" y="753139"/>
                  <a:pt x="3926626" y="742887"/>
                </a:cubicBezTo>
                <a:cubicBezTo>
                  <a:pt x="3921563" y="732636"/>
                  <a:pt x="3914351" y="724139"/>
                  <a:pt x="3904989" y="717395"/>
                </a:cubicBezTo>
                <a:cubicBezTo>
                  <a:pt x="3896990" y="711785"/>
                  <a:pt x="3887594" y="707358"/>
                  <a:pt x="3876802" y="704115"/>
                </a:cubicBezTo>
                <a:cubicBezTo>
                  <a:pt x="3866010" y="700872"/>
                  <a:pt x="3851921" y="698319"/>
                  <a:pt x="3834534" y="696457"/>
                </a:cubicBezTo>
                <a:lnTo>
                  <a:pt x="3805891" y="693539"/>
                </a:lnTo>
                <a:cubicBezTo>
                  <a:pt x="3786950" y="691618"/>
                  <a:pt x="3775273" y="690014"/>
                  <a:pt x="3770858" y="688725"/>
                </a:cubicBezTo>
                <a:cubicBezTo>
                  <a:pt x="3760207" y="685518"/>
                  <a:pt x="3754882" y="680130"/>
                  <a:pt x="3754882" y="672560"/>
                </a:cubicBezTo>
                <a:cubicBezTo>
                  <a:pt x="3754882" y="667789"/>
                  <a:pt x="3756835" y="663263"/>
                  <a:pt x="3760741" y="658983"/>
                </a:cubicBezTo>
                <a:cubicBezTo>
                  <a:pt x="3764646" y="654702"/>
                  <a:pt x="3770211" y="651339"/>
                  <a:pt x="3777433" y="648893"/>
                </a:cubicBezTo>
                <a:cubicBezTo>
                  <a:pt x="3786126" y="646103"/>
                  <a:pt x="3796717" y="644707"/>
                  <a:pt x="3809204" y="644707"/>
                </a:cubicBezTo>
                <a:cubicBezTo>
                  <a:pt x="3837569" y="644707"/>
                  <a:pt x="3862551" y="652231"/>
                  <a:pt x="3884150" y="667279"/>
                </a:cubicBezTo>
                <a:cubicBezTo>
                  <a:pt x="3889588" y="670935"/>
                  <a:pt x="3892307" y="674149"/>
                  <a:pt x="3892307" y="676920"/>
                </a:cubicBezTo>
                <a:cubicBezTo>
                  <a:pt x="3892307" y="677415"/>
                  <a:pt x="3892247" y="679073"/>
                  <a:pt x="3892126" y="681897"/>
                </a:cubicBezTo>
                <a:lnTo>
                  <a:pt x="3902617" y="686478"/>
                </a:lnTo>
                <a:lnTo>
                  <a:pt x="3934592" y="622665"/>
                </a:lnTo>
                <a:lnTo>
                  <a:pt x="3925160" y="617706"/>
                </a:lnTo>
                <a:cubicBezTo>
                  <a:pt x="3921152" y="620508"/>
                  <a:pt x="3918312" y="621909"/>
                  <a:pt x="3916640" y="621909"/>
                </a:cubicBezTo>
                <a:cubicBezTo>
                  <a:pt x="3915508" y="621909"/>
                  <a:pt x="3911209" y="620508"/>
                  <a:pt x="3903742" y="617706"/>
                </a:cubicBezTo>
                <a:cubicBezTo>
                  <a:pt x="3883809" y="609148"/>
                  <a:pt x="3866869" y="603231"/>
                  <a:pt x="3852922" y="599953"/>
                </a:cubicBezTo>
                <a:cubicBezTo>
                  <a:pt x="3838976" y="596675"/>
                  <a:pt x="3823916" y="595036"/>
                  <a:pt x="3807742" y="595036"/>
                </a:cubicBezTo>
                <a:close/>
                <a:moveTo>
                  <a:pt x="1759867" y="595036"/>
                </a:moveTo>
                <a:cubicBezTo>
                  <a:pt x="1720875" y="595036"/>
                  <a:pt x="1691519" y="604449"/>
                  <a:pt x="1671797" y="623276"/>
                </a:cubicBezTo>
                <a:cubicBezTo>
                  <a:pt x="1656575" y="637722"/>
                  <a:pt x="1648964" y="656012"/>
                  <a:pt x="1648964" y="678144"/>
                </a:cubicBezTo>
                <a:cubicBezTo>
                  <a:pt x="1648964" y="691663"/>
                  <a:pt x="1651980" y="703617"/>
                  <a:pt x="1658010" y="714008"/>
                </a:cubicBezTo>
                <a:cubicBezTo>
                  <a:pt x="1664706" y="725589"/>
                  <a:pt x="1673932" y="734286"/>
                  <a:pt x="1685689" y="740100"/>
                </a:cubicBezTo>
                <a:cubicBezTo>
                  <a:pt x="1693740" y="744125"/>
                  <a:pt x="1701743" y="747037"/>
                  <a:pt x="1709697" y="748838"/>
                </a:cubicBezTo>
                <a:cubicBezTo>
                  <a:pt x="1717651" y="750638"/>
                  <a:pt x="1731194" y="752525"/>
                  <a:pt x="1750324" y="754500"/>
                </a:cubicBezTo>
                <a:lnTo>
                  <a:pt x="1778442" y="757424"/>
                </a:lnTo>
                <a:cubicBezTo>
                  <a:pt x="1796945" y="759455"/>
                  <a:pt x="1809153" y="761631"/>
                  <a:pt x="1815068" y="763953"/>
                </a:cubicBezTo>
                <a:cubicBezTo>
                  <a:pt x="1822402" y="766869"/>
                  <a:pt x="1826070" y="771615"/>
                  <a:pt x="1826070" y="778190"/>
                </a:cubicBezTo>
                <a:cubicBezTo>
                  <a:pt x="1826070" y="782824"/>
                  <a:pt x="1824384" y="787399"/>
                  <a:pt x="1821012" y="791916"/>
                </a:cubicBezTo>
                <a:cubicBezTo>
                  <a:pt x="1817640" y="796434"/>
                  <a:pt x="1813086" y="800073"/>
                  <a:pt x="1807350" y="802834"/>
                </a:cubicBezTo>
                <a:cubicBezTo>
                  <a:pt x="1796475" y="808045"/>
                  <a:pt x="1783203" y="810651"/>
                  <a:pt x="1767535" y="810651"/>
                </a:cubicBezTo>
                <a:cubicBezTo>
                  <a:pt x="1753044" y="810651"/>
                  <a:pt x="1737756" y="808169"/>
                  <a:pt x="1721670" y="803206"/>
                </a:cubicBezTo>
                <a:cubicBezTo>
                  <a:pt x="1705585" y="798243"/>
                  <a:pt x="1693795" y="792420"/>
                  <a:pt x="1686299" y="785737"/>
                </a:cubicBezTo>
                <a:cubicBezTo>
                  <a:pt x="1681960" y="781907"/>
                  <a:pt x="1679791" y="777772"/>
                  <a:pt x="1679791" y="773330"/>
                </a:cubicBezTo>
                <a:cubicBezTo>
                  <a:pt x="1679791" y="772844"/>
                  <a:pt x="1679791" y="771312"/>
                  <a:pt x="1679791" y="768735"/>
                </a:cubicBezTo>
                <a:lnTo>
                  <a:pt x="1668731" y="764685"/>
                </a:lnTo>
                <a:lnTo>
                  <a:pt x="1639849" y="831202"/>
                </a:lnTo>
                <a:lnTo>
                  <a:pt x="1649339" y="835931"/>
                </a:lnTo>
                <a:cubicBezTo>
                  <a:pt x="1653370" y="833261"/>
                  <a:pt x="1655704" y="831926"/>
                  <a:pt x="1656342" y="831926"/>
                </a:cubicBezTo>
                <a:cubicBezTo>
                  <a:pt x="1657053" y="831926"/>
                  <a:pt x="1660606" y="833406"/>
                  <a:pt x="1667001" y="836367"/>
                </a:cubicBezTo>
                <a:cubicBezTo>
                  <a:pt x="1699513" y="852337"/>
                  <a:pt x="1732578" y="860322"/>
                  <a:pt x="1766198" y="860322"/>
                </a:cubicBezTo>
                <a:cubicBezTo>
                  <a:pt x="1784982" y="860322"/>
                  <a:pt x="1802542" y="858034"/>
                  <a:pt x="1818878" y="853459"/>
                </a:cubicBezTo>
                <a:cubicBezTo>
                  <a:pt x="1841228" y="847273"/>
                  <a:pt x="1857755" y="837686"/>
                  <a:pt x="1868459" y="824696"/>
                </a:cubicBezTo>
                <a:cubicBezTo>
                  <a:pt x="1880383" y="810344"/>
                  <a:pt x="1886345" y="793987"/>
                  <a:pt x="1886345" y="775624"/>
                </a:cubicBezTo>
                <a:cubicBezTo>
                  <a:pt x="1886345" y="764051"/>
                  <a:pt x="1883814" y="753139"/>
                  <a:pt x="1878751" y="742887"/>
                </a:cubicBezTo>
                <a:cubicBezTo>
                  <a:pt x="1873688" y="732636"/>
                  <a:pt x="1866476" y="724139"/>
                  <a:pt x="1857114" y="717395"/>
                </a:cubicBezTo>
                <a:cubicBezTo>
                  <a:pt x="1849115" y="711785"/>
                  <a:pt x="1839719" y="707358"/>
                  <a:pt x="1828927" y="704115"/>
                </a:cubicBezTo>
                <a:cubicBezTo>
                  <a:pt x="1818135" y="700872"/>
                  <a:pt x="1804046" y="698319"/>
                  <a:pt x="1786659" y="696457"/>
                </a:cubicBezTo>
                <a:lnTo>
                  <a:pt x="1758016" y="693539"/>
                </a:lnTo>
                <a:cubicBezTo>
                  <a:pt x="1739075" y="691618"/>
                  <a:pt x="1727397" y="690014"/>
                  <a:pt x="1722983" y="688725"/>
                </a:cubicBezTo>
                <a:cubicBezTo>
                  <a:pt x="1712332" y="685518"/>
                  <a:pt x="1707007" y="680130"/>
                  <a:pt x="1707007" y="672560"/>
                </a:cubicBezTo>
                <a:cubicBezTo>
                  <a:pt x="1707007" y="667789"/>
                  <a:pt x="1708960" y="663263"/>
                  <a:pt x="1712866" y="658983"/>
                </a:cubicBezTo>
                <a:cubicBezTo>
                  <a:pt x="1716772" y="654702"/>
                  <a:pt x="1722336" y="651339"/>
                  <a:pt x="1729558" y="648893"/>
                </a:cubicBezTo>
                <a:cubicBezTo>
                  <a:pt x="1738252" y="646103"/>
                  <a:pt x="1748842" y="644707"/>
                  <a:pt x="1761329" y="644707"/>
                </a:cubicBezTo>
                <a:cubicBezTo>
                  <a:pt x="1789694" y="644707"/>
                  <a:pt x="1814676" y="652231"/>
                  <a:pt x="1836276" y="667279"/>
                </a:cubicBezTo>
                <a:cubicBezTo>
                  <a:pt x="1841713" y="670935"/>
                  <a:pt x="1844432" y="674149"/>
                  <a:pt x="1844432" y="676920"/>
                </a:cubicBezTo>
                <a:cubicBezTo>
                  <a:pt x="1844432" y="677415"/>
                  <a:pt x="1844372" y="679073"/>
                  <a:pt x="1844252" y="681897"/>
                </a:cubicBezTo>
                <a:lnTo>
                  <a:pt x="1854742" y="686478"/>
                </a:lnTo>
                <a:lnTo>
                  <a:pt x="1886717" y="622665"/>
                </a:lnTo>
                <a:lnTo>
                  <a:pt x="1877285" y="617706"/>
                </a:lnTo>
                <a:cubicBezTo>
                  <a:pt x="1873277" y="620508"/>
                  <a:pt x="1870437" y="621909"/>
                  <a:pt x="1868765" y="621909"/>
                </a:cubicBezTo>
                <a:cubicBezTo>
                  <a:pt x="1867633" y="621909"/>
                  <a:pt x="1863334" y="620508"/>
                  <a:pt x="1855867" y="617706"/>
                </a:cubicBezTo>
                <a:cubicBezTo>
                  <a:pt x="1835934" y="609148"/>
                  <a:pt x="1818994" y="603231"/>
                  <a:pt x="1805048" y="599953"/>
                </a:cubicBezTo>
                <a:cubicBezTo>
                  <a:pt x="1791101" y="596675"/>
                  <a:pt x="1776040" y="595036"/>
                  <a:pt x="1759867" y="595036"/>
                </a:cubicBezTo>
                <a:close/>
                <a:moveTo>
                  <a:pt x="1350292" y="595036"/>
                </a:moveTo>
                <a:cubicBezTo>
                  <a:pt x="1311300" y="595036"/>
                  <a:pt x="1281944" y="604449"/>
                  <a:pt x="1262222" y="623276"/>
                </a:cubicBezTo>
                <a:cubicBezTo>
                  <a:pt x="1247000" y="637722"/>
                  <a:pt x="1239389" y="656012"/>
                  <a:pt x="1239389" y="678144"/>
                </a:cubicBezTo>
                <a:cubicBezTo>
                  <a:pt x="1239389" y="691663"/>
                  <a:pt x="1242404" y="703617"/>
                  <a:pt x="1248435" y="714008"/>
                </a:cubicBezTo>
                <a:cubicBezTo>
                  <a:pt x="1255130" y="725589"/>
                  <a:pt x="1264357" y="734286"/>
                  <a:pt x="1276114" y="740100"/>
                </a:cubicBezTo>
                <a:cubicBezTo>
                  <a:pt x="1284165" y="744125"/>
                  <a:pt x="1292168" y="747037"/>
                  <a:pt x="1300122" y="748838"/>
                </a:cubicBezTo>
                <a:cubicBezTo>
                  <a:pt x="1308076" y="750638"/>
                  <a:pt x="1321619" y="752525"/>
                  <a:pt x="1340749" y="754500"/>
                </a:cubicBezTo>
                <a:lnTo>
                  <a:pt x="1368867" y="757424"/>
                </a:lnTo>
                <a:cubicBezTo>
                  <a:pt x="1387370" y="759455"/>
                  <a:pt x="1399578" y="761631"/>
                  <a:pt x="1405492" y="763953"/>
                </a:cubicBezTo>
                <a:cubicBezTo>
                  <a:pt x="1412827" y="766869"/>
                  <a:pt x="1416495" y="771615"/>
                  <a:pt x="1416495" y="778190"/>
                </a:cubicBezTo>
                <a:cubicBezTo>
                  <a:pt x="1416495" y="782824"/>
                  <a:pt x="1414809" y="787399"/>
                  <a:pt x="1411437" y="791916"/>
                </a:cubicBezTo>
                <a:cubicBezTo>
                  <a:pt x="1408065" y="796434"/>
                  <a:pt x="1403511" y="800073"/>
                  <a:pt x="1397775" y="802834"/>
                </a:cubicBezTo>
                <a:cubicBezTo>
                  <a:pt x="1386899" y="808045"/>
                  <a:pt x="1373628" y="810651"/>
                  <a:pt x="1357960" y="810651"/>
                </a:cubicBezTo>
                <a:cubicBezTo>
                  <a:pt x="1343469" y="810651"/>
                  <a:pt x="1328181" y="808169"/>
                  <a:pt x="1312096" y="803206"/>
                </a:cubicBezTo>
                <a:cubicBezTo>
                  <a:pt x="1296010" y="798243"/>
                  <a:pt x="1284220" y="792420"/>
                  <a:pt x="1276724" y="785737"/>
                </a:cubicBezTo>
                <a:cubicBezTo>
                  <a:pt x="1272385" y="781907"/>
                  <a:pt x="1270216" y="777772"/>
                  <a:pt x="1270216" y="773330"/>
                </a:cubicBezTo>
                <a:cubicBezTo>
                  <a:pt x="1270216" y="772844"/>
                  <a:pt x="1270216" y="771312"/>
                  <a:pt x="1270216" y="768735"/>
                </a:cubicBezTo>
                <a:lnTo>
                  <a:pt x="1259156" y="764685"/>
                </a:lnTo>
                <a:lnTo>
                  <a:pt x="1230273" y="831202"/>
                </a:lnTo>
                <a:lnTo>
                  <a:pt x="1239764" y="835931"/>
                </a:lnTo>
                <a:cubicBezTo>
                  <a:pt x="1243795" y="833261"/>
                  <a:pt x="1246129" y="831926"/>
                  <a:pt x="1246767" y="831926"/>
                </a:cubicBezTo>
                <a:cubicBezTo>
                  <a:pt x="1247478" y="831926"/>
                  <a:pt x="1251031" y="833406"/>
                  <a:pt x="1257426" y="836367"/>
                </a:cubicBezTo>
                <a:cubicBezTo>
                  <a:pt x="1289937" y="852337"/>
                  <a:pt x="1323003" y="860322"/>
                  <a:pt x="1356623" y="860322"/>
                </a:cubicBezTo>
                <a:cubicBezTo>
                  <a:pt x="1375407" y="860322"/>
                  <a:pt x="1392967" y="858034"/>
                  <a:pt x="1409303" y="853459"/>
                </a:cubicBezTo>
                <a:cubicBezTo>
                  <a:pt x="1431653" y="847273"/>
                  <a:pt x="1448180" y="837686"/>
                  <a:pt x="1458884" y="824696"/>
                </a:cubicBezTo>
                <a:cubicBezTo>
                  <a:pt x="1470808" y="810344"/>
                  <a:pt x="1476770" y="793987"/>
                  <a:pt x="1476770" y="775624"/>
                </a:cubicBezTo>
                <a:cubicBezTo>
                  <a:pt x="1476770" y="764051"/>
                  <a:pt x="1474239" y="753139"/>
                  <a:pt x="1469176" y="742887"/>
                </a:cubicBezTo>
                <a:cubicBezTo>
                  <a:pt x="1464113" y="732636"/>
                  <a:pt x="1456901" y="724139"/>
                  <a:pt x="1447539" y="717395"/>
                </a:cubicBezTo>
                <a:cubicBezTo>
                  <a:pt x="1439540" y="711785"/>
                  <a:pt x="1430144" y="707358"/>
                  <a:pt x="1419352" y="704115"/>
                </a:cubicBezTo>
                <a:cubicBezTo>
                  <a:pt x="1408560" y="700872"/>
                  <a:pt x="1394471" y="698319"/>
                  <a:pt x="1377084" y="696457"/>
                </a:cubicBezTo>
                <a:lnTo>
                  <a:pt x="1348441" y="693539"/>
                </a:lnTo>
                <a:cubicBezTo>
                  <a:pt x="1329500" y="691618"/>
                  <a:pt x="1317822" y="690014"/>
                  <a:pt x="1313408" y="688725"/>
                </a:cubicBezTo>
                <a:cubicBezTo>
                  <a:pt x="1302758" y="685518"/>
                  <a:pt x="1297432" y="680130"/>
                  <a:pt x="1297432" y="672560"/>
                </a:cubicBezTo>
                <a:cubicBezTo>
                  <a:pt x="1297432" y="667789"/>
                  <a:pt x="1299385" y="663263"/>
                  <a:pt x="1303291" y="658983"/>
                </a:cubicBezTo>
                <a:cubicBezTo>
                  <a:pt x="1307196" y="654702"/>
                  <a:pt x="1312761" y="651339"/>
                  <a:pt x="1319983" y="648893"/>
                </a:cubicBezTo>
                <a:cubicBezTo>
                  <a:pt x="1328676" y="646103"/>
                  <a:pt x="1339267" y="644707"/>
                  <a:pt x="1351755" y="644707"/>
                </a:cubicBezTo>
                <a:cubicBezTo>
                  <a:pt x="1380119" y="644707"/>
                  <a:pt x="1405101" y="652231"/>
                  <a:pt x="1426700" y="667279"/>
                </a:cubicBezTo>
                <a:cubicBezTo>
                  <a:pt x="1432138" y="670935"/>
                  <a:pt x="1434857" y="674149"/>
                  <a:pt x="1434857" y="676920"/>
                </a:cubicBezTo>
                <a:cubicBezTo>
                  <a:pt x="1434857" y="677415"/>
                  <a:pt x="1434797" y="679073"/>
                  <a:pt x="1434677" y="681897"/>
                </a:cubicBezTo>
                <a:lnTo>
                  <a:pt x="1445167" y="686478"/>
                </a:lnTo>
                <a:lnTo>
                  <a:pt x="1477142" y="622665"/>
                </a:lnTo>
                <a:lnTo>
                  <a:pt x="1467710" y="617706"/>
                </a:lnTo>
                <a:cubicBezTo>
                  <a:pt x="1463702" y="620508"/>
                  <a:pt x="1460862" y="621909"/>
                  <a:pt x="1459190" y="621909"/>
                </a:cubicBezTo>
                <a:cubicBezTo>
                  <a:pt x="1458058" y="621909"/>
                  <a:pt x="1453759" y="620508"/>
                  <a:pt x="1446292" y="617706"/>
                </a:cubicBezTo>
                <a:cubicBezTo>
                  <a:pt x="1426359" y="609148"/>
                  <a:pt x="1409419" y="603231"/>
                  <a:pt x="1395473" y="599953"/>
                </a:cubicBezTo>
                <a:cubicBezTo>
                  <a:pt x="1381526" y="596675"/>
                  <a:pt x="1366466" y="595036"/>
                  <a:pt x="1350292" y="595036"/>
                </a:cubicBezTo>
                <a:close/>
                <a:moveTo>
                  <a:pt x="9692604" y="396046"/>
                </a:moveTo>
                <a:lnTo>
                  <a:pt x="9692604" y="437792"/>
                </a:lnTo>
                <a:lnTo>
                  <a:pt x="9700086" y="437792"/>
                </a:lnTo>
                <a:cubicBezTo>
                  <a:pt x="9700997" y="434500"/>
                  <a:pt x="9701851" y="432505"/>
                  <a:pt x="9702646" y="431807"/>
                </a:cubicBezTo>
                <a:cubicBezTo>
                  <a:pt x="9703442" y="431109"/>
                  <a:pt x="9704657" y="430760"/>
                  <a:pt x="9706293" y="430760"/>
                </a:cubicBezTo>
                <a:lnTo>
                  <a:pt x="9836968" y="430760"/>
                </a:lnTo>
                <a:cubicBezTo>
                  <a:pt x="9838554" y="430760"/>
                  <a:pt x="9839772" y="431134"/>
                  <a:pt x="9840620" y="431882"/>
                </a:cubicBezTo>
                <a:cubicBezTo>
                  <a:pt x="9841469" y="432630"/>
                  <a:pt x="9842303" y="434600"/>
                  <a:pt x="9843121" y="437792"/>
                </a:cubicBezTo>
                <a:lnTo>
                  <a:pt x="9850659" y="437792"/>
                </a:lnTo>
                <a:lnTo>
                  <a:pt x="9850659" y="396046"/>
                </a:lnTo>
                <a:lnTo>
                  <a:pt x="9843767" y="396046"/>
                </a:lnTo>
                <a:cubicBezTo>
                  <a:pt x="9843125" y="399385"/>
                  <a:pt x="9842405" y="401392"/>
                  <a:pt x="9841608" y="402066"/>
                </a:cubicBezTo>
                <a:cubicBezTo>
                  <a:pt x="9840810" y="402741"/>
                  <a:pt x="9839577" y="403078"/>
                  <a:pt x="9837908" y="403078"/>
                </a:cubicBezTo>
                <a:lnTo>
                  <a:pt x="9706347" y="403078"/>
                </a:lnTo>
                <a:cubicBezTo>
                  <a:pt x="9704667" y="403078"/>
                  <a:pt x="9703432" y="402734"/>
                  <a:pt x="9702643" y="402045"/>
                </a:cubicBezTo>
                <a:cubicBezTo>
                  <a:pt x="9701853" y="401357"/>
                  <a:pt x="9700997" y="399357"/>
                  <a:pt x="9700074" y="396046"/>
                </a:cubicBezTo>
                <a:close/>
                <a:moveTo>
                  <a:pt x="11465098" y="393212"/>
                </a:moveTo>
                <a:lnTo>
                  <a:pt x="11482812" y="428081"/>
                </a:lnTo>
                <a:lnTo>
                  <a:pt x="11448337" y="428081"/>
                </a:lnTo>
                <a:close/>
                <a:moveTo>
                  <a:pt x="9207672" y="393212"/>
                </a:moveTo>
                <a:lnTo>
                  <a:pt x="9225387" y="428081"/>
                </a:lnTo>
                <a:lnTo>
                  <a:pt x="9190912" y="428081"/>
                </a:lnTo>
                <a:close/>
                <a:moveTo>
                  <a:pt x="10955784" y="378410"/>
                </a:moveTo>
                <a:cubicBezTo>
                  <a:pt x="10967734" y="378549"/>
                  <a:pt x="10977508" y="382392"/>
                  <a:pt x="10985109" y="389938"/>
                </a:cubicBezTo>
                <a:cubicBezTo>
                  <a:pt x="10992050" y="396893"/>
                  <a:pt x="10995520" y="406069"/>
                  <a:pt x="10995520" y="417466"/>
                </a:cubicBezTo>
                <a:cubicBezTo>
                  <a:pt x="10995520" y="427969"/>
                  <a:pt x="10992050" y="436767"/>
                  <a:pt x="10985109" y="443860"/>
                </a:cubicBezTo>
                <a:cubicBezTo>
                  <a:pt x="10977619" y="451572"/>
                  <a:pt x="10967880" y="455428"/>
                  <a:pt x="10955892" y="455428"/>
                </a:cubicBezTo>
                <a:cubicBezTo>
                  <a:pt x="10943862" y="455428"/>
                  <a:pt x="10934101" y="451572"/>
                  <a:pt x="10926611" y="443860"/>
                </a:cubicBezTo>
                <a:cubicBezTo>
                  <a:pt x="10919716" y="436745"/>
                  <a:pt x="10916269" y="427765"/>
                  <a:pt x="10916269" y="416919"/>
                </a:cubicBezTo>
                <a:cubicBezTo>
                  <a:pt x="10916269" y="406023"/>
                  <a:pt x="10919716" y="397018"/>
                  <a:pt x="10926611" y="389903"/>
                </a:cubicBezTo>
                <a:cubicBezTo>
                  <a:pt x="10934121" y="382241"/>
                  <a:pt x="10943846" y="378410"/>
                  <a:pt x="10955784" y="378410"/>
                </a:cubicBezTo>
                <a:close/>
                <a:moveTo>
                  <a:pt x="11751232" y="353406"/>
                </a:moveTo>
                <a:lnTo>
                  <a:pt x="11751232" y="360337"/>
                </a:lnTo>
                <a:cubicBezTo>
                  <a:pt x="11754493" y="361330"/>
                  <a:pt x="11756480" y="362233"/>
                  <a:pt x="11757194" y="363046"/>
                </a:cubicBezTo>
                <a:cubicBezTo>
                  <a:pt x="11757907" y="363859"/>
                  <a:pt x="11758264" y="365096"/>
                  <a:pt x="11758264" y="366757"/>
                </a:cubicBezTo>
                <a:lnTo>
                  <a:pt x="11758264" y="467080"/>
                </a:lnTo>
                <a:cubicBezTo>
                  <a:pt x="11758264" y="468798"/>
                  <a:pt x="11757894" y="470089"/>
                  <a:pt x="11757153" y="470955"/>
                </a:cubicBezTo>
                <a:cubicBezTo>
                  <a:pt x="11756412" y="471820"/>
                  <a:pt x="11754438" y="472664"/>
                  <a:pt x="11751232" y="473486"/>
                </a:cubicBezTo>
                <a:lnTo>
                  <a:pt x="11751232" y="480431"/>
                </a:lnTo>
                <a:lnTo>
                  <a:pt x="11799229" y="480431"/>
                </a:lnTo>
                <a:lnTo>
                  <a:pt x="11799229" y="473570"/>
                </a:lnTo>
                <a:cubicBezTo>
                  <a:pt x="11795922" y="472564"/>
                  <a:pt x="11793923" y="471656"/>
                  <a:pt x="11793232" y="470845"/>
                </a:cubicBezTo>
                <a:cubicBezTo>
                  <a:pt x="11792542" y="470034"/>
                  <a:pt x="11792196" y="468745"/>
                  <a:pt x="11792196" y="466979"/>
                </a:cubicBezTo>
                <a:lnTo>
                  <a:pt x="11792196" y="366750"/>
                </a:lnTo>
                <a:cubicBezTo>
                  <a:pt x="11792196" y="365006"/>
                  <a:pt x="11792540" y="363731"/>
                  <a:pt x="11793228" y="362924"/>
                </a:cubicBezTo>
                <a:cubicBezTo>
                  <a:pt x="11793916" y="362117"/>
                  <a:pt x="11795916" y="361255"/>
                  <a:pt x="11799229" y="360339"/>
                </a:cubicBezTo>
                <a:lnTo>
                  <a:pt x="11799229" y="353406"/>
                </a:lnTo>
                <a:close/>
                <a:moveTo>
                  <a:pt x="11560732" y="353406"/>
                </a:moveTo>
                <a:lnTo>
                  <a:pt x="11560732" y="360371"/>
                </a:lnTo>
                <a:cubicBezTo>
                  <a:pt x="11564014" y="361280"/>
                  <a:pt x="11566007" y="362147"/>
                  <a:pt x="11566710" y="362974"/>
                </a:cubicBezTo>
                <a:cubicBezTo>
                  <a:pt x="11567412" y="363800"/>
                  <a:pt x="11567764" y="365061"/>
                  <a:pt x="11567764" y="366757"/>
                </a:cubicBezTo>
                <a:lnTo>
                  <a:pt x="11567764" y="467080"/>
                </a:lnTo>
                <a:cubicBezTo>
                  <a:pt x="11567764" y="468798"/>
                  <a:pt x="11567394" y="470089"/>
                  <a:pt x="11566653" y="470955"/>
                </a:cubicBezTo>
                <a:cubicBezTo>
                  <a:pt x="11565912" y="471820"/>
                  <a:pt x="11563938" y="472664"/>
                  <a:pt x="11560732" y="473486"/>
                </a:cubicBezTo>
                <a:lnTo>
                  <a:pt x="11560732" y="480431"/>
                </a:lnTo>
                <a:lnTo>
                  <a:pt x="11606050" y="480431"/>
                </a:lnTo>
                <a:lnTo>
                  <a:pt x="11606050" y="473570"/>
                </a:lnTo>
                <a:cubicBezTo>
                  <a:pt x="11602743" y="472564"/>
                  <a:pt x="11600744" y="471656"/>
                  <a:pt x="11600054" y="470846"/>
                </a:cubicBezTo>
                <a:cubicBezTo>
                  <a:pt x="11599363" y="470035"/>
                  <a:pt x="11599018" y="468748"/>
                  <a:pt x="11599018" y="466984"/>
                </a:cubicBezTo>
                <a:lnTo>
                  <a:pt x="11599018" y="399890"/>
                </a:lnTo>
                <a:lnTo>
                  <a:pt x="11641364" y="480431"/>
                </a:lnTo>
                <a:lnTo>
                  <a:pt x="11686417" y="399890"/>
                </a:lnTo>
                <a:lnTo>
                  <a:pt x="11686417" y="467082"/>
                </a:lnTo>
                <a:cubicBezTo>
                  <a:pt x="11686417" y="468798"/>
                  <a:pt x="11686047" y="470089"/>
                  <a:pt x="11685306" y="470955"/>
                </a:cubicBezTo>
                <a:cubicBezTo>
                  <a:pt x="11684566" y="471820"/>
                  <a:pt x="11682592" y="472664"/>
                  <a:pt x="11679385" y="473486"/>
                </a:cubicBezTo>
                <a:lnTo>
                  <a:pt x="11679385" y="480431"/>
                </a:lnTo>
                <a:lnTo>
                  <a:pt x="11727382" y="480431"/>
                </a:lnTo>
                <a:lnTo>
                  <a:pt x="11727382" y="473533"/>
                </a:lnTo>
                <a:cubicBezTo>
                  <a:pt x="11724087" y="472623"/>
                  <a:pt x="11722091" y="471747"/>
                  <a:pt x="11721394" y="470904"/>
                </a:cubicBezTo>
                <a:cubicBezTo>
                  <a:pt x="11720698" y="470062"/>
                  <a:pt x="11720350" y="468753"/>
                  <a:pt x="11720350" y="466979"/>
                </a:cubicBezTo>
                <a:lnTo>
                  <a:pt x="11720350" y="366750"/>
                </a:lnTo>
                <a:cubicBezTo>
                  <a:pt x="11720350" y="365006"/>
                  <a:pt x="11720694" y="363731"/>
                  <a:pt x="11721382" y="362924"/>
                </a:cubicBezTo>
                <a:cubicBezTo>
                  <a:pt x="11722069" y="362117"/>
                  <a:pt x="11724070" y="361255"/>
                  <a:pt x="11727382" y="360339"/>
                </a:cubicBezTo>
                <a:lnTo>
                  <a:pt x="11727382" y="353406"/>
                </a:lnTo>
                <a:lnTo>
                  <a:pt x="11672292" y="353406"/>
                </a:lnTo>
                <a:lnTo>
                  <a:pt x="11672292" y="360466"/>
                </a:lnTo>
                <a:cubicBezTo>
                  <a:pt x="11675872" y="361270"/>
                  <a:pt x="11677662" y="362564"/>
                  <a:pt x="11677662" y="364349"/>
                </a:cubicBezTo>
                <a:cubicBezTo>
                  <a:pt x="11677662" y="366336"/>
                  <a:pt x="11676038" y="370001"/>
                  <a:pt x="11672789" y="375345"/>
                </a:cubicBezTo>
                <a:lnTo>
                  <a:pt x="11643928" y="428925"/>
                </a:lnTo>
                <a:lnTo>
                  <a:pt x="11615662" y="375466"/>
                </a:lnTo>
                <a:cubicBezTo>
                  <a:pt x="11613180" y="371073"/>
                  <a:pt x="11611940" y="367549"/>
                  <a:pt x="11611940" y="364895"/>
                </a:cubicBezTo>
                <a:cubicBezTo>
                  <a:pt x="11611940" y="362896"/>
                  <a:pt x="11613654" y="361349"/>
                  <a:pt x="11617083" y="360254"/>
                </a:cubicBezTo>
                <a:lnTo>
                  <a:pt x="11617083" y="353406"/>
                </a:lnTo>
                <a:close/>
                <a:moveTo>
                  <a:pt x="11440720" y="353406"/>
                </a:moveTo>
                <a:lnTo>
                  <a:pt x="11440720" y="360186"/>
                </a:lnTo>
                <a:cubicBezTo>
                  <a:pt x="11444806" y="361865"/>
                  <a:pt x="11446849" y="363690"/>
                  <a:pt x="11446849" y="365662"/>
                </a:cubicBezTo>
                <a:cubicBezTo>
                  <a:pt x="11446849" y="367851"/>
                  <a:pt x="11446080" y="370519"/>
                  <a:pt x="11444542" y="373666"/>
                </a:cubicBezTo>
                <a:lnTo>
                  <a:pt x="11399799" y="464351"/>
                </a:lnTo>
                <a:cubicBezTo>
                  <a:pt x="11398107" y="467739"/>
                  <a:pt x="11396716" y="469934"/>
                  <a:pt x="11395626" y="470937"/>
                </a:cubicBezTo>
                <a:cubicBezTo>
                  <a:pt x="11394535" y="471940"/>
                  <a:pt x="11392210" y="472723"/>
                  <a:pt x="11388649" y="473286"/>
                </a:cubicBezTo>
                <a:lnTo>
                  <a:pt x="11388649" y="480431"/>
                </a:lnTo>
                <a:lnTo>
                  <a:pt x="11438320" y="480431"/>
                </a:lnTo>
                <a:lnTo>
                  <a:pt x="11438320" y="473410"/>
                </a:lnTo>
                <a:cubicBezTo>
                  <a:pt x="11433645" y="472457"/>
                  <a:pt x="11431308" y="470816"/>
                  <a:pt x="11431308" y="468484"/>
                </a:cubicBezTo>
                <a:cubicBezTo>
                  <a:pt x="11431308" y="466944"/>
                  <a:pt x="11431988" y="464743"/>
                  <a:pt x="11433350" y="461881"/>
                </a:cubicBezTo>
                <a:lnTo>
                  <a:pt x="11439123" y="449735"/>
                </a:lnTo>
                <a:lnTo>
                  <a:pt x="11492497" y="449735"/>
                </a:lnTo>
                <a:lnTo>
                  <a:pt x="11498671" y="461168"/>
                </a:lnTo>
                <a:cubicBezTo>
                  <a:pt x="11500332" y="464224"/>
                  <a:pt x="11501163" y="466671"/>
                  <a:pt x="11501163" y="468510"/>
                </a:cubicBezTo>
                <a:cubicBezTo>
                  <a:pt x="11501163" y="470902"/>
                  <a:pt x="11498800" y="472499"/>
                  <a:pt x="11494075" y="473301"/>
                </a:cubicBezTo>
                <a:lnTo>
                  <a:pt x="11494075" y="480431"/>
                </a:lnTo>
                <a:lnTo>
                  <a:pt x="11548714" y="480431"/>
                </a:lnTo>
                <a:lnTo>
                  <a:pt x="11548714" y="473390"/>
                </a:lnTo>
                <a:cubicBezTo>
                  <a:pt x="11544949" y="472663"/>
                  <a:pt x="11542457" y="471709"/>
                  <a:pt x="11541238" y="470530"/>
                </a:cubicBezTo>
                <a:cubicBezTo>
                  <a:pt x="11540019" y="469351"/>
                  <a:pt x="11537680" y="466070"/>
                  <a:pt x="11534220" y="460687"/>
                </a:cubicBezTo>
                <a:lnTo>
                  <a:pt x="11489321" y="373960"/>
                </a:lnTo>
                <a:cubicBezTo>
                  <a:pt x="11487693" y="370832"/>
                  <a:pt x="11486879" y="368211"/>
                  <a:pt x="11486879" y="366100"/>
                </a:cubicBezTo>
                <a:cubicBezTo>
                  <a:pt x="11486879" y="363736"/>
                  <a:pt x="11488885" y="361751"/>
                  <a:pt x="11492896" y="360144"/>
                </a:cubicBezTo>
                <a:lnTo>
                  <a:pt x="11492896" y="353406"/>
                </a:lnTo>
                <a:close/>
                <a:moveTo>
                  <a:pt x="11186280" y="353406"/>
                </a:moveTo>
                <a:lnTo>
                  <a:pt x="11186280" y="360423"/>
                </a:lnTo>
                <a:cubicBezTo>
                  <a:pt x="11190339" y="361460"/>
                  <a:pt x="11193112" y="362913"/>
                  <a:pt x="11194600" y="364782"/>
                </a:cubicBezTo>
                <a:cubicBezTo>
                  <a:pt x="11196088" y="366651"/>
                  <a:pt x="11198031" y="370692"/>
                  <a:pt x="11200430" y="376904"/>
                </a:cubicBezTo>
                <a:lnTo>
                  <a:pt x="11234089" y="461977"/>
                </a:lnTo>
                <a:cubicBezTo>
                  <a:pt x="11234471" y="464212"/>
                  <a:pt x="11234663" y="466169"/>
                  <a:pt x="11234663" y="467849"/>
                </a:cubicBezTo>
                <a:cubicBezTo>
                  <a:pt x="11234663" y="470556"/>
                  <a:pt x="11232474" y="472457"/>
                  <a:pt x="11228096" y="473553"/>
                </a:cubicBezTo>
                <a:lnTo>
                  <a:pt x="11228096" y="480431"/>
                </a:lnTo>
                <a:lnTo>
                  <a:pt x="11278328" y="480431"/>
                </a:lnTo>
                <a:lnTo>
                  <a:pt x="11278328" y="473488"/>
                </a:lnTo>
                <a:cubicBezTo>
                  <a:pt x="11273512" y="472611"/>
                  <a:pt x="11271104" y="470732"/>
                  <a:pt x="11271104" y="467849"/>
                </a:cubicBezTo>
                <a:cubicBezTo>
                  <a:pt x="11271104" y="465986"/>
                  <a:pt x="11271699" y="463563"/>
                  <a:pt x="11272891" y="460582"/>
                </a:cubicBezTo>
                <a:lnTo>
                  <a:pt x="11297552" y="395277"/>
                </a:lnTo>
                <a:lnTo>
                  <a:pt x="11321248" y="461337"/>
                </a:lnTo>
                <a:cubicBezTo>
                  <a:pt x="11322558" y="464617"/>
                  <a:pt x="11323213" y="466605"/>
                  <a:pt x="11323213" y="467302"/>
                </a:cubicBezTo>
                <a:cubicBezTo>
                  <a:pt x="11323213" y="470200"/>
                  <a:pt x="11320878" y="472307"/>
                  <a:pt x="11316209" y="473621"/>
                </a:cubicBezTo>
                <a:lnTo>
                  <a:pt x="11316209" y="480431"/>
                </a:lnTo>
                <a:lnTo>
                  <a:pt x="11368262" y="480431"/>
                </a:lnTo>
                <a:lnTo>
                  <a:pt x="11368262" y="473443"/>
                </a:lnTo>
                <a:cubicBezTo>
                  <a:pt x="11363302" y="472566"/>
                  <a:pt x="11360822" y="470628"/>
                  <a:pt x="11360822" y="467630"/>
                </a:cubicBezTo>
                <a:cubicBezTo>
                  <a:pt x="11360822" y="465612"/>
                  <a:pt x="11361344" y="463263"/>
                  <a:pt x="11362388" y="460582"/>
                </a:cubicBezTo>
                <a:lnTo>
                  <a:pt x="11395219" y="376904"/>
                </a:lnTo>
                <a:cubicBezTo>
                  <a:pt x="11397626" y="370812"/>
                  <a:pt x="11399542" y="366893"/>
                  <a:pt x="11400968" y="365148"/>
                </a:cubicBezTo>
                <a:cubicBezTo>
                  <a:pt x="11402394" y="363404"/>
                  <a:pt x="11405208" y="361759"/>
                  <a:pt x="11409411" y="360215"/>
                </a:cubicBezTo>
                <a:lnTo>
                  <a:pt x="11409411" y="353406"/>
                </a:lnTo>
                <a:lnTo>
                  <a:pt x="11357122" y="353406"/>
                </a:lnTo>
                <a:lnTo>
                  <a:pt x="11357122" y="360348"/>
                </a:lnTo>
                <a:cubicBezTo>
                  <a:pt x="11360507" y="361356"/>
                  <a:pt x="11362540" y="362224"/>
                  <a:pt x="11363218" y="362951"/>
                </a:cubicBezTo>
                <a:cubicBezTo>
                  <a:pt x="11363896" y="363678"/>
                  <a:pt x="11364236" y="364764"/>
                  <a:pt x="11364236" y="366210"/>
                </a:cubicBezTo>
                <a:cubicBezTo>
                  <a:pt x="11364236" y="367848"/>
                  <a:pt x="11363808" y="369819"/>
                  <a:pt x="11362952" y="372124"/>
                </a:cubicBezTo>
                <a:lnTo>
                  <a:pt x="11342742" y="429145"/>
                </a:lnTo>
                <a:lnTo>
                  <a:pt x="11322053" y="371313"/>
                </a:lnTo>
                <a:cubicBezTo>
                  <a:pt x="11321284" y="369365"/>
                  <a:pt x="11320899" y="367701"/>
                  <a:pt x="11320899" y="366320"/>
                </a:cubicBezTo>
                <a:cubicBezTo>
                  <a:pt x="11320899" y="363805"/>
                  <a:pt x="11323270" y="361780"/>
                  <a:pt x="11328013" y="360247"/>
                </a:cubicBezTo>
                <a:lnTo>
                  <a:pt x="11328013" y="353406"/>
                </a:lnTo>
                <a:lnTo>
                  <a:pt x="11268939" y="353406"/>
                </a:lnTo>
                <a:lnTo>
                  <a:pt x="11268939" y="360425"/>
                </a:lnTo>
                <a:cubicBezTo>
                  <a:pt x="11273827" y="361666"/>
                  <a:pt x="11276271" y="363522"/>
                  <a:pt x="11276271" y="365992"/>
                </a:cubicBezTo>
                <a:cubicBezTo>
                  <a:pt x="11276271" y="367511"/>
                  <a:pt x="11275625" y="369872"/>
                  <a:pt x="11274332" y="373074"/>
                </a:cubicBezTo>
                <a:lnTo>
                  <a:pt x="11253572" y="429145"/>
                </a:lnTo>
                <a:lnTo>
                  <a:pt x="11232751" y="372637"/>
                </a:lnTo>
                <a:cubicBezTo>
                  <a:pt x="11231412" y="369224"/>
                  <a:pt x="11230742" y="366863"/>
                  <a:pt x="11230742" y="365552"/>
                </a:cubicBezTo>
                <a:cubicBezTo>
                  <a:pt x="11230742" y="363477"/>
                  <a:pt x="11233005" y="361709"/>
                  <a:pt x="11237532" y="360248"/>
                </a:cubicBezTo>
                <a:lnTo>
                  <a:pt x="11237532" y="353406"/>
                </a:lnTo>
                <a:close/>
                <a:moveTo>
                  <a:pt x="10474882" y="353406"/>
                </a:moveTo>
                <a:lnTo>
                  <a:pt x="10474882" y="360337"/>
                </a:lnTo>
                <a:cubicBezTo>
                  <a:pt x="10478143" y="361330"/>
                  <a:pt x="10480130" y="362233"/>
                  <a:pt x="10480844" y="363046"/>
                </a:cubicBezTo>
                <a:cubicBezTo>
                  <a:pt x="10481557" y="363859"/>
                  <a:pt x="10481914" y="365096"/>
                  <a:pt x="10481914" y="366757"/>
                </a:cubicBezTo>
                <a:lnTo>
                  <a:pt x="10481914" y="467080"/>
                </a:lnTo>
                <a:cubicBezTo>
                  <a:pt x="10481914" y="468798"/>
                  <a:pt x="10481544" y="470089"/>
                  <a:pt x="10480803" y="470955"/>
                </a:cubicBezTo>
                <a:cubicBezTo>
                  <a:pt x="10480062" y="471820"/>
                  <a:pt x="10478088" y="472664"/>
                  <a:pt x="10474882" y="473486"/>
                </a:cubicBezTo>
                <a:lnTo>
                  <a:pt x="10474882" y="480431"/>
                </a:lnTo>
                <a:lnTo>
                  <a:pt x="10522879" y="480431"/>
                </a:lnTo>
                <a:lnTo>
                  <a:pt x="10522879" y="473568"/>
                </a:lnTo>
                <a:cubicBezTo>
                  <a:pt x="10519571" y="472564"/>
                  <a:pt x="10517572" y="471657"/>
                  <a:pt x="10516882" y="470849"/>
                </a:cubicBezTo>
                <a:cubicBezTo>
                  <a:pt x="10516192" y="470041"/>
                  <a:pt x="10515847" y="468756"/>
                  <a:pt x="10515847" y="466995"/>
                </a:cubicBezTo>
                <a:lnTo>
                  <a:pt x="10515847" y="437555"/>
                </a:lnTo>
                <a:lnTo>
                  <a:pt x="10530642" y="424598"/>
                </a:lnTo>
                <a:lnTo>
                  <a:pt x="10562865" y="464079"/>
                </a:lnTo>
                <a:cubicBezTo>
                  <a:pt x="10565872" y="467508"/>
                  <a:pt x="10567521" y="469433"/>
                  <a:pt x="10567813" y="469856"/>
                </a:cubicBezTo>
                <a:cubicBezTo>
                  <a:pt x="10568105" y="470279"/>
                  <a:pt x="10568251" y="470607"/>
                  <a:pt x="10568251" y="470842"/>
                </a:cubicBezTo>
                <a:cubicBezTo>
                  <a:pt x="10568251" y="471622"/>
                  <a:pt x="10566244" y="472483"/>
                  <a:pt x="10562229" y="473424"/>
                </a:cubicBezTo>
                <a:lnTo>
                  <a:pt x="10562229" y="480431"/>
                </a:lnTo>
                <a:lnTo>
                  <a:pt x="10620450" y="480431"/>
                </a:lnTo>
                <a:lnTo>
                  <a:pt x="10620450" y="473436"/>
                </a:lnTo>
                <a:cubicBezTo>
                  <a:pt x="10616314" y="472522"/>
                  <a:pt x="10613083" y="471126"/>
                  <a:pt x="10610757" y="469248"/>
                </a:cubicBezTo>
                <a:cubicBezTo>
                  <a:pt x="10608431" y="467370"/>
                  <a:pt x="10604390" y="463104"/>
                  <a:pt x="10598635" y="456450"/>
                </a:cubicBezTo>
                <a:lnTo>
                  <a:pt x="10553808" y="405949"/>
                </a:lnTo>
                <a:lnTo>
                  <a:pt x="10594133" y="374349"/>
                </a:lnTo>
                <a:cubicBezTo>
                  <a:pt x="10601465" y="368006"/>
                  <a:pt x="10605984" y="364269"/>
                  <a:pt x="10607688" y="363141"/>
                </a:cubicBezTo>
                <a:cubicBezTo>
                  <a:pt x="10609393" y="362013"/>
                  <a:pt x="10612116" y="361155"/>
                  <a:pt x="10615859" y="360569"/>
                </a:cubicBezTo>
                <a:lnTo>
                  <a:pt x="10615859" y="353406"/>
                </a:lnTo>
                <a:lnTo>
                  <a:pt x="10556201" y="353406"/>
                </a:lnTo>
                <a:lnTo>
                  <a:pt x="10556201" y="360566"/>
                </a:lnTo>
                <a:cubicBezTo>
                  <a:pt x="10560428" y="361296"/>
                  <a:pt x="10562541" y="362119"/>
                  <a:pt x="10562541" y="363034"/>
                </a:cubicBezTo>
                <a:cubicBezTo>
                  <a:pt x="10562541" y="364356"/>
                  <a:pt x="10561108" y="366148"/>
                  <a:pt x="10558242" y="368409"/>
                </a:cubicBezTo>
                <a:lnTo>
                  <a:pt x="10515847" y="404740"/>
                </a:lnTo>
                <a:lnTo>
                  <a:pt x="10515847" y="366761"/>
                </a:lnTo>
                <a:cubicBezTo>
                  <a:pt x="10515847" y="365013"/>
                  <a:pt x="10516190" y="363735"/>
                  <a:pt x="10516878" y="362927"/>
                </a:cubicBezTo>
                <a:cubicBezTo>
                  <a:pt x="10517566" y="362119"/>
                  <a:pt x="10519566" y="361257"/>
                  <a:pt x="10522879" y="360339"/>
                </a:cubicBezTo>
                <a:lnTo>
                  <a:pt x="10522879" y="353406"/>
                </a:lnTo>
                <a:close/>
                <a:moveTo>
                  <a:pt x="10149283" y="353406"/>
                </a:moveTo>
                <a:lnTo>
                  <a:pt x="10149283" y="360329"/>
                </a:lnTo>
                <a:cubicBezTo>
                  <a:pt x="10152964" y="361496"/>
                  <a:pt x="10155317" y="362622"/>
                  <a:pt x="10156341" y="363706"/>
                </a:cubicBezTo>
                <a:cubicBezTo>
                  <a:pt x="10157366" y="364790"/>
                  <a:pt x="10158806" y="366378"/>
                  <a:pt x="10160661" y="368468"/>
                </a:cubicBezTo>
                <a:lnTo>
                  <a:pt x="10203756" y="462035"/>
                </a:lnTo>
                <a:cubicBezTo>
                  <a:pt x="10205149" y="464954"/>
                  <a:pt x="10205845" y="467075"/>
                  <a:pt x="10205845" y="468397"/>
                </a:cubicBezTo>
                <a:cubicBezTo>
                  <a:pt x="10205845" y="470843"/>
                  <a:pt x="10203474" y="472541"/>
                  <a:pt x="10198731" y="473490"/>
                </a:cubicBezTo>
                <a:lnTo>
                  <a:pt x="10198731" y="480431"/>
                </a:lnTo>
                <a:lnTo>
                  <a:pt x="10251357" y="480431"/>
                </a:lnTo>
                <a:lnTo>
                  <a:pt x="10251357" y="473509"/>
                </a:lnTo>
                <a:cubicBezTo>
                  <a:pt x="10246541" y="472560"/>
                  <a:pt x="10244133" y="470856"/>
                  <a:pt x="10244133" y="468397"/>
                </a:cubicBezTo>
                <a:cubicBezTo>
                  <a:pt x="10244133" y="467010"/>
                  <a:pt x="10244814" y="464889"/>
                  <a:pt x="10246175" y="462035"/>
                </a:cubicBezTo>
                <a:lnTo>
                  <a:pt x="10289106" y="371677"/>
                </a:lnTo>
                <a:cubicBezTo>
                  <a:pt x="10291044" y="367594"/>
                  <a:pt x="10292576" y="364958"/>
                  <a:pt x="10293701" y="363770"/>
                </a:cubicBezTo>
                <a:cubicBezTo>
                  <a:pt x="10294826" y="362581"/>
                  <a:pt x="10297176" y="361407"/>
                  <a:pt x="10300753" y="360245"/>
                </a:cubicBezTo>
                <a:lnTo>
                  <a:pt x="10300753" y="353406"/>
                </a:lnTo>
                <a:lnTo>
                  <a:pt x="10248811" y="353406"/>
                </a:lnTo>
                <a:lnTo>
                  <a:pt x="10248811" y="360346"/>
                </a:lnTo>
                <a:cubicBezTo>
                  <a:pt x="10253552" y="361733"/>
                  <a:pt x="10255923" y="363688"/>
                  <a:pt x="10255923" y="366210"/>
                </a:cubicBezTo>
                <a:cubicBezTo>
                  <a:pt x="10255923" y="367704"/>
                  <a:pt x="10255048" y="370734"/>
                  <a:pt x="10253298" y="375300"/>
                </a:cubicBezTo>
                <a:lnTo>
                  <a:pt x="10225846" y="437133"/>
                </a:lnTo>
                <a:lnTo>
                  <a:pt x="10198473" y="373627"/>
                </a:lnTo>
                <a:cubicBezTo>
                  <a:pt x="10196798" y="370002"/>
                  <a:pt x="10195960" y="367529"/>
                  <a:pt x="10195960" y="366210"/>
                </a:cubicBezTo>
                <a:cubicBezTo>
                  <a:pt x="10195960" y="363730"/>
                  <a:pt x="10198293" y="361759"/>
                  <a:pt x="10202960" y="360299"/>
                </a:cubicBezTo>
                <a:lnTo>
                  <a:pt x="10202960" y="353406"/>
                </a:lnTo>
                <a:close/>
                <a:moveTo>
                  <a:pt x="10084357" y="353406"/>
                </a:moveTo>
                <a:lnTo>
                  <a:pt x="10084357" y="360337"/>
                </a:lnTo>
                <a:cubicBezTo>
                  <a:pt x="10087618" y="361330"/>
                  <a:pt x="10089606" y="362233"/>
                  <a:pt x="10090319" y="363046"/>
                </a:cubicBezTo>
                <a:cubicBezTo>
                  <a:pt x="10091032" y="363859"/>
                  <a:pt x="10091389" y="365096"/>
                  <a:pt x="10091389" y="366757"/>
                </a:cubicBezTo>
                <a:lnTo>
                  <a:pt x="10091389" y="467080"/>
                </a:lnTo>
                <a:cubicBezTo>
                  <a:pt x="10091389" y="468798"/>
                  <a:pt x="10091018" y="470089"/>
                  <a:pt x="10090278" y="470955"/>
                </a:cubicBezTo>
                <a:cubicBezTo>
                  <a:pt x="10089537" y="471820"/>
                  <a:pt x="10087564" y="472664"/>
                  <a:pt x="10084357" y="473486"/>
                </a:cubicBezTo>
                <a:lnTo>
                  <a:pt x="10084357" y="480431"/>
                </a:lnTo>
                <a:lnTo>
                  <a:pt x="10132354" y="480431"/>
                </a:lnTo>
                <a:lnTo>
                  <a:pt x="10132354" y="473570"/>
                </a:lnTo>
                <a:cubicBezTo>
                  <a:pt x="10129047" y="472564"/>
                  <a:pt x="10127048" y="471656"/>
                  <a:pt x="10126358" y="470845"/>
                </a:cubicBezTo>
                <a:cubicBezTo>
                  <a:pt x="10125667" y="470034"/>
                  <a:pt x="10125322" y="468745"/>
                  <a:pt x="10125322" y="466979"/>
                </a:cubicBezTo>
                <a:lnTo>
                  <a:pt x="10125322" y="366750"/>
                </a:lnTo>
                <a:cubicBezTo>
                  <a:pt x="10125322" y="365006"/>
                  <a:pt x="10125666" y="363731"/>
                  <a:pt x="10126353" y="362924"/>
                </a:cubicBezTo>
                <a:cubicBezTo>
                  <a:pt x="10127041" y="362117"/>
                  <a:pt x="10129041" y="361255"/>
                  <a:pt x="10132354" y="360339"/>
                </a:cubicBezTo>
                <a:lnTo>
                  <a:pt x="10132354" y="353406"/>
                </a:lnTo>
                <a:close/>
                <a:moveTo>
                  <a:pt x="9312832" y="353406"/>
                </a:moveTo>
                <a:lnTo>
                  <a:pt x="9312832" y="360371"/>
                </a:lnTo>
                <a:cubicBezTo>
                  <a:pt x="9316114" y="361280"/>
                  <a:pt x="9318107" y="362147"/>
                  <a:pt x="9318809" y="362974"/>
                </a:cubicBezTo>
                <a:cubicBezTo>
                  <a:pt x="9319512" y="363800"/>
                  <a:pt x="9319864" y="365061"/>
                  <a:pt x="9319864" y="366757"/>
                </a:cubicBezTo>
                <a:lnTo>
                  <a:pt x="9319864" y="467080"/>
                </a:lnTo>
                <a:cubicBezTo>
                  <a:pt x="9319864" y="468798"/>
                  <a:pt x="9319493" y="470089"/>
                  <a:pt x="9318753" y="470955"/>
                </a:cubicBezTo>
                <a:cubicBezTo>
                  <a:pt x="9318012" y="471820"/>
                  <a:pt x="9316038" y="472664"/>
                  <a:pt x="9312832" y="473486"/>
                </a:cubicBezTo>
                <a:lnTo>
                  <a:pt x="9312832" y="480431"/>
                </a:lnTo>
                <a:lnTo>
                  <a:pt x="9358150" y="480431"/>
                </a:lnTo>
                <a:lnTo>
                  <a:pt x="9358150" y="473570"/>
                </a:lnTo>
                <a:cubicBezTo>
                  <a:pt x="9354843" y="472564"/>
                  <a:pt x="9352844" y="471656"/>
                  <a:pt x="9352154" y="470846"/>
                </a:cubicBezTo>
                <a:cubicBezTo>
                  <a:pt x="9351463" y="470035"/>
                  <a:pt x="9351118" y="468748"/>
                  <a:pt x="9351118" y="466984"/>
                </a:cubicBezTo>
                <a:lnTo>
                  <a:pt x="9351118" y="399890"/>
                </a:lnTo>
                <a:lnTo>
                  <a:pt x="9393464" y="480431"/>
                </a:lnTo>
                <a:lnTo>
                  <a:pt x="9438517" y="399890"/>
                </a:lnTo>
                <a:lnTo>
                  <a:pt x="9438517" y="467082"/>
                </a:lnTo>
                <a:cubicBezTo>
                  <a:pt x="9438517" y="468798"/>
                  <a:pt x="9438147" y="470089"/>
                  <a:pt x="9437406" y="470955"/>
                </a:cubicBezTo>
                <a:cubicBezTo>
                  <a:pt x="9436665" y="471820"/>
                  <a:pt x="9434692" y="472664"/>
                  <a:pt x="9431485" y="473486"/>
                </a:cubicBezTo>
                <a:lnTo>
                  <a:pt x="9431485" y="480431"/>
                </a:lnTo>
                <a:lnTo>
                  <a:pt x="9479482" y="480431"/>
                </a:lnTo>
                <a:lnTo>
                  <a:pt x="9479482" y="473533"/>
                </a:lnTo>
                <a:cubicBezTo>
                  <a:pt x="9476187" y="472623"/>
                  <a:pt x="9474191" y="471747"/>
                  <a:pt x="9473494" y="470904"/>
                </a:cubicBezTo>
                <a:cubicBezTo>
                  <a:pt x="9472798" y="470062"/>
                  <a:pt x="9472450" y="468753"/>
                  <a:pt x="9472450" y="466979"/>
                </a:cubicBezTo>
                <a:lnTo>
                  <a:pt x="9472450" y="366750"/>
                </a:lnTo>
                <a:cubicBezTo>
                  <a:pt x="9472450" y="365006"/>
                  <a:pt x="9472794" y="363731"/>
                  <a:pt x="9473481" y="362924"/>
                </a:cubicBezTo>
                <a:cubicBezTo>
                  <a:pt x="9474169" y="362117"/>
                  <a:pt x="9476169" y="361255"/>
                  <a:pt x="9479482" y="360339"/>
                </a:cubicBezTo>
                <a:lnTo>
                  <a:pt x="9479482" y="353406"/>
                </a:lnTo>
                <a:lnTo>
                  <a:pt x="9424392" y="353406"/>
                </a:lnTo>
                <a:lnTo>
                  <a:pt x="9424392" y="360466"/>
                </a:lnTo>
                <a:cubicBezTo>
                  <a:pt x="9427972" y="361270"/>
                  <a:pt x="9429762" y="362564"/>
                  <a:pt x="9429762" y="364349"/>
                </a:cubicBezTo>
                <a:cubicBezTo>
                  <a:pt x="9429762" y="366336"/>
                  <a:pt x="9428137" y="370001"/>
                  <a:pt x="9424889" y="375345"/>
                </a:cubicBezTo>
                <a:lnTo>
                  <a:pt x="9396028" y="428925"/>
                </a:lnTo>
                <a:lnTo>
                  <a:pt x="9367761" y="375466"/>
                </a:lnTo>
                <a:cubicBezTo>
                  <a:pt x="9365280" y="371073"/>
                  <a:pt x="9364040" y="367549"/>
                  <a:pt x="9364040" y="364895"/>
                </a:cubicBezTo>
                <a:cubicBezTo>
                  <a:pt x="9364040" y="362896"/>
                  <a:pt x="9365754" y="361349"/>
                  <a:pt x="9369183" y="360254"/>
                </a:cubicBezTo>
                <a:lnTo>
                  <a:pt x="9369183" y="353406"/>
                </a:lnTo>
                <a:close/>
                <a:moveTo>
                  <a:pt x="9183295" y="353406"/>
                </a:moveTo>
                <a:lnTo>
                  <a:pt x="9183295" y="360186"/>
                </a:lnTo>
                <a:cubicBezTo>
                  <a:pt x="9187381" y="361865"/>
                  <a:pt x="9189424" y="363690"/>
                  <a:pt x="9189424" y="365662"/>
                </a:cubicBezTo>
                <a:cubicBezTo>
                  <a:pt x="9189424" y="367851"/>
                  <a:pt x="9188655" y="370519"/>
                  <a:pt x="9187117" y="373666"/>
                </a:cubicBezTo>
                <a:lnTo>
                  <a:pt x="9142374" y="464351"/>
                </a:lnTo>
                <a:cubicBezTo>
                  <a:pt x="9140682" y="467739"/>
                  <a:pt x="9139291" y="469934"/>
                  <a:pt x="9138200" y="470937"/>
                </a:cubicBezTo>
                <a:cubicBezTo>
                  <a:pt x="9137110" y="471940"/>
                  <a:pt x="9134784" y="472723"/>
                  <a:pt x="9131224" y="473286"/>
                </a:cubicBezTo>
                <a:lnTo>
                  <a:pt x="9131224" y="480431"/>
                </a:lnTo>
                <a:lnTo>
                  <a:pt x="9180895" y="480431"/>
                </a:lnTo>
                <a:lnTo>
                  <a:pt x="9180895" y="473410"/>
                </a:lnTo>
                <a:cubicBezTo>
                  <a:pt x="9176220" y="472457"/>
                  <a:pt x="9173883" y="470816"/>
                  <a:pt x="9173883" y="468484"/>
                </a:cubicBezTo>
                <a:cubicBezTo>
                  <a:pt x="9173883" y="466944"/>
                  <a:pt x="9174563" y="464743"/>
                  <a:pt x="9175925" y="461881"/>
                </a:cubicBezTo>
                <a:lnTo>
                  <a:pt x="9181698" y="449735"/>
                </a:lnTo>
                <a:lnTo>
                  <a:pt x="9235072" y="449735"/>
                </a:lnTo>
                <a:lnTo>
                  <a:pt x="9241246" y="461168"/>
                </a:lnTo>
                <a:cubicBezTo>
                  <a:pt x="9242907" y="464224"/>
                  <a:pt x="9243738" y="466671"/>
                  <a:pt x="9243738" y="468510"/>
                </a:cubicBezTo>
                <a:cubicBezTo>
                  <a:pt x="9243738" y="470902"/>
                  <a:pt x="9241376" y="472499"/>
                  <a:pt x="9236650" y="473301"/>
                </a:cubicBezTo>
                <a:lnTo>
                  <a:pt x="9236650" y="480431"/>
                </a:lnTo>
                <a:lnTo>
                  <a:pt x="9291289" y="480431"/>
                </a:lnTo>
                <a:lnTo>
                  <a:pt x="9291289" y="473390"/>
                </a:lnTo>
                <a:cubicBezTo>
                  <a:pt x="9287524" y="472663"/>
                  <a:pt x="9285032" y="471709"/>
                  <a:pt x="9283813" y="470530"/>
                </a:cubicBezTo>
                <a:cubicBezTo>
                  <a:pt x="9282594" y="469351"/>
                  <a:pt x="9280255" y="466070"/>
                  <a:pt x="9276795" y="460687"/>
                </a:cubicBezTo>
                <a:lnTo>
                  <a:pt x="9231896" y="373960"/>
                </a:lnTo>
                <a:cubicBezTo>
                  <a:pt x="9230268" y="370832"/>
                  <a:pt x="9229454" y="368211"/>
                  <a:pt x="9229454" y="366100"/>
                </a:cubicBezTo>
                <a:cubicBezTo>
                  <a:pt x="9229454" y="363736"/>
                  <a:pt x="9231460" y="361751"/>
                  <a:pt x="9235471" y="360144"/>
                </a:cubicBezTo>
                <a:lnTo>
                  <a:pt x="9235471" y="353406"/>
                </a:lnTo>
                <a:close/>
                <a:moveTo>
                  <a:pt x="11113177" y="350728"/>
                </a:moveTo>
                <a:cubicBezTo>
                  <a:pt x="11097296" y="350728"/>
                  <a:pt x="11083910" y="354055"/>
                  <a:pt x="11073021" y="360711"/>
                </a:cubicBezTo>
                <a:cubicBezTo>
                  <a:pt x="11060793" y="368218"/>
                  <a:pt x="11054679" y="379101"/>
                  <a:pt x="11054679" y="393360"/>
                </a:cubicBezTo>
                <a:cubicBezTo>
                  <a:pt x="11054679" y="399730"/>
                  <a:pt x="11056080" y="405603"/>
                  <a:pt x="11058882" y="410978"/>
                </a:cubicBezTo>
                <a:cubicBezTo>
                  <a:pt x="11061684" y="416354"/>
                  <a:pt x="11065591" y="420609"/>
                  <a:pt x="11070602" y="423743"/>
                </a:cubicBezTo>
                <a:cubicBezTo>
                  <a:pt x="11074459" y="426136"/>
                  <a:pt x="11078899" y="427933"/>
                  <a:pt x="11083922" y="429134"/>
                </a:cubicBezTo>
                <a:cubicBezTo>
                  <a:pt x="11088945" y="430335"/>
                  <a:pt x="11096170" y="431307"/>
                  <a:pt x="11105597" y="432050"/>
                </a:cubicBezTo>
                <a:lnTo>
                  <a:pt x="11122771" y="433474"/>
                </a:lnTo>
                <a:cubicBezTo>
                  <a:pt x="11131698" y="434262"/>
                  <a:pt x="11137831" y="435214"/>
                  <a:pt x="11141171" y="436330"/>
                </a:cubicBezTo>
                <a:cubicBezTo>
                  <a:pt x="11145422" y="437751"/>
                  <a:pt x="11147548" y="440150"/>
                  <a:pt x="11147548" y="443527"/>
                </a:cubicBezTo>
                <a:cubicBezTo>
                  <a:pt x="11147548" y="448024"/>
                  <a:pt x="11143754" y="451561"/>
                  <a:pt x="11136166" y="454137"/>
                </a:cubicBezTo>
                <a:cubicBezTo>
                  <a:pt x="11131315" y="455668"/>
                  <a:pt x="11125128" y="456433"/>
                  <a:pt x="11117605" y="456433"/>
                </a:cubicBezTo>
                <a:cubicBezTo>
                  <a:pt x="11108978" y="456433"/>
                  <a:pt x="11100347" y="455292"/>
                  <a:pt x="11091713" y="453011"/>
                </a:cubicBezTo>
                <a:cubicBezTo>
                  <a:pt x="11083078" y="450730"/>
                  <a:pt x="11076476" y="447894"/>
                  <a:pt x="11071907" y="444503"/>
                </a:cubicBezTo>
                <a:cubicBezTo>
                  <a:pt x="11072124" y="444068"/>
                  <a:pt x="11072233" y="443207"/>
                  <a:pt x="11072233" y="441920"/>
                </a:cubicBezTo>
                <a:cubicBezTo>
                  <a:pt x="11072233" y="441774"/>
                  <a:pt x="11072233" y="440996"/>
                  <a:pt x="11072233" y="439588"/>
                </a:cubicBezTo>
                <a:lnTo>
                  <a:pt x="11065921" y="437717"/>
                </a:lnTo>
                <a:lnTo>
                  <a:pt x="11052335" y="471177"/>
                </a:lnTo>
                <a:lnTo>
                  <a:pt x="11058179" y="473261"/>
                </a:lnTo>
                <a:cubicBezTo>
                  <a:pt x="11059677" y="471511"/>
                  <a:pt x="11060735" y="470636"/>
                  <a:pt x="11061354" y="470636"/>
                </a:cubicBezTo>
                <a:cubicBezTo>
                  <a:pt x="11061818" y="470636"/>
                  <a:pt x="11062495" y="470834"/>
                  <a:pt x="11063384" y="471228"/>
                </a:cubicBezTo>
                <a:cubicBezTo>
                  <a:pt x="11080849" y="479149"/>
                  <a:pt x="11098997" y="483110"/>
                  <a:pt x="11117828" y="483110"/>
                </a:cubicBezTo>
                <a:cubicBezTo>
                  <a:pt x="11136614" y="483110"/>
                  <a:pt x="11151548" y="479525"/>
                  <a:pt x="11162634" y="472356"/>
                </a:cubicBezTo>
                <a:cubicBezTo>
                  <a:pt x="11174603" y="464657"/>
                  <a:pt x="11180588" y="454172"/>
                  <a:pt x="11180588" y="440902"/>
                </a:cubicBezTo>
                <a:cubicBezTo>
                  <a:pt x="11180588" y="433658"/>
                  <a:pt x="11178666" y="427093"/>
                  <a:pt x="11174822" y="421206"/>
                </a:cubicBezTo>
                <a:cubicBezTo>
                  <a:pt x="11171809" y="416568"/>
                  <a:pt x="11166806" y="412714"/>
                  <a:pt x="11159812" y="409644"/>
                </a:cubicBezTo>
                <a:cubicBezTo>
                  <a:pt x="11153942" y="405027"/>
                  <a:pt x="11143243" y="402118"/>
                  <a:pt x="11127714" y="400917"/>
                </a:cubicBezTo>
                <a:lnTo>
                  <a:pt x="11111173" y="399659"/>
                </a:lnTo>
                <a:cubicBezTo>
                  <a:pt x="11100081" y="398765"/>
                  <a:pt x="11092934" y="397687"/>
                  <a:pt x="11089731" y="396423"/>
                </a:cubicBezTo>
                <a:cubicBezTo>
                  <a:pt x="11086529" y="395160"/>
                  <a:pt x="11084928" y="393227"/>
                  <a:pt x="11084928" y="390623"/>
                </a:cubicBezTo>
                <a:cubicBezTo>
                  <a:pt x="11084928" y="386257"/>
                  <a:pt x="11088346" y="382840"/>
                  <a:pt x="11095182" y="380370"/>
                </a:cubicBezTo>
                <a:cubicBezTo>
                  <a:pt x="11100464" y="378468"/>
                  <a:pt x="11106487" y="377517"/>
                  <a:pt x="11113252" y="377517"/>
                </a:cubicBezTo>
                <a:cubicBezTo>
                  <a:pt x="11121290" y="377517"/>
                  <a:pt x="11129250" y="378687"/>
                  <a:pt x="11137133" y="381028"/>
                </a:cubicBezTo>
                <a:cubicBezTo>
                  <a:pt x="11145016" y="383369"/>
                  <a:pt x="11150903" y="386281"/>
                  <a:pt x="11154796" y="389764"/>
                </a:cubicBezTo>
                <a:cubicBezTo>
                  <a:pt x="11155841" y="390708"/>
                  <a:pt x="11156364" y="392502"/>
                  <a:pt x="11156364" y="395146"/>
                </a:cubicBezTo>
                <a:lnTo>
                  <a:pt x="11162208" y="397434"/>
                </a:lnTo>
                <a:lnTo>
                  <a:pt x="11178355" y="365746"/>
                </a:lnTo>
                <a:lnTo>
                  <a:pt x="11173072" y="362983"/>
                </a:lnTo>
                <a:cubicBezTo>
                  <a:pt x="11170879" y="364589"/>
                  <a:pt x="11169487" y="365392"/>
                  <a:pt x="11168895" y="365392"/>
                </a:cubicBezTo>
                <a:cubicBezTo>
                  <a:pt x="11168062" y="365392"/>
                  <a:pt x="11166299" y="364769"/>
                  <a:pt x="11163609" y="363522"/>
                </a:cubicBezTo>
                <a:cubicBezTo>
                  <a:pt x="11153532" y="358850"/>
                  <a:pt x="11144728" y="355550"/>
                  <a:pt x="11137200" y="353621"/>
                </a:cubicBezTo>
                <a:cubicBezTo>
                  <a:pt x="11129671" y="351692"/>
                  <a:pt x="11121664" y="350728"/>
                  <a:pt x="11113177" y="350728"/>
                </a:cubicBezTo>
                <a:close/>
                <a:moveTo>
                  <a:pt x="10958018" y="350728"/>
                </a:moveTo>
                <a:cubicBezTo>
                  <a:pt x="10936655" y="350975"/>
                  <a:pt x="10919336" y="356091"/>
                  <a:pt x="10906064" y="366075"/>
                </a:cubicBezTo>
                <a:cubicBezTo>
                  <a:pt x="10889873" y="378269"/>
                  <a:pt x="10881778" y="395217"/>
                  <a:pt x="10881778" y="416919"/>
                </a:cubicBezTo>
                <a:cubicBezTo>
                  <a:pt x="10881778" y="438394"/>
                  <a:pt x="10889582" y="454298"/>
                  <a:pt x="10905192" y="464630"/>
                </a:cubicBezTo>
                <a:cubicBezTo>
                  <a:pt x="10918978" y="476950"/>
                  <a:pt x="10935878" y="483110"/>
                  <a:pt x="10955892" y="483110"/>
                </a:cubicBezTo>
                <a:cubicBezTo>
                  <a:pt x="10975928" y="483110"/>
                  <a:pt x="10992561" y="477994"/>
                  <a:pt x="11005790" y="467762"/>
                </a:cubicBezTo>
                <a:cubicBezTo>
                  <a:pt x="11021937" y="455318"/>
                  <a:pt x="11030010" y="438698"/>
                  <a:pt x="11030010" y="417904"/>
                </a:cubicBezTo>
                <a:cubicBezTo>
                  <a:pt x="11030010" y="395820"/>
                  <a:pt x="11022242" y="379783"/>
                  <a:pt x="11006706" y="369794"/>
                </a:cubicBezTo>
                <a:cubicBezTo>
                  <a:pt x="10992663" y="357083"/>
                  <a:pt x="10976434" y="350728"/>
                  <a:pt x="10958018" y="350728"/>
                </a:cubicBezTo>
                <a:close/>
                <a:moveTo>
                  <a:pt x="10441993" y="346374"/>
                </a:moveTo>
                <a:cubicBezTo>
                  <a:pt x="10441078" y="349680"/>
                  <a:pt x="10440215" y="351678"/>
                  <a:pt x="10439403" y="352370"/>
                </a:cubicBezTo>
                <a:cubicBezTo>
                  <a:pt x="10438592" y="353061"/>
                  <a:pt x="10437288" y="353406"/>
                  <a:pt x="10435493" y="353406"/>
                </a:cubicBezTo>
                <a:lnTo>
                  <a:pt x="10322482" y="353406"/>
                </a:lnTo>
                <a:lnTo>
                  <a:pt x="10322482" y="360337"/>
                </a:lnTo>
                <a:cubicBezTo>
                  <a:pt x="10325743" y="361330"/>
                  <a:pt x="10327730" y="362233"/>
                  <a:pt x="10328444" y="363046"/>
                </a:cubicBezTo>
                <a:cubicBezTo>
                  <a:pt x="10329157" y="363859"/>
                  <a:pt x="10329514" y="365096"/>
                  <a:pt x="10329514" y="366757"/>
                </a:cubicBezTo>
                <a:lnTo>
                  <a:pt x="10329514" y="467080"/>
                </a:lnTo>
                <a:cubicBezTo>
                  <a:pt x="10329514" y="468798"/>
                  <a:pt x="10329144" y="470089"/>
                  <a:pt x="10328403" y="470955"/>
                </a:cubicBezTo>
                <a:cubicBezTo>
                  <a:pt x="10327662" y="471820"/>
                  <a:pt x="10325688" y="472664"/>
                  <a:pt x="10322482" y="473486"/>
                </a:cubicBezTo>
                <a:lnTo>
                  <a:pt x="10322482" y="480431"/>
                </a:lnTo>
                <a:lnTo>
                  <a:pt x="10438842" y="480431"/>
                </a:lnTo>
                <a:cubicBezTo>
                  <a:pt x="10440534" y="480431"/>
                  <a:pt x="10441813" y="480802"/>
                  <a:pt x="10442677" y="481542"/>
                </a:cubicBezTo>
                <a:cubicBezTo>
                  <a:pt x="10443541" y="482283"/>
                  <a:pt x="10444384" y="484257"/>
                  <a:pt x="10445206" y="487463"/>
                </a:cubicBezTo>
                <a:lnTo>
                  <a:pt x="10452297" y="487463"/>
                </a:lnTo>
                <a:lnTo>
                  <a:pt x="10452297" y="446722"/>
                </a:lnTo>
                <a:lnTo>
                  <a:pt x="10445234" y="446722"/>
                </a:lnTo>
                <a:cubicBezTo>
                  <a:pt x="10444334" y="450018"/>
                  <a:pt x="10443469" y="452014"/>
                  <a:pt x="10442639" y="452710"/>
                </a:cubicBezTo>
                <a:cubicBezTo>
                  <a:pt x="10441810" y="453406"/>
                  <a:pt x="10440546" y="453754"/>
                  <a:pt x="10438848" y="453754"/>
                </a:cubicBezTo>
                <a:lnTo>
                  <a:pt x="10363447" y="453754"/>
                </a:lnTo>
                <a:lnTo>
                  <a:pt x="10363447" y="428304"/>
                </a:lnTo>
                <a:lnTo>
                  <a:pt x="10407260" y="428304"/>
                </a:lnTo>
                <a:cubicBezTo>
                  <a:pt x="10409016" y="428304"/>
                  <a:pt x="10410310" y="428664"/>
                  <a:pt x="10411138" y="429385"/>
                </a:cubicBezTo>
                <a:cubicBezTo>
                  <a:pt x="10411968" y="430105"/>
                  <a:pt x="10412838" y="432089"/>
                  <a:pt x="10413749" y="435336"/>
                </a:cubicBezTo>
                <a:lnTo>
                  <a:pt x="10420708" y="435336"/>
                </a:lnTo>
                <a:lnTo>
                  <a:pt x="10420708" y="395488"/>
                </a:lnTo>
                <a:lnTo>
                  <a:pt x="10413788" y="395488"/>
                </a:lnTo>
                <a:cubicBezTo>
                  <a:pt x="10412783" y="398787"/>
                  <a:pt x="10411874" y="400784"/>
                  <a:pt x="10411060" y="401478"/>
                </a:cubicBezTo>
                <a:cubicBezTo>
                  <a:pt x="10410246" y="402173"/>
                  <a:pt x="10408979" y="402520"/>
                  <a:pt x="10407260" y="402520"/>
                </a:cubicBezTo>
                <a:lnTo>
                  <a:pt x="10363447" y="402520"/>
                </a:lnTo>
                <a:lnTo>
                  <a:pt x="10363447" y="380084"/>
                </a:lnTo>
                <a:lnTo>
                  <a:pt x="10435496" y="380084"/>
                </a:lnTo>
                <a:cubicBezTo>
                  <a:pt x="10437243" y="380084"/>
                  <a:pt x="10438537" y="380438"/>
                  <a:pt x="10439380" y="381145"/>
                </a:cubicBezTo>
                <a:cubicBezTo>
                  <a:pt x="10440223" y="381853"/>
                  <a:pt x="10441092" y="383843"/>
                  <a:pt x="10441988" y="387116"/>
                </a:cubicBezTo>
                <a:lnTo>
                  <a:pt x="10448948" y="387116"/>
                </a:lnTo>
                <a:lnTo>
                  <a:pt x="10448948" y="346374"/>
                </a:lnTo>
                <a:close/>
                <a:moveTo>
                  <a:pt x="9622843" y="346374"/>
                </a:moveTo>
                <a:cubicBezTo>
                  <a:pt x="9621928" y="349680"/>
                  <a:pt x="9621065" y="351678"/>
                  <a:pt x="9620253" y="352370"/>
                </a:cubicBezTo>
                <a:cubicBezTo>
                  <a:pt x="9619441" y="353061"/>
                  <a:pt x="9618138" y="353406"/>
                  <a:pt x="9616343" y="353406"/>
                </a:cubicBezTo>
                <a:lnTo>
                  <a:pt x="9503332" y="353406"/>
                </a:lnTo>
                <a:lnTo>
                  <a:pt x="9503332" y="360337"/>
                </a:lnTo>
                <a:cubicBezTo>
                  <a:pt x="9506593" y="361330"/>
                  <a:pt x="9508580" y="362233"/>
                  <a:pt x="9509294" y="363046"/>
                </a:cubicBezTo>
                <a:cubicBezTo>
                  <a:pt x="9510007" y="363859"/>
                  <a:pt x="9510364" y="365096"/>
                  <a:pt x="9510364" y="366757"/>
                </a:cubicBezTo>
                <a:lnTo>
                  <a:pt x="9510364" y="467080"/>
                </a:lnTo>
                <a:cubicBezTo>
                  <a:pt x="9510364" y="468798"/>
                  <a:pt x="9509993" y="470089"/>
                  <a:pt x="9509253" y="470955"/>
                </a:cubicBezTo>
                <a:cubicBezTo>
                  <a:pt x="9508512" y="471820"/>
                  <a:pt x="9506538" y="472664"/>
                  <a:pt x="9503332" y="473486"/>
                </a:cubicBezTo>
                <a:lnTo>
                  <a:pt x="9503332" y="480431"/>
                </a:lnTo>
                <a:lnTo>
                  <a:pt x="9619691" y="480431"/>
                </a:lnTo>
                <a:cubicBezTo>
                  <a:pt x="9621384" y="480431"/>
                  <a:pt x="9622663" y="480802"/>
                  <a:pt x="9623527" y="481542"/>
                </a:cubicBezTo>
                <a:cubicBezTo>
                  <a:pt x="9624390" y="482283"/>
                  <a:pt x="9625234" y="484257"/>
                  <a:pt x="9626056" y="487463"/>
                </a:cubicBezTo>
                <a:lnTo>
                  <a:pt x="9633147" y="487463"/>
                </a:lnTo>
                <a:lnTo>
                  <a:pt x="9633147" y="446722"/>
                </a:lnTo>
                <a:lnTo>
                  <a:pt x="9626083" y="446722"/>
                </a:lnTo>
                <a:cubicBezTo>
                  <a:pt x="9625184" y="450018"/>
                  <a:pt x="9624319" y="452014"/>
                  <a:pt x="9623489" y="452710"/>
                </a:cubicBezTo>
                <a:cubicBezTo>
                  <a:pt x="9622660" y="453406"/>
                  <a:pt x="9621396" y="453754"/>
                  <a:pt x="9619698" y="453754"/>
                </a:cubicBezTo>
                <a:lnTo>
                  <a:pt x="9544297" y="453754"/>
                </a:lnTo>
                <a:lnTo>
                  <a:pt x="9544297" y="428304"/>
                </a:lnTo>
                <a:lnTo>
                  <a:pt x="9588110" y="428304"/>
                </a:lnTo>
                <a:cubicBezTo>
                  <a:pt x="9589866" y="428304"/>
                  <a:pt x="9591159" y="428664"/>
                  <a:pt x="9591988" y="429385"/>
                </a:cubicBezTo>
                <a:cubicBezTo>
                  <a:pt x="9592817" y="430105"/>
                  <a:pt x="9593688" y="432089"/>
                  <a:pt x="9594599" y="435336"/>
                </a:cubicBezTo>
                <a:lnTo>
                  <a:pt x="9601558" y="435336"/>
                </a:lnTo>
                <a:lnTo>
                  <a:pt x="9601558" y="395488"/>
                </a:lnTo>
                <a:lnTo>
                  <a:pt x="9594638" y="395488"/>
                </a:lnTo>
                <a:cubicBezTo>
                  <a:pt x="9593633" y="398787"/>
                  <a:pt x="9592724" y="400784"/>
                  <a:pt x="9591910" y="401478"/>
                </a:cubicBezTo>
                <a:cubicBezTo>
                  <a:pt x="9591096" y="402173"/>
                  <a:pt x="9589829" y="402520"/>
                  <a:pt x="9588110" y="402520"/>
                </a:cubicBezTo>
                <a:lnTo>
                  <a:pt x="9544297" y="402520"/>
                </a:lnTo>
                <a:lnTo>
                  <a:pt x="9544297" y="380084"/>
                </a:lnTo>
                <a:lnTo>
                  <a:pt x="9616346" y="380084"/>
                </a:lnTo>
                <a:cubicBezTo>
                  <a:pt x="9618093" y="380084"/>
                  <a:pt x="9619387" y="380438"/>
                  <a:pt x="9620230" y="381145"/>
                </a:cubicBezTo>
                <a:cubicBezTo>
                  <a:pt x="9621073" y="381853"/>
                  <a:pt x="9621942" y="383843"/>
                  <a:pt x="9622838" y="387116"/>
                </a:cubicBezTo>
                <a:lnTo>
                  <a:pt x="9629798" y="387116"/>
                </a:lnTo>
                <a:lnTo>
                  <a:pt x="9629798" y="346374"/>
                </a:lnTo>
                <a:close/>
                <a:moveTo>
                  <a:pt x="3776276" y="335777"/>
                </a:moveTo>
                <a:cubicBezTo>
                  <a:pt x="3764170" y="335954"/>
                  <a:pt x="3754880" y="339279"/>
                  <a:pt x="3748407" y="345752"/>
                </a:cubicBezTo>
                <a:cubicBezTo>
                  <a:pt x="3741934" y="352225"/>
                  <a:pt x="3738697" y="360064"/>
                  <a:pt x="3738697" y="369267"/>
                </a:cubicBezTo>
                <a:cubicBezTo>
                  <a:pt x="3738697" y="378626"/>
                  <a:pt x="3741966" y="386609"/>
                  <a:pt x="3748505" y="393214"/>
                </a:cubicBezTo>
                <a:cubicBezTo>
                  <a:pt x="3755043" y="399819"/>
                  <a:pt x="3762998" y="403122"/>
                  <a:pt x="3772369" y="403122"/>
                </a:cubicBezTo>
                <a:cubicBezTo>
                  <a:pt x="3781654" y="403122"/>
                  <a:pt x="3789618" y="399834"/>
                  <a:pt x="3796262" y="393258"/>
                </a:cubicBezTo>
                <a:cubicBezTo>
                  <a:pt x="3802906" y="386682"/>
                  <a:pt x="3806228" y="378807"/>
                  <a:pt x="3806228" y="369633"/>
                </a:cubicBezTo>
                <a:cubicBezTo>
                  <a:pt x="3806228" y="360269"/>
                  <a:pt x="3802961" y="352286"/>
                  <a:pt x="3796426" y="345682"/>
                </a:cubicBezTo>
                <a:cubicBezTo>
                  <a:pt x="3789892" y="339079"/>
                  <a:pt x="3783175" y="335777"/>
                  <a:pt x="3776276" y="335777"/>
                </a:cubicBezTo>
                <a:close/>
                <a:moveTo>
                  <a:pt x="3661865" y="335777"/>
                </a:moveTo>
                <a:cubicBezTo>
                  <a:pt x="3649759" y="335954"/>
                  <a:pt x="3640469" y="339279"/>
                  <a:pt x="3633995" y="345752"/>
                </a:cubicBezTo>
                <a:cubicBezTo>
                  <a:pt x="3627522" y="352225"/>
                  <a:pt x="3624285" y="360064"/>
                  <a:pt x="3624285" y="369267"/>
                </a:cubicBezTo>
                <a:cubicBezTo>
                  <a:pt x="3624285" y="378626"/>
                  <a:pt x="3627555" y="386609"/>
                  <a:pt x="3634093" y="393214"/>
                </a:cubicBezTo>
                <a:cubicBezTo>
                  <a:pt x="3640631" y="399819"/>
                  <a:pt x="3648586" y="403122"/>
                  <a:pt x="3657958" y="403122"/>
                </a:cubicBezTo>
                <a:cubicBezTo>
                  <a:pt x="3667242" y="403122"/>
                  <a:pt x="3675206" y="399834"/>
                  <a:pt x="3681850" y="393258"/>
                </a:cubicBezTo>
                <a:cubicBezTo>
                  <a:pt x="3688494" y="386682"/>
                  <a:pt x="3691816" y="378807"/>
                  <a:pt x="3691816" y="369633"/>
                </a:cubicBezTo>
                <a:cubicBezTo>
                  <a:pt x="3691816" y="360269"/>
                  <a:pt x="3688549" y="352286"/>
                  <a:pt x="3682014" y="345682"/>
                </a:cubicBezTo>
                <a:cubicBezTo>
                  <a:pt x="3675480" y="339079"/>
                  <a:pt x="3668763" y="335777"/>
                  <a:pt x="3661865" y="335777"/>
                </a:cubicBezTo>
                <a:close/>
                <a:moveTo>
                  <a:pt x="3547267" y="335777"/>
                </a:moveTo>
                <a:cubicBezTo>
                  <a:pt x="3535161" y="335954"/>
                  <a:pt x="3525871" y="339279"/>
                  <a:pt x="3519397" y="345752"/>
                </a:cubicBezTo>
                <a:cubicBezTo>
                  <a:pt x="3512924" y="352225"/>
                  <a:pt x="3509688" y="360064"/>
                  <a:pt x="3509688" y="369267"/>
                </a:cubicBezTo>
                <a:cubicBezTo>
                  <a:pt x="3509688" y="378626"/>
                  <a:pt x="3512957" y="386609"/>
                  <a:pt x="3519495" y="393214"/>
                </a:cubicBezTo>
                <a:cubicBezTo>
                  <a:pt x="3526034" y="399819"/>
                  <a:pt x="3533988" y="403122"/>
                  <a:pt x="3543360" y="403122"/>
                </a:cubicBezTo>
                <a:cubicBezTo>
                  <a:pt x="3552644" y="403122"/>
                  <a:pt x="3560608" y="399834"/>
                  <a:pt x="3567252" y="393258"/>
                </a:cubicBezTo>
                <a:cubicBezTo>
                  <a:pt x="3573897" y="386682"/>
                  <a:pt x="3577219" y="378807"/>
                  <a:pt x="3577219" y="369633"/>
                </a:cubicBezTo>
                <a:cubicBezTo>
                  <a:pt x="3577219" y="360269"/>
                  <a:pt x="3573951" y="352286"/>
                  <a:pt x="3567417" y="345682"/>
                </a:cubicBezTo>
                <a:cubicBezTo>
                  <a:pt x="3560882" y="339079"/>
                  <a:pt x="3554166" y="335777"/>
                  <a:pt x="3547267" y="335777"/>
                </a:cubicBezTo>
                <a:close/>
                <a:moveTo>
                  <a:pt x="9901410" y="326617"/>
                </a:moveTo>
                <a:lnTo>
                  <a:pt x="9901410" y="334281"/>
                </a:lnTo>
                <a:cubicBezTo>
                  <a:pt x="9905365" y="334820"/>
                  <a:pt x="9907827" y="335631"/>
                  <a:pt x="9908795" y="336714"/>
                </a:cubicBezTo>
                <a:cubicBezTo>
                  <a:pt x="9909763" y="337796"/>
                  <a:pt x="9911738" y="341569"/>
                  <a:pt x="9914720" y="348031"/>
                </a:cubicBezTo>
                <a:lnTo>
                  <a:pt x="9966499" y="459806"/>
                </a:lnTo>
                <a:cubicBezTo>
                  <a:pt x="9968572" y="464297"/>
                  <a:pt x="9969608" y="467049"/>
                  <a:pt x="9969608" y="468060"/>
                </a:cubicBezTo>
                <a:cubicBezTo>
                  <a:pt x="9969608" y="470570"/>
                  <a:pt x="9967310" y="472153"/>
                  <a:pt x="9962712" y="472810"/>
                </a:cubicBezTo>
                <a:lnTo>
                  <a:pt x="9962712" y="480431"/>
                </a:lnTo>
                <a:lnTo>
                  <a:pt x="10018727" y="480431"/>
                </a:lnTo>
                <a:lnTo>
                  <a:pt x="10018727" y="472829"/>
                </a:lnTo>
                <a:cubicBezTo>
                  <a:pt x="10014131" y="472172"/>
                  <a:pt x="10011832" y="470619"/>
                  <a:pt x="10011832" y="468170"/>
                </a:cubicBezTo>
                <a:cubicBezTo>
                  <a:pt x="10011832" y="467019"/>
                  <a:pt x="10012854" y="464231"/>
                  <a:pt x="10014897" y="459806"/>
                </a:cubicBezTo>
                <a:lnTo>
                  <a:pt x="10066652" y="348031"/>
                </a:lnTo>
                <a:cubicBezTo>
                  <a:pt x="10069648" y="341537"/>
                  <a:pt x="10071624" y="337755"/>
                  <a:pt x="10072582" y="336685"/>
                </a:cubicBezTo>
                <a:cubicBezTo>
                  <a:pt x="10073539" y="335615"/>
                  <a:pt x="10076013" y="334807"/>
                  <a:pt x="10080004" y="334262"/>
                </a:cubicBezTo>
                <a:lnTo>
                  <a:pt x="10080004" y="326617"/>
                </a:lnTo>
                <a:lnTo>
                  <a:pt x="10024376" y="326617"/>
                </a:lnTo>
                <a:lnTo>
                  <a:pt x="10024376" y="334157"/>
                </a:lnTo>
                <a:cubicBezTo>
                  <a:pt x="10029188" y="335106"/>
                  <a:pt x="10031595" y="336534"/>
                  <a:pt x="10031595" y="338440"/>
                </a:cubicBezTo>
                <a:cubicBezTo>
                  <a:pt x="10031595" y="340138"/>
                  <a:pt x="10030815" y="342719"/>
                  <a:pt x="10029256" y="346182"/>
                </a:cubicBezTo>
                <a:lnTo>
                  <a:pt x="9991687" y="432640"/>
                </a:lnTo>
                <a:lnTo>
                  <a:pt x="9954088" y="346182"/>
                </a:lnTo>
                <a:cubicBezTo>
                  <a:pt x="9952558" y="342786"/>
                  <a:pt x="9951793" y="340206"/>
                  <a:pt x="9951793" y="338440"/>
                </a:cubicBezTo>
                <a:cubicBezTo>
                  <a:pt x="9951793" y="336517"/>
                  <a:pt x="9954200" y="335081"/>
                  <a:pt x="9959015" y="334133"/>
                </a:cubicBezTo>
                <a:lnTo>
                  <a:pt x="9959015" y="326617"/>
                </a:lnTo>
                <a:close/>
                <a:moveTo>
                  <a:pt x="8934511" y="326617"/>
                </a:moveTo>
                <a:lnTo>
                  <a:pt x="8934511" y="334028"/>
                </a:lnTo>
                <a:cubicBezTo>
                  <a:pt x="8937778" y="334933"/>
                  <a:pt x="8939767" y="335789"/>
                  <a:pt x="8940477" y="336599"/>
                </a:cubicBezTo>
                <a:cubicBezTo>
                  <a:pt x="8941187" y="337408"/>
                  <a:pt x="8941543" y="338606"/>
                  <a:pt x="8941543" y="340192"/>
                </a:cubicBezTo>
                <a:lnTo>
                  <a:pt x="8941543" y="466747"/>
                </a:lnTo>
                <a:cubicBezTo>
                  <a:pt x="8941543" y="468431"/>
                  <a:pt x="8941187" y="469677"/>
                  <a:pt x="8940476" y="470486"/>
                </a:cubicBezTo>
                <a:cubicBezTo>
                  <a:pt x="8939765" y="471294"/>
                  <a:pt x="8937777" y="472151"/>
                  <a:pt x="8934511" y="473056"/>
                </a:cubicBezTo>
                <a:lnTo>
                  <a:pt x="8934511" y="480431"/>
                </a:lnTo>
                <a:lnTo>
                  <a:pt x="8983066" y="480431"/>
                </a:lnTo>
                <a:lnTo>
                  <a:pt x="8983066" y="473087"/>
                </a:lnTo>
                <a:cubicBezTo>
                  <a:pt x="8979768" y="472174"/>
                  <a:pt x="8977772" y="471322"/>
                  <a:pt x="8977077" y="470530"/>
                </a:cubicBezTo>
                <a:cubicBezTo>
                  <a:pt x="8976381" y="469738"/>
                  <a:pt x="8976034" y="468477"/>
                  <a:pt x="8976034" y="466747"/>
                </a:cubicBezTo>
                <a:lnTo>
                  <a:pt x="8976034" y="378115"/>
                </a:lnTo>
                <a:lnTo>
                  <a:pt x="9055797" y="463937"/>
                </a:lnTo>
                <a:cubicBezTo>
                  <a:pt x="9058959" y="467159"/>
                  <a:pt x="9060539" y="469191"/>
                  <a:pt x="9060539" y="470031"/>
                </a:cubicBezTo>
                <a:cubicBezTo>
                  <a:pt x="9060539" y="471320"/>
                  <a:pt x="9059005" y="472292"/>
                  <a:pt x="9055937" y="472949"/>
                </a:cubicBezTo>
                <a:lnTo>
                  <a:pt x="9055937" y="480431"/>
                </a:lnTo>
                <a:lnTo>
                  <a:pt x="9107635" y="480431"/>
                </a:lnTo>
                <a:lnTo>
                  <a:pt x="9107635" y="473087"/>
                </a:lnTo>
                <a:cubicBezTo>
                  <a:pt x="9104337" y="472174"/>
                  <a:pt x="9102341" y="471322"/>
                  <a:pt x="9101646" y="470530"/>
                </a:cubicBezTo>
                <a:cubicBezTo>
                  <a:pt x="9100950" y="469738"/>
                  <a:pt x="9100603" y="468477"/>
                  <a:pt x="9100603" y="466747"/>
                </a:cubicBezTo>
                <a:lnTo>
                  <a:pt x="9100603" y="340192"/>
                </a:lnTo>
                <a:cubicBezTo>
                  <a:pt x="9100603" y="338557"/>
                  <a:pt x="9100950" y="337344"/>
                  <a:pt x="9101646" y="336553"/>
                </a:cubicBezTo>
                <a:cubicBezTo>
                  <a:pt x="9102341" y="335761"/>
                  <a:pt x="9104337" y="334909"/>
                  <a:pt x="9107635" y="333997"/>
                </a:cubicBezTo>
                <a:lnTo>
                  <a:pt x="9107635" y="326617"/>
                </a:lnTo>
                <a:lnTo>
                  <a:pt x="9059080" y="326617"/>
                </a:lnTo>
                <a:lnTo>
                  <a:pt x="9059080" y="334028"/>
                </a:lnTo>
                <a:cubicBezTo>
                  <a:pt x="9062347" y="334933"/>
                  <a:pt x="9064336" y="335789"/>
                  <a:pt x="9065046" y="336599"/>
                </a:cubicBezTo>
                <a:cubicBezTo>
                  <a:pt x="9065757" y="337408"/>
                  <a:pt x="9066112" y="338606"/>
                  <a:pt x="9066112" y="340192"/>
                </a:cubicBezTo>
                <a:lnTo>
                  <a:pt x="9066112" y="426635"/>
                </a:lnTo>
                <a:lnTo>
                  <a:pt x="8987630" y="341613"/>
                </a:lnTo>
                <a:cubicBezTo>
                  <a:pt x="8986024" y="339951"/>
                  <a:pt x="8985221" y="338529"/>
                  <a:pt x="8985221" y="337345"/>
                </a:cubicBezTo>
                <a:cubicBezTo>
                  <a:pt x="8985221" y="335950"/>
                  <a:pt x="8986791" y="334851"/>
                  <a:pt x="8989930" y="334049"/>
                </a:cubicBezTo>
                <a:lnTo>
                  <a:pt x="8989930" y="326617"/>
                </a:lnTo>
                <a:close/>
                <a:moveTo>
                  <a:pt x="10766591" y="323938"/>
                </a:moveTo>
                <a:cubicBezTo>
                  <a:pt x="10739192" y="323938"/>
                  <a:pt x="10717178" y="330828"/>
                  <a:pt x="10700552" y="344608"/>
                </a:cubicBezTo>
                <a:cubicBezTo>
                  <a:pt x="10682934" y="359211"/>
                  <a:pt x="10674125" y="378832"/>
                  <a:pt x="10674125" y="403470"/>
                </a:cubicBezTo>
                <a:cubicBezTo>
                  <a:pt x="10674125" y="429934"/>
                  <a:pt x="10684007" y="450611"/>
                  <a:pt x="10703770" y="465502"/>
                </a:cubicBezTo>
                <a:cubicBezTo>
                  <a:pt x="10719384" y="477241"/>
                  <a:pt x="10739529" y="483110"/>
                  <a:pt x="10764205" y="483110"/>
                </a:cubicBezTo>
                <a:cubicBezTo>
                  <a:pt x="10791257" y="483110"/>
                  <a:pt x="10819534" y="474676"/>
                  <a:pt x="10849036" y="457807"/>
                </a:cubicBezTo>
                <a:lnTo>
                  <a:pt x="10849036" y="452107"/>
                </a:lnTo>
                <a:cubicBezTo>
                  <a:pt x="10845692" y="451192"/>
                  <a:pt x="10843684" y="450346"/>
                  <a:pt x="10843012" y="449568"/>
                </a:cubicBezTo>
                <a:cubicBezTo>
                  <a:pt x="10842340" y="448790"/>
                  <a:pt x="10842004" y="447520"/>
                  <a:pt x="10842004" y="445759"/>
                </a:cubicBezTo>
                <a:lnTo>
                  <a:pt x="10842004" y="415091"/>
                </a:lnTo>
                <a:cubicBezTo>
                  <a:pt x="10842004" y="413364"/>
                  <a:pt x="10842352" y="412112"/>
                  <a:pt x="10843049" y="411333"/>
                </a:cubicBezTo>
                <a:cubicBezTo>
                  <a:pt x="10843746" y="410554"/>
                  <a:pt x="10845742" y="409701"/>
                  <a:pt x="10849036" y="408774"/>
                </a:cubicBezTo>
                <a:lnTo>
                  <a:pt x="10849036" y="401404"/>
                </a:lnTo>
                <a:lnTo>
                  <a:pt x="10775767" y="401404"/>
                </a:lnTo>
                <a:cubicBezTo>
                  <a:pt x="10774105" y="401404"/>
                  <a:pt x="10772902" y="401078"/>
                  <a:pt x="10772156" y="400426"/>
                </a:cubicBezTo>
                <a:cubicBezTo>
                  <a:pt x="10771411" y="399774"/>
                  <a:pt x="10770582" y="397756"/>
                  <a:pt x="10769670" y="394371"/>
                </a:cubicBezTo>
                <a:lnTo>
                  <a:pt x="10762194" y="394371"/>
                </a:lnTo>
                <a:lnTo>
                  <a:pt x="10762194" y="433662"/>
                </a:lnTo>
                <a:lnTo>
                  <a:pt x="10769676" y="433662"/>
                </a:lnTo>
                <a:cubicBezTo>
                  <a:pt x="10770602" y="430326"/>
                  <a:pt x="10771438" y="428320"/>
                  <a:pt x="10772185" y="427644"/>
                </a:cubicBezTo>
                <a:cubicBezTo>
                  <a:pt x="10772932" y="426968"/>
                  <a:pt x="10774133" y="426630"/>
                  <a:pt x="10775786" y="426630"/>
                </a:cubicBezTo>
                <a:lnTo>
                  <a:pt x="10810526" y="426630"/>
                </a:lnTo>
                <a:lnTo>
                  <a:pt x="10810526" y="443579"/>
                </a:lnTo>
                <a:cubicBezTo>
                  <a:pt x="10805641" y="446340"/>
                  <a:pt x="10799278" y="448652"/>
                  <a:pt x="10791440" y="450514"/>
                </a:cubicBezTo>
                <a:cubicBezTo>
                  <a:pt x="10783602" y="452376"/>
                  <a:pt x="10775635" y="453307"/>
                  <a:pt x="10767540" y="453307"/>
                </a:cubicBezTo>
                <a:cubicBezTo>
                  <a:pt x="10751175" y="453307"/>
                  <a:pt x="10738026" y="449040"/>
                  <a:pt x="10728092" y="440506"/>
                </a:cubicBezTo>
                <a:cubicBezTo>
                  <a:pt x="10717341" y="431278"/>
                  <a:pt x="10711965" y="419097"/>
                  <a:pt x="10711965" y="403962"/>
                </a:cubicBezTo>
                <a:cubicBezTo>
                  <a:pt x="10711965" y="388342"/>
                  <a:pt x="10717490" y="375807"/>
                  <a:pt x="10728539" y="366358"/>
                </a:cubicBezTo>
                <a:cubicBezTo>
                  <a:pt x="10738424" y="357947"/>
                  <a:pt x="10750885" y="353741"/>
                  <a:pt x="10765922" y="353741"/>
                </a:cubicBezTo>
                <a:cubicBezTo>
                  <a:pt x="10773365" y="353741"/>
                  <a:pt x="10781273" y="354892"/>
                  <a:pt x="10789644" y="357193"/>
                </a:cubicBezTo>
                <a:cubicBezTo>
                  <a:pt x="10798016" y="359494"/>
                  <a:pt x="10804333" y="362247"/>
                  <a:pt x="10808596" y="365453"/>
                </a:cubicBezTo>
                <a:cubicBezTo>
                  <a:pt x="10810386" y="366792"/>
                  <a:pt x="10811495" y="367848"/>
                  <a:pt x="10811922" y="368620"/>
                </a:cubicBezTo>
                <a:cubicBezTo>
                  <a:pt x="10812348" y="369392"/>
                  <a:pt x="10812605" y="371220"/>
                  <a:pt x="10812692" y="374105"/>
                </a:cubicBezTo>
                <a:lnTo>
                  <a:pt x="10819137" y="376580"/>
                </a:lnTo>
                <a:lnTo>
                  <a:pt x="10837874" y="337657"/>
                </a:lnTo>
                <a:lnTo>
                  <a:pt x="10832273" y="334684"/>
                </a:lnTo>
                <a:cubicBezTo>
                  <a:pt x="10829862" y="336364"/>
                  <a:pt x="10828154" y="337204"/>
                  <a:pt x="10827149" y="337204"/>
                </a:cubicBezTo>
                <a:cubicBezTo>
                  <a:pt x="10825303" y="337204"/>
                  <a:pt x="10822043" y="336276"/>
                  <a:pt x="10817370" y="334420"/>
                </a:cubicBezTo>
                <a:cubicBezTo>
                  <a:pt x="10807630" y="330651"/>
                  <a:pt x="10798891" y="327961"/>
                  <a:pt x="10791153" y="326352"/>
                </a:cubicBezTo>
                <a:cubicBezTo>
                  <a:pt x="10783415" y="324743"/>
                  <a:pt x="10775228" y="323938"/>
                  <a:pt x="10766591" y="323938"/>
                </a:cubicBezTo>
                <a:close/>
                <a:moveTo>
                  <a:pt x="2496259" y="253291"/>
                </a:moveTo>
                <a:lnTo>
                  <a:pt x="2525784" y="311407"/>
                </a:lnTo>
                <a:lnTo>
                  <a:pt x="2468325" y="311407"/>
                </a:lnTo>
                <a:close/>
                <a:moveTo>
                  <a:pt x="1391360" y="253291"/>
                </a:moveTo>
                <a:lnTo>
                  <a:pt x="1420884" y="311407"/>
                </a:lnTo>
                <a:lnTo>
                  <a:pt x="1363425" y="311407"/>
                </a:lnTo>
                <a:close/>
                <a:moveTo>
                  <a:pt x="463325" y="231412"/>
                </a:moveTo>
                <a:lnTo>
                  <a:pt x="529033" y="231412"/>
                </a:lnTo>
                <a:cubicBezTo>
                  <a:pt x="541253" y="231412"/>
                  <a:pt x="548995" y="232228"/>
                  <a:pt x="552258" y="233862"/>
                </a:cubicBezTo>
                <a:cubicBezTo>
                  <a:pt x="559322" y="237279"/>
                  <a:pt x="562854" y="242942"/>
                  <a:pt x="562854" y="250852"/>
                </a:cubicBezTo>
                <a:cubicBezTo>
                  <a:pt x="562854" y="258801"/>
                  <a:pt x="559209" y="265181"/>
                  <a:pt x="551918" y="269991"/>
                </a:cubicBezTo>
                <a:cubicBezTo>
                  <a:pt x="548851" y="270192"/>
                  <a:pt x="541222" y="270293"/>
                  <a:pt x="529033" y="270293"/>
                </a:cubicBezTo>
                <a:lnTo>
                  <a:pt x="463325" y="270293"/>
                </a:lnTo>
                <a:close/>
                <a:moveTo>
                  <a:pt x="2947750" y="186949"/>
                </a:moveTo>
                <a:lnTo>
                  <a:pt x="2947750" y="198501"/>
                </a:lnTo>
                <a:cubicBezTo>
                  <a:pt x="2953186" y="200156"/>
                  <a:pt x="2956498" y="201661"/>
                  <a:pt x="2957687" y="203015"/>
                </a:cubicBezTo>
                <a:cubicBezTo>
                  <a:pt x="2958876" y="204370"/>
                  <a:pt x="2959470" y="206432"/>
                  <a:pt x="2959470" y="209201"/>
                </a:cubicBezTo>
                <a:lnTo>
                  <a:pt x="2959470" y="376406"/>
                </a:lnTo>
                <a:cubicBezTo>
                  <a:pt x="2959470" y="379268"/>
                  <a:pt x="2958853" y="381420"/>
                  <a:pt x="2957618" y="382863"/>
                </a:cubicBezTo>
                <a:cubicBezTo>
                  <a:pt x="2956384" y="384306"/>
                  <a:pt x="2953095" y="385712"/>
                  <a:pt x="2947750" y="387082"/>
                </a:cubicBezTo>
                <a:lnTo>
                  <a:pt x="2947750" y="398657"/>
                </a:lnTo>
                <a:lnTo>
                  <a:pt x="3027745" y="398657"/>
                </a:lnTo>
                <a:lnTo>
                  <a:pt x="3027745" y="387219"/>
                </a:lnTo>
                <a:cubicBezTo>
                  <a:pt x="3022232" y="385545"/>
                  <a:pt x="3018900" y="384034"/>
                  <a:pt x="3017750" y="382687"/>
                </a:cubicBezTo>
                <a:cubicBezTo>
                  <a:pt x="3016600" y="381340"/>
                  <a:pt x="3016025" y="379199"/>
                  <a:pt x="3016025" y="376263"/>
                </a:cubicBezTo>
                <a:lnTo>
                  <a:pt x="3016025" y="327196"/>
                </a:lnTo>
                <a:lnTo>
                  <a:pt x="3040683" y="305602"/>
                </a:lnTo>
                <a:lnTo>
                  <a:pt x="3094389" y="371403"/>
                </a:lnTo>
                <a:cubicBezTo>
                  <a:pt x="3099401" y="377118"/>
                  <a:pt x="3102149" y="380327"/>
                  <a:pt x="3102636" y="381032"/>
                </a:cubicBezTo>
                <a:cubicBezTo>
                  <a:pt x="3103122" y="381736"/>
                  <a:pt x="3103365" y="382284"/>
                  <a:pt x="3103365" y="382676"/>
                </a:cubicBezTo>
                <a:cubicBezTo>
                  <a:pt x="3103365" y="383976"/>
                  <a:pt x="3100020" y="385410"/>
                  <a:pt x="3093328" y="386978"/>
                </a:cubicBezTo>
                <a:lnTo>
                  <a:pt x="3093328" y="398657"/>
                </a:lnTo>
                <a:lnTo>
                  <a:pt x="3190363" y="398657"/>
                </a:lnTo>
                <a:lnTo>
                  <a:pt x="3190363" y="386998"/>
                </a:lnTo>
                <a:cubicBezTo>
                  <a:pt x="3183470" y="385475"/>
                  <a:pt x="3178085" y="383149"/>
                  <a:pt x="3174208" y="380019"/>
                </a:cubicBezTo>
                <a:cubicBezTo>
                  <a:pt x="3170332" y="376889"/>
                  <a:pt x="3163597" y="369779"/>
                  <a:pt x="3154005" y="358689"/>
                </a:cubicBezTo>
                <a:lnTo>
                  <a:pt x="3079294" y="274519"/>
                </a:lnTo>
                <a:lnTo>
                  <a:pt x="3146502" y="221854"/>
                </a:lnTo>
                <a:cubicBezTo>
                  <a:pt x="3158722" y="211281"/>
                  <a:pt x="3166253" y="205054"/>
                  <a:pt x="3169094" y="203174"/>
                </a:cubicBezTo>
                <a:cubicBezTo>
                  <a:pt x="3171935" y="201293"/>
                  <a:pt x="3176474" y="199864"/>
                  <a:pt x="3182712" y="198887"/>
                </a:cubicBezTo>
                <a:lnTo>
                  <a:pt x="3182712" y="186949"/>
                </a:lnTo>
                <a:lnTo>
                  <a:pt x="3083282" y="186949"/>
                </a:lnTo>
                <a:lnTo>
                  <a:pt x="3083282" y="198882"/>
                </a:lnTo>
                <a:cubicBezTo>
                  <a:pt x="3090327" y="200099"/>
                  <a:pt x="3093848" y="201470"/>
                  <a:pt x="3093848" y="202995"/>
                </a:cubicBezTo>
                <a:cubicBezTo>
                  <a:pt x="3093848" y="205198"/>
                  <a:pt x="3091460" y="208184"/>
                  <a:pt x="3086683" y="211954"/>
                </a:cubicBezTo>
                <a:lnTo>
                  <a:pt x="3016025" y="272505"/>
                </a:lnTo>
                <a:lnTo>
                  <a:pt x="3016025" y="209207"/>
                </a:lnTo>
                <a:cubicBezTo>
                  <a:pt x="3016025" y="206294"/>
                  <a:pt x="3016598" y="204164"/>
                  <a:pt x="3017744" y="202817"/>
                </a:cubicBezTo>
                <a:cubicBezTo>
                  <a:pt x="3018890" y="201471"/>
                  <a:pt x="3022224" y="200033"/>
                  <a:pt x="3027745" y="198504"/>
                </a:cubicBezTo>
                <a:lnTo>
                  <a:pt x="3027745" y="186949"/>
                </a:lnTo>
                <a:close/>
                <a:moveTo>
                  <a:pt x="2662000" y="186949"/>
                </a:moveTo>
                <a:lnTo>
                  <a:pt x="2662000" y="198501"/>
                </a:lnTo>
                <a:cubicBezTo>
                  <a:pt x="2667436" y="200156"/>
                  <a:pt x="2670748" y="201661"/>
                  <a:pt x="2671937" y="203015"/>
                </a:cubicBezTo>
                <a:cubicBezTo>
                  <a:pt x="2673126" y="204370"/>
                  <a:pt x="2673720" y="206432"/>
                  <a:pt x="2673720" y="209201"/>
                </a:cubicBezTo>
                <a:lnTo>
                  <a:pt x="2673720" y="376406"/>
                </a:lnTo>
                <a:cubicBezTo>
                  <a:pt x="2673720" y="379268"/>
                  <a:pt x="2673103" y="381420"/>
                  <a:pt x="2671868" y="382863"/>
                </a:cubicBezTo>
                <a:cubicBezTo>
                  <a:pt x="2670634" y="384306"/>
                  <a:pt x="2667345" y="385712"/>
                  <a:pt x="2662000" y="387082"/>
                </a:cubicBezTo>
                <a:lnTo>
                  <a:pt x="2662000" y="398657"/>
                </a:lnTo>
                <a:lnTo>
                  <a:pt x="2737530" y="398657"/>
                </a:lnTo>
                <a:lnTo>
                  <a:pt x="2737530" y="387184"/>
                </a:lnTo>
                <a:cubicBezTo>
                  <a:pt x="2732134" y="385649"/>
                  <a:pt x="2728831" y="384177"/>
                  <a:pt x="2727623" y="382766"/>
                </a:cubicBezTo>
                <a:cubicBezTo>
                  <a:pt x="2726414" y="381355"/>
                  <a:pt x="2725810" y="379181"/>
                  <a:pt x="2725810" y="376243"/>
                </a:cubicBezTo>
                <a:lnTo>
                  <a:pt x="2725810" y="264032"/>
                </a:lnTo>
                <a:lnTo>
                  <a:pt x="2827769" y="369953"/>
                </a:lnTo>
                <a:cubicBezTo>
                  <a:pt x="2832800" y="375063"/>
                  <a:pt x="2835911" y="378357"/>
                  <a:pt x="2837103" y="379836"/>
                </a:cubicBezTo>
                <a:cubicBezTo>
                  <a:pt x="2838295" y="381314"/>
                  <a:pt x="2838890" y="382440"/>
                  <a:pt x="2838890" y="383213"/>
                </a:cubicBezTo>
                <a:cubicBezTo>
                  <a:pt x="2838890" y="384591"/>
                  <a:pt x="2836214" y="385824"/>
                  <a:pt x="2830861" y="386911"/>
                </a:cubicBezTo>
                <a:lnTo>
                  <a:pt x="2830861" y="398657"/>
                </a:lnTo>
                <a:lnTo>
                  <a:pt x="2911659" y="398657"/>
                </a:lnTo>
                <a:lnTo>
                  <a:pt x="2911659" y="387222"/>
                </a:lnTo>
                <a:cubicBezTo>
                  <a:pt x="2906148" y="385546"/>
                  <a:pt x="2902817" y="384032"/>
                  <a:pt x="2901665" y="382680"/>
                </a:cubicBezTo>
                <a:cubicBezTo>
                  <a:pt x="2900515" y="381328"/>
                  <a:pt x="2899939" y="379181"/>
                  <a:pt x="2899939" y="376237"/>
                </a:cubicBezTo>
                <a:lnTo>
                  <a:pt x="2899939" y="209189"/>
                </a:lnTo>
                <a:cubicBezTo>
                  <a:pt x="2899939" y="206282"/>
                  <a:pt x="2900512" y="204156"/>
                  <a:pt x="2901658" y="202812"/>
                </a:cubicBezTo>
                <a:cubicBezTo>
                  <a:pt x="2902805" y="201467"/>
                  <a:pt x="2906138" y="200031"/>
                  <a:pt x="2911659" y="198504"/>
                </a:cubicBezTo>
                <a:lnTo>
                  <a:pt x="2911659" y="186949"/>
                </a:lnTo>
                <a:lnTo>
                  <a:pt x="2836129" y="186949"/>
                </a:lnTo>
                <a:lnTo>
                  <a:pt x="2836129" y="198556"/>
                </a:lnTo>
                <a:cubicBezTo>
                  <a:pt x="2841600" y="200072"/>
                  <a:pt x="2844921" y="201518"/>
                  <a:pt x="2846092" y="202894"/>
                </a:cubicBezTo>
                <a:cubicBezTo>
                  <a:pt x="2847263" y="204271"/>
                  <a:pt x="2847849" y="206373"/>
                  <a:pt x="2847849" y="209201"/>
                </a:cubicBezTo>
                <a:lnTo>
                  <a:pt x="2847849" y="318107"/>
                </a:lnTo>
                <a:lnTo>
                  <a:pt x="2744739" y="210419"/>
                </a:lnTo>
                <a:cubicBezTo>
                  <a:pt x="2741619" y="207297"/>
                  <a:pt x="2740059" y="204761"/>
                  <a:pt x="2740059" y="202812"/>
                </a:cubicBezTo>
                <a:cubicBezTo>
                  <a:pt x="2740059" y="201349"/>
                  <a:pt x="2742736" y="199947"/>
                  <a:pt x="2748087" y="198608"/>
                </a:cubicBezTo>
                <a:lnTo>
                  <a:pt x="2748087" y="186949"/>
                </a:lnTo>
                <a:close/>
                <a:moveTo>
                  <a:pt x="2455631" y="186949"/>
                </a:moveTo>
                <a:lnTo>
                  <a:pt x="2455631" y="198248"/>
                </a:lnTo>
                <a:cubicBezTo>
                  <a:pt x="2462441" y="201046"/>
                  <a:pt x="2465846" y="204089"/>
                  <a:pt x="2465846" y="207375"/>
                </a:cubicBezTo>
                <a:cubicBezTo>
                  <a:pt x="2465846" y="211024"/>
                  <a:pt x="2464564" y="215471"/>
                  <a:pt x="2462000" y="220715"/>
                </a:cubicBezTo>
                <a:lnTo>
                  <a:pt x="2387429" y="371857"/>
                </a:lnTo>
                <a:cubicBezTo>
                  <a:pt x="2384609" y="377504"/>
                  <a:pt x="2382290" y="381163"/>
                  <a:pt x="2380473" y="382834"/>
                </a:cubicBezTo>
                <a:cubicBezTo>
                  <a:pt x="2378655" y="384505"/>
                  <a:pt x="2374780" y="385810"/>
                  <a:pt x="2368846" y="386748"/>
                </a:cubicBezTo>
                <a:lnTo>
                  <a:pt x="2368846" y="398657"/>
                </a:lnTo>
                <a:lnTo>
                  <a:pt x="2451631" y="398657"/>
                </a:lnTo>
                <a:lnTo>
                  <a:pt x="2451631" y="386954"/>
                </a:lnTo>
                <a:cubicBezTo>
                  <a:pt x="2443839" y="385367"/>
                  <a:pt x="2439943" y="382631"/>
                  <a:pt x="2439943" y="378746"/>
                </a:cubicBezTo>
                <a:cubicBezTo>
                  <a:pt x="2439943" y="376178"/>
                  <a:pt x="2441078" y="372510"/>
                  <a:pt x="2443347" y="367741"/>
                </a:cubicBezTo>
                <a:lnTo>
                  <a:pt x="2452968" y="347498"/>
                </a:lnTo>
                <a:lnTo>
                  <a:pt x="2541925" y="347498"/>
                </a:lnTo>
                <a:lnTo>
                  <a:pt x="2552215" y="366552"/>
                </a:lnTo>
                <a:cubicBezTo>
                  <a:pt x="2554985" y="371644"/>
                  <a:pt x="2556369" y="375724"/>
                  <a:pt x="2556369" y="378789"/>
                </a:cubicBezTo>
                <a:cubicBezTo>
                  <a:pt x="2556369" y="382775"/>
                  <a:pt x="2552431" y="385437"/>
                  <a:pt x="2544556" y="386774"/>
                </a:cubicBezTo>
                <a:lnTo>
                  <a:pt x="2544556" y="398657"/>
                </a:lnTo>
                <a:lnTo>
                  <a:pt x="2635620" y="398657"/>
                </a:lnTo>
                <a:lnTo>
                  <a:pt x="2635620" y="386922"/>
                </a:lnTo>
                <a:cubicBezTo>
                  <a:pt x="2629345" y="385709"/>
                  <a:pt x="2625192" y="384120"/>
                  <a:pt x="2623160" y="382155"/>
                </a:cubicBezTo>
                <a:cubicBezTo>
                  <a:pt x="2621128" y="380190"/>
                  <a:pt x="2617230" y="374722"/>
                  <a:pt x="2611465" y="365749"/>
                </a:cubicBezTo>
                <a:lnTo>
                  <a:pt x="2536632" y="221206"/>
                </a:lnTo>
                <a:cubicBezTo>
                  <a:pt x="2533919" y="215991"/>
                  <a:pt x="2532562" y="211624"/>
                  <a:pt x="2532562" y="208105"/>
                </a:cubicBezTo>
                <a:cubicBezTo>
                  <a:pt x="2532562" y="204165"/>
                  <a:pt x="2535905" y="200856"/>
                  <a:pt x="2542591" y="198178"/>
                </a:cubicBezTo>
                <a:lnTo>
                  <a:pt x="2542591" y="186949"/>
                </a:lnTo>
                <a:close/>
                <a:moveTo>
                  <a:pt x="2100025" y="186949"/>
                </a:moveTo>
                <a:lnTo>
                  <a:pt x="2100025" y="198501"/>
                </a:lnTo>
                <a:cubicBezTo>
                  <a:pt x="2105461" y="200156"/>
                  <a:pt x="2108773" y="201661"/>
                  <a:pt x="2109962" y="203015"/>
                </a:cubicBezTo>
                <a:cubicBezTo>
                  <a:pt x="2111151" y="204370"/>
                  <a:pt x="2111745" y="206432"/>
                  <a:pt x="2111745" y="209201"/>
                </a:cubicBezTo>
                <a:lnTo>
                  <a:pt x="2111745" y="376406"/>
                </a:lnTo>
                <a:cubicBezTo>
                  <a:pt x="2111745" y="379268"/>
                  <a:pt x="2111128" y="381420"/>
                  <a:pt x="2109894" y="382863"/>
                </a:cubicBezTo>
                <a:cubicBezTo>
                  <a:pt x="2108659" y="384306"/>
                  <a:pt x="2105370" y="385712"/>
                  <a:pt x="2100025" y="387082"/>
                </a:cubicBezTo>
                <a:lnTo>
                  <a:pt x="2100025" y="398657"/>
                </a:lnTo>
                <a:lnTo>
                  <a:pt x="2180020" y="398657"/>
                </a:lnTo>
                <a:lnTo>
                  <a:pt x="2180020" y="387222"/>
                </a:lnTo>
                <a:cubicBezTo>
                  <a:pt x="2174509" y="385546"/>
                  <a:pt x="2171177" y="384031"/>
                  <a:pt x="2170027" y="382679"/>
                </a:cubicBezTo>
                <a:cubicBezTo>
                  <a:pt x="2168876" y="381326"/>
                  <a:pt x="2168300" y="379178"/>
                  <a:pt x="2168300" y="376234"/>
                </a:cubicBezTo>
                <a:lnTo>
                  <a:pt x="2168300" y="309732"/>
                </a:lnTo>
                <a:lnTo>
                  <a:pt x="2274712" y="309732"/>
                </a:lnTo>
                <a:lnTo>
                  <a:pt x="2274712" y="376388"/>
                </a:lnTo>
                <a:cubicBezTo>
                  <a:pt x="2274712" y="379256"/>
                  <a:pt x="2274095" y="381413"/>
                  <a:pt x="2272860" y="382857"/>
                </a:cubicBezTo>
                <a:cubicBezTo>
                  <a:pt x="2271626" y="384302"/>
                  <a:pt x="2268337" y="385710"/>
                  <a:pt x="2262992" y="387082"/>
                </a:cubicBezTo>
                <a:lnTo>
                  <a:pt x="2262992" y="398657"/>
                </a:lnTo>
                <a:lnTo>
                  <a:pt x="2342987" y="398657"/>
                </a:lnTo>
                <a:lnTo>
                  <a:pt x="2342987" y="387222"/>
                </a:lnTo>
                <a:cubicBezTo>
                  <a:pt x="2337476" y="385546"/>
                  <a:pt x="2334144" y="384032"/>
                  <a:pt x="2332993" y="382680"/>
                </a:cubicBezTo>
                <a:cubicBezTo>
                  <a:pt x="2331842" y="381328"/>
                  <a:pt x="2331267" y="379181"/>
                  <a:pt x="2331267" y="376237"/>
                </a:cubicBezTo>
                <a:lnTo>
                  <a:pt x="2331267" y="209189"/>
                </a:lnTo>
                <a:cubicBezTo>
                  <a:pt x="2331267" y="206282"/>
                  <a:pt x="2331840" y="204156"/>
                  <a:pt x="2332986" y="202812"/>
                </a:cubicBezTo>
                <a:cubicBezTo>
                  <a:pt x="2334132" y="201467"/>
                  <a:pt x="2337466" y="200031"/>
                  <a:pt x="2342987" y="198504"/>
                </a:cubicBezTo>
                <a:lnTo>
                  <a:pt x="2342987" y="186949"/>
                </a:lnTo>
                <a:lnTo>
                  <a:pt x="2262992" y="186949"/>
                </a:lnTo>
                <a:lnTo>
                  <a:pt x="2262992" y="198524"/>
                </a:lnTo>
                <a:cubicBezTo>
                  <a:pt x="2268579" y="200177"/>
                  <a:pt x="2271929" y="201661"/>
                  <a:pt x="2273042" y="202974"/>
                </a:cubicBezTo>
                <a:cubicBezTo>
                  <a:pt x="2274155" y="204288"/>
                  <a:pt x="2274712" y="206359"/>
                  <a:pt x="2274712" y="209186"/>
                </a:cubicBezTo>
                <a:lnTo>
                  <a:pt x="2274712" y="265270"/>
                </a:lnTo>
                <a:lnTo>
                  <a:pt x="2168300" y="265270"/>
                </a:lnTo>
                <a:lnTo>
                  <a:pt x="2168300" y="209186"/>
                </a:lnTo>
                <a:cubicBezTo>
                  <a:pt x="2168300" y="206281"/>
                  <a:pt x="2168873" y="204156"/>
                  <a:pt x="2170019" y="202812"/>
                </a:cubicBezTo>
                <a:cubicBezTo>
                  <a:pt x="2171166" y="201467"/>
                  <a:pt x="2174499" y="200031"/>
                  <a:pt x="2180020" y="198504"/>
                </a:cubicBezTo>
                <a:lnTo>
                  <a:pt x="2180020" y="186949"/>
                </a:lnTo>
                <a:close/>
                <a:moveTo>
                  <a:pt x="1547575" y="186949"/>
                </a:moveTo>
                <a:lnTo>
                  <a:pt x="1547575" y="198501"/>
                </a:lnTo>
                <a:cubicBezTo>
                  <a:pt x="1553011" y="200156"/>
                  <a:pt x="1556323" y="201661"/>
                  <a:pt x="1557512" y="203015"/>
                </a:cubicBezTo>
                <a:cubicBezTo>
                  <a:pt x="1558701" y="204370"/>
                  <a:pt x="1559295" y="206432"/>
                  <a:pt x="1559295" y="209201"/>
                </a:cubicBezTo>
                <a:lnTo>
                  <a:pt x="1559295" y="376406"/>
                </a:lnTo>
                <a:cubicBezTo>
                  <a:pt x="1559295" y="379268"/>
                  <a:pt x="1558678" y="381420"/>
                  <a:pt x="1557444" y="382863"/>
                </a:cubicBezTo>
                <a:cubicBezTo>
                  <a:pt x="1556209" y="384306"/>
                  <a:pt x="1552920" y="385712"/>
                  <a:pt x="1547575" y="387082"/>
                </a:cubicBezTo>
                <a:lnTo>
                  <a:pt x="1547575" y="398657"/>
                </a:lnTo>
                <a:lnTo>
                  <a:pt x="1726253" y="398657"/>
                </a:lnTo>
                <a:cubicBezTo>
                  <a:pt x="1729200" y="398657"/>
                  <a:pt x="1731362" y="399243"/>
                  <a:pt x="1732738" y="400416"/>
                </a:cubicBezTo>
                <a:cubicBezTo>
                  <a:pt x="1734114" y="401588"/>
                  <a:pt x="1735559" y="404909"/>
                  <a:pt x="1737072" y="410377"/>
                </a:cubicBezTo>
                <a:lnTo>
                  <a:pt x="1748679" y="410377"/>
                </a:lnTo>
                <a:lnTo>
                  <a:pt x="1748679" y="342475"/>
                </a:lnTo>
                <a:lnTo>
                  <a:pt x="1737136" y="342475"/>
                </a:lnTo>
                <a:cubicBezTo>
                  <a:pt x="1735462" y="348040"/>
                  <a:pt x="1733976" y="351385"/>
                  <a:pt x="1732677" y="352509"/>
                </a:cubicBezTo>
                <a:cubicBezTo>
                  <a:pt x="1731379" y="353633"/>
                  <a:pt x="1729240" y="354195"/>
                  <a:pt x="1726262" y="354195"/>
                </a:cubicBezTo>
                <a:lnTo>
                  <a:pt x="1615850" y="354195"/>
                </a:lnTo>
                <a:lnTo>
                  <a:pt x="1615850" y="209195"/>
                </a:lnTo>
                <a:cubicBezTo>
                  <a:pt x="1615850" y="206286"/>
                  <a:pt x="1616423" y="204159"/>
                  <a:pt x="1617570" y="202815"/>
                </a:cubicBezTo>
                <a:cubicBezTo>
                  <a:pt x="1618716" y="201470"/>
                  <a:pt x="1622049" y="200033"/>
                  <a:pt x="1627570" y="198504"/>
                </a:cubicBezTo>
                <a:lnTo>
                  <a:pt x="1627570" y="186949"/>
                </a:lnTo>
                <a:close/>
                <a:moveTo>
                  <a:pt x="1350731" y="186949"/>
                </a:moveTo>
                <a:lnTo>
                  <a:pt x="1350731" y="198248"/>
                </a:lnTo>
                <a:cubicBezTo>
                  <a:pt x="1357541" y="201046"/>
                  <a:pt x="1360946" y="204089"/>
                  <a:pt x="1360946" y="207375"/>
                </a:cubicBezTo>
                <a:cubicBezTo>
                  <a:pt x="1360946" y="211024"/>
                  <a:pt x="1359664" y="215471"/>
                  <a:pt x="1357100" y="220715"/>
                </a:cubicBezTo>
                <a:lnTo>
                  <a:pt x="1282529" y="371857"/>
                </a:lnTo>
                <a:cubicBezTo>
                  <a:pt x="1279709" y="377504"/>
                  <a:pt x="1277391" y="381163"/>
                  <a:pt x="1275573" y="382834"/>
                </a:cubicBezTo>
                <a:cubicBezTo>
                  <a:pt x="1273755" y="384505"/>
                  <a:pt x="1269880" y="385810"/>
                  <a:pt x="1263946" y="386748"/>
                </a:cubicBezTo>
                <a:lnTo>
                  <a:pt x="1263946" y="398657"/>
                </a:lnTo>
                <a:lnTo>
                  <a:pt x="1346731" y="398657"/>
                </a:lnTo>
                <a:lnTo>
                  <a:pt x="1346731" y="386954"/>
                </a:lnTo>
                <a:cubicBezTo>
                  <a:pt x="1338939" y="385367"/>
                  <a:pt x="1335043" y="382631"/>
                  <a:pt x="1335043" y="378746"/>
                </a:cubicBezTo>
                <a:cubicBezTo>
                  <a:pt x="1335043" y="376178"/>
                  <a:pt x="1336178" y="372510"/>
                  <a:pt x="1338447" y="367741"/>
                </a:cubicBezTo>
                <a:lnTo>
                  <a:pt x="1348069" y="347498"/>
                </a:lnTo>
                <a:lnTo>
                  <a:pt x="1437025" y="347498"/>
                </a:lnTo>
                <a:lnTo>
                  <a:pt x="1447315" y="366552"/>
                </a:lnTo>
                <a:cubicBezTo>
                  <a:pt x="1450085" y="371644"/>
                  <a:pt x="1451469" y="375724"/>
                  <a:pt x="1451469" y="378789"/>
                </a:cubicBezTo>
                <a:cubicBezTo>
                  <a:pt x="1451469" y="382775"/>
                  <a:pt x="1447532" y="385437"/>
                  <a:pt x="1439656" y="386774"/>
                </a:cubicBezTo>
                <a:lnTo>
                  <a:pt x="1439656" y="398657"/>
                </a:lnTo>
                <a:lnTo>
                  <a:pt x="1530720" y="398657"/>
                </a:lnTo>
                <a:lnTo>
                  <a:pt x="1530720" y="386922"/>
                </a:lnTo>
                <a:cubicBezTo>
                  <a:pt x="1524446" y="385709"/>
                  <a:pt x="1520292" y="384120"/>
                  <a:pt x="1518260" y="382155"/>
                </a:cubicBezTo>
                <a:cubicBezTo>
                  <a:pt x="1516228" y="380190"/>
                  <a:pt x="1512330" y="374722"/>
                  <a:pt x="1506565" y="365749"/>
                </a:cubicBezTo>
                <a:lnTo>
                  <a:pt x="1431732" y="221206"/>
                </a:lnTo>
                <a:cubicBezTo>
                  <a:pt x="1429019" y="215991"/>
                  <a:pt x="1427663" y="211624"/>
                  <a:pt x="1427663" y="208105"/>
                </a:cubicBezTo>
                <a:cubicBezTo>
                  <a:pt x="1427663" y="204165"/>
                  <a:pt x="1431006" y="200856"/>
                  <a:pt x="1437691" y="198178"/>
                </a:cubicBezTo>
                <a:lnTo>
                  <a:pt x="1437691" y="186949"/>
                </a:lnTo>
                <a:close/>
                <a:moveTo>
                  <a:pt x="1166575" y="186949"/>
                </a:moveTo>
                <a:lnTo>
                  <a:pt x="1166575" y="198501"/>
                </a:lnTo>
                <a:cubicBezTo>
                  <a:pt x="1172011" y="200156"/>
                  <a:pt x="1175323" y="201661"/>
                  <a:pt x="1176512" y="203015"/>
                </a:cubicBezTo>
                <a:cubicBezTo>
                  <a:pt x="1177701" y="204370"/>
                  <a:pt x="1178295" y="206432"/>
                  <a:pt x="1178295" y="209201"/>
                </a:cubicBezTo>
                <a:lnTo>
                  <a:pt x="1178295" y="376406"/>
                </a:lnTo>
                <a:cubicBezTo>
                  <a:pt x="1178295" y="379268"/>
                  <a:pt x="1177678" y="381420"/>
                  <a:pt x="1176443" y="382863"/>
                </a:cubicBezTo>
                <a:cubicBezTo>
                  <a:pt x="1175209" y="384306"/>
                  <a:pt x="1171920" y="385712"/>
                  <a:pt x="1166575" y="387082"/>
                </a:cubicBezTo>
                <a:lnTo>
                  <a:pt x="1166575" y="398657"/>
                </a:lnTo>
                <a:lnTo>
                  <a:pt x="1246570" y="398657"/>
                </a:lnTo>
                <a:lnTo>
                  <a:pt x="1246570" y="387222"/>
                </a:lnTo>
                <a:cubicBezTo>
                  <a:pt x="1241059" y="385546"/>
                  <a:pt x="1237728" y="384032"/>
                  <a:pt x="1236577" y="382680"/>
                </a:cubicBezTo>
                <a:cubicBezTo>
                  <a:pt x="1235425" y="381328"/>
                  <a:pt x="1234850" y="379181"/>
                  <a:pt x="1234850" y="376237"/>
                </a:cubicBezTo>
                <a:lnTo>
                  <a:pt x="1234850" y="209189"/>
                </a:lnTo>
                <a:cubicBezTo>
                  <a:pt x="1234850" y="206282"/>
                  <a:pt x="1235423" y="204156"/>
                  <a:pt x="1236569" y="202812"/>
                </a:cubicBezTo>
                <a:cubicBezTo>
                  <a:pt x="1237716" y="201467"/>
                  <a:pt x="1241049" y="200031"/>
                  <a:pt x="1246570" y="198504"/>
                </a:cubicBezTo>
                <a:lnTo>
                  <a:pt x="1246570" y="186949"/>
                </a:lnTo>
                <a:close/>
                <a:moveTo>
                  <a:pt x="395050" y="186949"/>
                </a:moveTo>
                <a:lnTo>
                  <a:pt x="395050" y="198501"/>
                </a:lnTo>
                <a:cubicBezTo>
                  <a:pt x="400486" y="200156"/>
                  <a:pt x="403798" y="201661"/>
                  <a:pt x="404987" y="203015"/>
                </a:cubicBezTo>
                <a:cubicBezTo>
                  <a:pt x="406176" y="204370"/>
                  <a:pt x="406770" y="206432"/>
                  <a:pt x="406770" y="209201"/>
                </a:cubicBezTo>
                <a:lnTo>
                  <a:pt x="406770" y="376406"/>
                </a:lnTo>
                <a:cubicBezTo>
                  <a:pt x="406770" y="379268"/>
                  <a:pt x="406153" y="381420"/>
                  <a:pt x="404918" y="382863"/>
                </a:cubicBezTo>
                <a:cubicBezTo>
                  <a:pt x="403684" y="384306"/>
                  <a:pt x="400394" y="385712"/>
                  <a:pt x="395050" y="387082"/>
                </a:cubicBezTo>
                <a:lnTo>
                  <a:pt x="395050" y="398657"/>
                </a:lnTo>
                <a:lnTo>
                  <a:pt x="475045" y="398657"/>
                </a:lnTo>
                <a:lnTo>
                  <a:pt x="475045" y="387219"/>
                </a:lnTo>
                <a:cubicBezTo>
                  <a:pt x="469534" y="385547"/>
                  <a:pt x="466202" y="384036"/>
                  <a:pt x="465051" y="382686"/>
                </a:cubicBezTo>
                <a:cubicBezTo>
                  <a:pt x="463900" y="381336"/>
                  <a:pt x="463325" y="379191"/>
                  <a:pt x="463325" y="376252"/>
                </a:cubicBezTo>
                <a:lnTo>
                  <a:pt x="463325" y="314755"/>
                </a:lnTo>
                <a:lnTo>
                  <a:pt x="531998" y="314755"/>
                </a:lnTo>
                <a:cubicBezTo>
                  <a:pt x="561479" y="314755"/>
                  <a:pt x="583572" y="309498"/>
                  <a:pt x="598279" y="298983"/>
                </a:cubicBezTo>
                <a:cubicBezTo>
                  <a:pt x="612985" y="288468"/>
                  <a:pt x="620338" y="272425"/>
                  <a:pt x="620338" y="250852"/>
                </a:cubicBezTo>
                <a:cubicBezTo>
                  <a:pt x="620338" y="239785"/>
                  <a:pt x="617988" y="229684"/>
                  <a:pt x="613288" y="220547"/>
                </a:cubicBezTo>
                <a:cubicBezTo>
                  <a:pt x="608588" y="211411"/>
                  <a:pt x="602016" y="204338"/>
                  <a:pt x="593573" y="199326"/>
                </a:cubicBezTo>
                <a:cubicBezTo>
                  <a:pt x="579603" y="191075"/>
                  <a:pt x="559064" y="186949"/>
                  <a:pt x="531957" y="186949"/>
                </a:cubicBezTo>
                <a:close/>
                <a:moveTo>
                  <a:pt x="3300376" y="182484"/>
                </a:moveTo>
                <a:cubicBezTo>
                  <a:pt x="3273906" y="182484"/>
                  <a:pt x="3251598" y="188031"/>
                  <a:pt x="3233449" y="199123"/>
                </a:cubicBezTo>
                <a:cubicBezTo>
                  <a:pt x="3213068" y="211636"/>
                  <a:pt x="3202879" y="229774"/>
                  <a:pt x="3202879" y="253538"/>
                </a:cubicBezTo>
                <a:cubicBezTo>
                  <a:pt x="3202879" y="264156"/>
                  <a:pt x="3205214" y="273944"/>
                  <a:pt x="3209884" y="282903"/>
                </a:cubicBezTo>
                <a:cubicBezTo>
                  <a:pt x="3214554" y="291861"/>
                  <a:pt x="3221065" y="298953"/>
                  <a:pt x="3229417" y="304178"/>
                </a:cubicBezTo>
                <a:cubicBezTo>
                  <a:pt x="3235846" y="308166"/>
                  <a:pt x="3243245" y="311161"/>
                  <a:pt x="3251617" y="313162"/>
                </a:cubicBezTo>
                <a:cubicBezTo>
                  <a:pt x="3259989" y="315164"/>
                  <a:pt x="3272030" y="316784"/>
                  <a:pt x="3287743" y="318023"/>
                </a:cubicBezTo>
                <a:lnTo>
                  <a:pt x="3316366" y="320395"/>
                </a:lnTo>
                <a:cubicBezTo>
                  <a:pt x="3331243" y="321708"/>
                  <a:pt x="3341465" y="323296"/>
                  <a:pt x="3347033" y="325156"/>
                </a:cubicBezTo>
                <a:cubicBezTo>
                  <a:pt x="3354118" y="327524"/>
                  <a:pt x="3357660" y="331522"/>
                  <a:pt x="3357660" y="337149"/>
                </a:cubicBezTo>
                <a:cubicBezTo>
                  <a:pt x="3357660" y="344645"/>
                  <a:pt x="3351336" y="350540"/>
                  <a:pt x="3338690" y="354834"/>
                </a:cubicBezTo>
                <a:cubicBezTo>
                  <a:pt x="3330605" y="357385"/>
                  <a:pt x="3320294" y="358660"/>
                  <a:pt x="3307756" y="358660"/>
                </a:cubicBezTo>
                <a:cubicBezTo>
                  <a:pt x="3293377" y="358660"/>
                  <a:pt x="3278992" y="356759"/>
                  <a:pt x="3264601" y="352957"/>
                </a:cubicBezTo>
                <a:cubicBezTo>
                  <a:pt x="3250211" y="349154"/>
                  <a:pt x="3239208" y="344428"/>
                  <a:pt x="3231592" y="338777"/>
                </a:cubicBezTo>
                <a:cubicBezTo>
                  <a:pt x="3231954" y="338052"/>
                  <a:pt x="3232136" y="336617"/>
                  <a:pt x="3232136" y="334472"/>
                </a:cubicBezTo>
                <a:cubicBezTo>
                  <a:pt x="3232136" y="334228"/>
                  <a:pt x="3232136" y="332933"/>
                  <a:pt x="3232136" y="330586"/>
                </a:cubicBezTo>
                <a:lnTo>
                  <a:pt x="3221616" y="327467"/>
                </a:lnTo>
                <a:lnTo>
                  <a:pt x="3198972" y="383234"/>
                </a:lnTo>
                <a:lnTo>
                  <a:pt x="3208713" y="386707"/>
                </a:lnTo>
                <a:cubicBezTo>
                  <a:pt x="3211208" y="383791"/>
                  <a:pt x="3212972" y="382333"/>
                  <a:pt x="3214003" y="382333"/>
                </a:cubicBezTo>
                <a:cubicBezTo>
                  <a:pt x="3214778" y="382333"/>
                  <a:pt x="3215906" y="382661"/>
                  <a:pt x="3217387" y="383318"/>
                </a:cubicBezTo>
                <a:cubicBezTo>
                  <a:pt x="3246495" y="396521"/>
                  <a:pt x="3276742" y="403122"/>
                  <a:pt x="3308128" y="403122"/>
                </a:cubicBezTo>
                <a:cubicBezTo>
                  <a:pt x="3339436" y="403122"/>
                  <a:pt x="3364328" y="397148"/>
                  <a:pt x="3382804" y="385199"/>
                </a:cubicBezTo>
                <a:cubicBezTo>
                  <a:pt x="3402752" y="372366"/>
                  <a:pt x="3412726" y="354892"/>
                  <a:pt x="3412726" y="332775"/>
                </a:cubicBezTo>
                <a:cubicBezTo>
                  <a:pt x="3412726" y="320702"/>
                  <a:pt x="3409523" y="309760"/>
                  <a:pt x="3403116" y="299948"/>
                </a:cubicBezTo>
                <a:cubicBezTo>
                  <a:pt x="3398095" y="292218"/>
                  <a:pt x="3389757" y="285795"/>
                  <a:pt x="3378101" y="280679"/>
                </a:cubicBezTo>
                <a:cubicBezTo>
                  <a:pt x="3368318" y="272984"/>
                  <a:pt x="3350486" y="268135"/>
                  <a:pt x="3324604" y="266133"/>
                </a:cubicBezTo>
                <a:lnTo>
                  <a:pt x="3297035" y="264038"/>
                </a:lnTo>
                <a:cubicBezTo>
                  <a:pt x="3278548" y="262547"/>
                  <a:pt x="3266636" y="260749"/>
                  <a:pt x="3261300" y="258644"/>
                </a:cubicBezTo>
                <a:cubicBezTo>
                  <a:pt x="3255963" y="256538"/>
                  <a:pt x="3253294" y="253316"/>
                  <a:pt x="3253294" y="248977"/>
                </a:cubicBezTo>
                <a:cubicBezTo>
                  <a:pt x="3253294" y="241701"/>
                  <a:pt x="3258990" y="236004"/>
                  <a:pt x="3270383" y="231888"/>
                </a:cubicBezTo>
                <a:cubicBezTo>
                  <a:pt x="3279187" y="228718"/>
                  <a:pt x="3289226" y="227133"/>
                  <a:pt x="3300500" y="227133"/>
                </a:cubicBezTo>
                <a:cubicBezTo>
                  <a:pt x="3313897" y="227133"/>
                  <a:pt x="3327164" y="229084"/>
                  <a:pt x="3340302" y="232986"/>
                </a:cubicBezTo>
                <a:cubicBezTo>
                  <a:pt x="3353439" y="236888"/>
                  <a:pt x="3363253" y="241740"/>
                  <a:pt x="3369740" y="247544"/>
                </a:cubicBezTo>
                <a:cubicBezTo>
                  <a:pt x="3371483" y="249118"/>
                  <a:pt x="3372354" y="252108"/>
                  <a:pt x="3372354" y="256515"/>
                </a:cubicBezTo>
                <a:lnTo>
                  <a:pt x="3382094" y="260328"/>
                </a:lnTo>
                <a:lnTo>
                  <a:pt x="3409005" y="207515"/>
                </a:lnTo>
                <a:lnTo>
                  <a:pt x="3400201" y="202910"/>
                </a:lnTo>
                <a:cubicBezTo>
                  <a:pt x="3396546" y="205587"/>
                  <a:pt x="3394226" y="206925"/>
                  <a:pt x="3393239" y="206925"/>
                </a:cubicBezTo>
                <a:cubicBezTo>
                  <a:pt x="3391850" y="206925"/>
                  <a:pt x="3388913" y="205886"/>
                  <a:pt x="3384429" y="203809"/>
                </a:cubicBezTo>
                <a:cubicBezTo>
                  <a:pt x="3367633" y="196022"/>
                  <a:pt x="3352961" y="190522"/>
                  <a:pt x="3340414" y="187307"/>
                </a:cubicBezTo>
                <a:cubicBezTo>
                  <a:pt x="3327866" y="184092"/>
                  <a:pt x="3314520" y="182484"/>
                  <a:pt x="3300376" y="182484"/>
                </a:cubicBezTo>
                <a:close/>
                <a:moveTo>
                  <a:pt x="1019984" y="182484"/>
                </a:moveTo>
                <a:cubicBezTo>
                  <a:pt x="973770" y="182484"/>
                  <a:pt x="939405" y="197348"/>
                  <a:pt x="916888" y="227075"/>
                </a:cubicBezTo>
                <a:cubicBezTo>
                  <a:pt x="902570" y="246064"/>
                  <a:pt x="895410" y="267973"/>
                  <a:pt x="895410" y="292803"/>
                </a:cubicBezTo>
                <a:cubicBezTo>
                  <a:pt x="895410" y="310870"/>
                  <a:pt x="899177" y="325754"/>
                  <a:pt x="906712" y="337455"/>
                </a:cubicBezTo>
                <a:cubicBezTo>
                  <a:pt x="914267" y="355306"/>
                  <a:pt x="924230" y="368973"/>
                  <a:pt x="936599" y="378455"/>
                </a:cubicBezTo>
                <a:cubicBezTo>
                  <a:pt x="958288" y="394900"/>
                  <a:pt x="986204" y="403122"/>
                  <a:pt x="1020347" y="403122"/>
                </a:cubicBezTo>
                <a:cubicBezTo>
                  <a:pt x="1037466" y="403122"/>
                  <a:pt x="1052558" y="401187"/>
                  <a:pt x="1065622" y="397317"/>
                </a:cubicBezTo>
                <a:cubicBezTo>
                  <a:pt x="1078686" y="393447"/>
                  <a:pt x="1092127" y="386724"/>
                  <a:pt x="1105943" y="377147"/>
                </a:cubicBezTo>
                <a:cubicBezTo>
                  <a:pt x="1115949" y="372636"/>
                  <a:pt x="1121625" y="370380"/>
                  <a:pt x="1122972" y="370380"/>
                </a:cubicBezTo>
                <a:cubicBezTo>
                  <a:pt x="1123801" y="370380"/>
                  <a:pt x="1126131" y="371417"/>
                  <a:pt x="1129960" y="373490"/>
                </a:cubicBezTo>
                <a:lnTo>
                  <a:pt x="1138000" y="367540"/>
                </a:lnTo>
                <a:lnTo>
                  <a:pt x="1104211" y="317950"/>
                </a:lnTo>
                <a:lnTo>
                  <a:pt x="1095575" y="323133"/>
                </a:lnTo>
                <a:cubicBezTo>
                  <a:pt x="1095940" y="327696"/>
                  <a:pt x="1096122" y="329945"/>
                  <a:pt x="1096122" y="329879"/>
                </a:cubicBezTo>
                <a:cubicBezTo>
                  <a:pt x="1096122" y="333449"/>
                  <a:pt x="1089441" y="339223"/>
                  <a:pt x="1076079" y="347201"/>
                </a:cubicBezTo>
                <a:cubicBezTo>
                  <a:pt x="1060850" y="353724"/>
                  <a:pt x="1044904" y="356985"/>
                  <a:pt x="1028242" y="356985"/>
                </a:cubicBezTo>
                <a:cubicBezTo>
                  <a:pt x="1007164" y="356985"/>
                  <a:pt x="989738" y="351501"/>
                  <a:pt x="975963" y="340533"/>
                </a:cubicBezTo>
                <a:cubicBezTo>
                  <a:pt x="960584" y="328260"/>
                  <a:pt x="952895" y="312350"/>
                  <a:pt x="952895" y="292803"/>
                </a:cubicBezTo>
                <a:cubicBezTo>
                  <a:pt x="952895" y="273417"/>
                  <a:pt x="961093" y="256599"/>
                  <a:pt x="977489" y="242350"/>
                </a:cubicBezTo>
                <a:cubicBezTo>
                  <a:pt x="990178" y="233197"/>
                  <a:pt x="1007096" y="228621"/>
                  <a:pt x="1028242" y="228621"/>
                </a:cubicBezTo>
                <a:cubicBezTo>
                  <a:pt x="1043404" y="228621"/>
                  <a:pt x="1058549" y="232102"/>
                  <a:pt x="1073675" y="239062"/>
                </a:cubicBezTo>
                <a:cubicBezTo>
                  <a:pt x="1088640" y="245922"/>
                  <a:pt x="1096122" y="251508"/>
                  <a:pt x="1096122" y="255820"/>
                </a:cubicBezTo>
                <a:cubicBezTo>
                  <a:pt x="1096122" y="256027"/>
                  <a:pt x="1096074" y="256562"/>
                  <a:pt x="1095979" y="257425"/>
                </a:cubicBezTo>
                <a:cubicBezTo>
                  <a:pt x="1095855" y="257791"/>
                  <a:pt x="1095721" y="259554"/>
                  <a:pt x="1095575" y="262715"/>
                </a:cubicBezTo>
                <a:lnTo>
                  <a:pt x="1104281" y="267543"/>
                </a:lnTo>
                <a:lnTo>
                  <a:pt x="1138000" y="218407"/>
                </a:lnTo>
                <a:lnTo>
                  <a:pt x="1130021" y="212119"/>
                </a:lnTo>
                <a:cubicBezTo>
                  <a:pt x="1126205" y="214193"/>
                  <a:pt x="1123856" y="215229"/>
                  <a:pt x="1122972" y="215229"/>
                </a:cubicBezTo>
                <a:cubicBezTo>
                  <a:pt x="1121561" y="215229"/>
                  <a:pt x="1115521" y="212974"/>
                  <a:pt x="1104851" y="208462"/>
                </a:cubicBezTo>
                <a:cubicBezTo>
                  <a:pt x="1091925" y="198948"/>
                  <a:pt x="1078785" y="192239"/>
                  <a:pt x="1065430" y="188337"/>
                </a:cubicBezTo>
                <a:cubicBezTo>
                  <a:pt x="1052076" y="184435"/>
                  <a:pt x="1036927" y="182484"/>
                  <a:pt x="1019984" y="182484"/>
                </a:cubicBezTo>
                <a:close/>
                <a:moveTo>
                  <a:pt x="851410" y="175229"/>
                </a:moveTo>
                <a:cubicBezTo>
                  <a:pt x="849885" y="180738"/>
                  <a:pt x="848447" y="184069"/>
                  <a:pt x="847094" y="185221"/>
                </a:cubicBezTo>
                <a:cubicBezTo>
                  <a:pt x="845741" y="186373"/>
                  <a:pt x="843569" y="186949"/>
                  <a:pt x="840577" y="186949"/>
                </a:cubicBezTo>
                <a:lnTo>
                  <a:pt x="652225" y="186949"/>
                </a:lnTo>
                <a:lnTo>
                  <a:pt x="652225" y="198501"/>
                </a:lnTo>
                <a:cubicBezTo>
                  <a:pt x="657661" y="200156"/>
                  <a:pt x="660973" y="201661"/>
                  <a:pt x="662162" y="203015"/>
                </a:cubicBezTo>
                <a:cubicBezTo>
                  <a:pt x="663351" y="204370"/>
                  <a:pt x="663945" y="206432"/>
                  <a:pt x="663945" y="209201"/>
                </a:cubicBezTo>
                <a:lnTo>
                  <a:pt x="663945" y="376406"/>
                </a:lnTo>
                <a:cubicBezTo>
                  <a:pt x="663945" y="379268"/>
                  <a:pt x="663328" y="381420"/>
                  <a:pt x="662094" y="382863"/>
                </a:cubicBezTo>
                <a:cubicBezTo>
                  <a:pt x="660859" y="384306"/>
                  <a:pt x="657569" y="385712"/>
                  <a:pt x="652225" y="387082"/>
                </a:cubicBezTo>
                <a:lnTo>
                  <a:pt x="652225" y="398657"/>
                </a:lnTo>
                <a:lnTo>
                  <a:pt x="846158" y="398657"/>
                </a:lnTo>
                <a:cubicBezTo>
                  <a:pt x="848979" y="398657"/>
                  <a:pt x="851110" y="399274"/>
                  <a:pt x="852550" y="400509"/>
                </a:cubicBezTo>
                <a:cubicBezTo>
                  <a:pt x="853990" y="401743"/>
                  <a:pt x="855395" y="405033"/>
                  <a:pt x="856765" y="410377"/>
                </a:cubicBezTo>
                <a:lnTo>
                  <a:pt x="868584" y="410377"/>
                </a:lnTo>
                <a:lnTo>
                  <a:pt x="868584" y="342475"/>
                </a:lnTo>
                <a:lnTo>
                  <a:pt x="856811" y="342475"/>
                </a:lnTo>
                <a:cubicBezTo>
                  <a:pt x="855311" y="347968"/>
                  <a:pt x="853870" y="351295"/>
                  <a:pt x="852487" y="352455"/>
                </a:cubicBezTo>
                <a:cubicBezTo>
                  <a:pt x="851105" y="353615"/>
                  <a:pt x="848999" y="354195"/>
                  <a:pt x="846170" y="354195"/>
                </a:cubicBezTo>
                <a:lnTo>
                  <a:pt x="720500" y="354195"/>
                </a:lnTo>
                <a:lnTo>
                  <a:pt x="720500" y="311779"/>
                </a:lnTo>
                <a:lnTo>
                  <a:pt x="793522" y="311779"/>
                </a:lnTo>
                <a:cubicBezTo>
                  <a:pt x="796450" y="311779"/>
                  <a:pt x="798604" y="312379"/>
                  <a:pt x="799986" y="313580"/>
                </a:cubicBezTo>
                <a:cubicBezTo>
                  <a:pt x="801368" y="314780"/>
                  <a:pt x="802819" y="318087"/>
                  <a:pt x="804338" y="323499"/>
                </a:cubicBezTo>
                <a:lnTo>
                  <a:pt x="815936" y="323499"/>
                </a:lnTo>
                <a:lnTo>
                  <a:pt x="815936" y="257084"/>
                </a:lnTo>
                <a:lnTo>
                  <a:pt x="804402" y="257084"/>
                </a:lnTo>
                <a:cubicBezTo>
                  <a:pt x="802727" y="262584"/>
                  <a:pt x="801212" y="265912"/>
                  <a:pt x="799855" y="267069"/>
                </a:cubicBezTo>
                <a:cubicBezTo>
                  <a:pt x="798499" y="268226"/>
                  <a:pt x="796388" y="268805"/>
                  <a:pt x="793522" y="268805"/>
                </a:cubicBezTo>
                <a:lnTo>
                  <a:pt x="720500" y="268805"/>
                </a:lnTo>
                <a:lnTo>
                  <a:pt x="720500" y="231412"/>
                </a:lnTo>
                <a:lnTo>
                  <a:pt x="840583" y="231412"/>
                </a:lnTo>
                <a:cubicBezTo>
                  <a:pt x="843493" y="231412"/>
                  <a:pt x="845651" y="232001"/>
                  <a:pt x="847056" y="233180"/>
                </a:cubicBezTo>
                <a:cubicBezTo>
                  <a:pt x="848461" y="234360"/>
                  <a:pt x="849910" y="237677"/>
                  <a:pt x="851402" y="243132"/>
                </a:cubicBezTo>
                <a:lnTo>
                  <a:pt x="863003" y="243132"/>
                </a:lnTo>
                <a:lnTo>
                  <a:pt x="863003" y="175229"/>
                </a:lnTo>
                <a:close/>
                <a:moveTo>
                  <a:pt x="226342" y="137836"/>
                </a:moveTo>
                <a:cubicBezTo>
                  <a:pt x="187350" y="137836"/>
                  <a:pt x="157994" y="147249"/>
                  <a:pt x="138272" y="166076"/>
                </a:cubicBezTo>
                <a:cubicBezTo>
                  <a:pt x="123050" y="180522"/>
                  <a:pt x="115439" y="198812"/>
                  <a:pt x="115439" y="220944"/>
                </a:cubicBezTo>
                <a:cubicBezTo>
                  <a:pt x="115439" y="234463"/>
                  <a:pt x="118454" y="246418"/>
                  <a:pt x="124485" y="256808"/>
                </a:cubicBezTo>
                <a:cubicBezTo>
                  <a:pt x="131180" y="268389"/>
                  <a:pt x="140407" y="277086"/>
                  <a:pt x="152164" y="282900"/>
                </a:cubicBezTo>
                <a:cubicBezTo>
                  <a:pt x="160216" y="286925"/>
                  <a:pt x="168218" y="289837"/>
                  <a:pt x="176172" y="291638"/>
                </a:cubicBezTo>
                <a:cubicBezTo>
                  <a:pt x="184126" y="293438"/>
                  <a:pt x="197669" y="295325"/>
                  <a:pt x="216799" y="297300"/>
                </a:cubicBezTo>
                <a:lnTo>
                  <a:pt x="244917" y="300224"/>
                </a:lnTo>
                <a:cubicBezTo>
                  <a:pt x="263419" y="302255"/>
                  <a:pt x="275628" y="304431"/>
                  <a:pt x="281542" y="306753"/>
                </a:cubicBezTo>
                <a:cubicBezTo>
                  <a:pt x="288877" y="309669"/>
                  <a:pt x="292544" y="314415"/>
                  <a:pt x="292544" y="320990"/>
                </a:cubicBezTo>
                <a:cubicBezTo>
                  <a:pt x="292544" y="325624"/>
                  <a:pt x="290859" y="330199"/>
                  <a:pt x="287487" y="334716"/>
                </a:cubicBezTo>
                <a:cubicBezTo>
                  <a:pt x="284115" y="339234"/>
                  <a:pt x="279561" y="342873"/>
                  <a:pt x="273825" y="345634"/>
                </a:cubicBezTo>
                <a:cubicBezTo>
                  <a:pt x="262949" y="350845"/>
                  <a:pt x="249678" y="353451"/>
                  <a:pt x="234010" y="353451"/>
                </a:cubicBezTo>
                <a:cubicBezTo>
                  <a:pt x="219519" y="353451"/>
                  <a:pt x="204231" y="350969"/>
                  <a:pt x="188145" y="346006"/>
                </a:cubicBezTo>
                <a:cubicBezTo>
                  <a:pt x="172060" y="341043"/>
                  <a:pt x="160270" y="335220"/>
                  <a:pt x="152774" y="328537"/>
                </a:cubicBezTo>
                <a:cubicBezTo>
                  <a:pt x="148435" y="324707"/>
                  <a:pt x="146266" y="320572"/>
                  <a:pt x="146266" y="316130"/>
                </a:cubicBezTo>
                <a:cubicBezTo>
                  <a:pt x="146266" y="315644"/>
                  <a:pt x="146266" y="314112"/>
                  <a:pt x="146266" y="311535"/>
                </a:cubicBezTo>
                <a:lnTo>
                  <a:pt x="135205" y="307485"/>
                </a:lnTo>
                <a:lnTo>
                  <a:pt x="106323" y="374002"/>
                </a:lnTo>
                <a:lnTo>
                  <a:pt x="115814" y="378731"/>
                </a:lnTo>
                <a:cubicBezTo>
                  <a:pt x="119845" y="376061"/>
                  <a:pt x="122179" y="374726"/>
                  <a:pt x="122816" y="374726"/>
                </a:cubicBezTo>
                <a:cubicBezTo>
                  <a:pt x="123528" y="374726"/>
                  <a:pt x="127081" y="376206"/>
                  <a:pt x="133476" y="379167"/>
                </a:cubicBezTo>
                <a:cubicBezTo>
                  <a:pt x="165988" y="395137"/>
                  <a:pt x="199053" y="403122"/>
                  <a:pt x="232673" y="403122"/>
                </a:cubicBezTo>
                <a:cubicBezTo>
                  <a:pt x="251457" y="403122"/>
                  <a:pt x="269017" y="400834"/>
                  <a:pt x="285353" y="396259"/>
                </a:cubicBezTo>
                <a:cubicBezTo>
                  <a:pt x="307703" y="390073"/>
                  <a:pt x="324230" y="380486"/>
                  <a:pt x="334935" y="367496"/>
                </a:cubicBezTo>
                <a:cubicBezTo>
                  <a:pt x="346858" y="353145"/>
                  <a:pt x="352820" y="336787"/>
                  <a:pt x="352820" y="318424"/>
                </a:cubicBezTo>
                <a:cubicBezTo>
                  <a:pt x="352820" y="306851"/>
                  <a:pt x="350289" y="295939"/>
                  <a:pt x="345226" y="285687"/>
                </a:cubicBezTo>
                <a:cubicBezTo>
                  <a:pt x="340163" y="275436"/>
                  <a:pt x="332951" y="266939"/>
                  <a:pt x="323589" y="260195"/>
                </a:cubicBezTo>
                <a:cubicBezTo>
                  <a:pt x="315590" y="254585"/>
                  <a:pt x="306194" y="250158"/>
                  <a:pt x="295402" y="246915"/>
                </a:cubicBezTo>
                <a:cubicBezTo>
                  <a:pt x="284610" y="243672"/>
                  <a:pt x="270521" y="241119"/>
                  <a:pt x="253134" y="239257"/>
                </a:cubicBezTo>
                <a:lnTo>
                  <a:pt x="224490" y="236339"/>
                </a:lnTo>
                <a:cubicBezTo>
                  <a:pt x="205550" y="234418"/>
                  <a:pt x="193872" y="232814"/>
                  <a:pt x="189458" y="231525"/>
                </a:cubicBezTo>
                <a:cubicBezTo>
                  <a:pt x="178807" y="228318"/>
                  <a:pt x="173482" y="222930"/>
                  <a:pt x="173482" y="215360"/>
                </a:cubicBezTo>
                <a:cubicBezTo>
                  <a:pt x="173482" y="210589"/>
                  <a:pt x="175435" y="206063"/>
                  <a:pt x="179341" y="201783"/>
                </a:cubicBezTo>
                <a:cubicBezTo>
                  <a:pt x="183246" y="197502"/>
                  <a:pt x="188811" y="194139"/>
                  <a:pt x="196033" y="191693"/>
                </a:cubicBezTo>
                <a:cubicBezTo>
                  <a:pt x="204726" y="188903"/>
                  <a:pt x="215317" y="187507"/>
                  <a:pt x="227804" y="187507"/>
                </a:cubicBezTo>
                <a:cubicBezTo>
                  <a:pt x="256169" y="187507"/>
                  <a:pt x="281151" y="195031"/>
                  <a:pt x="302750" y="210079"/>
                </a:cubicBezTo>
                <a:cubicBezTo>
                  <a:pt x="308188" y="213735"/>
                  <a:pt x="310907" y="216949"/>
                  <a:pt x="310907" y="219720"/>
                </a:cubicBezTo>
                <a:cubicBezTo>
                  <a:pt x="310907" y="220215"/>
                  <a:pt x="310847" y="221873"/>
                  <a:pt x="310727" y="224697"/>
                </a:cubicBezTo>
                <a:lnTo>
                  <a:pt x="321217" y="229278"/>
                </a:lnTo>
                <a:lnTo>
                  <a:pt x="353192" y="165465"/>
                </a:lnTo>
                <a:lnTo>
                  <a:pt x="343759" y="160506"/>
                </a:lnTo>
                <a:cubicBezTo>
                  <a:pt x="339752" y="163308"/>
                  <a:pt x="336912" y="164709"/>
                  <a:pt x="335240" y="164709"/>
                </a:cubicBezTo>
                <a:cubicBezTo>
                  <a:pt x="334108" y="164709"/>
                  <a:pt x="329809" y="163308"/>
                  <a:pt x="322342" y="160506"/>
                </a:cubicBezTo>
                <a:cubicBezTo>
                  <a:pt x="302409" y="151948"/>
                  <a:pt x="285469" y="146031"/>
                  <a:pt x="271523" y="142753"/>
                </a:cubicBezTo>
                <a:cubicBezTo>
                  <a:pt x="257576" y="139475"/>
                  <a:pt x="242516" y="137836"/>
                  <a:pt x="226342" y="137836"/>
                </a:cubicBezTo>
                <a:close/>
                <a:moveTo>
                  <a:pt x="1818070" y="130581"/>
                </a:moveTo>
                <a:lnTo>
                  <a:pt x="1818070" y="202576"/>
                </a:lnTo>
                <a:lnTo>
                  <a:pt x="1830537" y="202576"/>
                </a:lnTo>
                <a:cubicBezTo>
                  <a:pt x="1832058" y="196995"/>
                  <a:pt x="1833469" y="193646"/>
                  <a:pt x="1834768" y="192530"/>
                </a:cubicBezTo>
                <a:cubicBezTo>
                  <a:pt x="1836068" y="191414"/>
                  <a:pt x="1838048" y="190856"/>
                  <a:pt x="1840709" y="190856"/>
                </a:cubicBezTo>
                <a:lnTo>
                  <a:pt x="1914436" y="190856"/>
                </a:lnTo>
                <a:lnTo>
                  <a:pt x="1914436" y="375859"/>
                </a:lnTo>
                <a:cubicBezTo>
                  <a:pt x="1914436" y="378659"/>
                  <a:pt x="1913845" y="380733"/>
                  <a:pt x="1912662" y="382081"/>
                </a:cubicBezTo>
                <a:cubicBezTo>
                  <a:pt x="1911479" y="383429"/>
                  <a:pt x="1908164" y="384856"/>
                  <a:pt x="1902716" y="386361"/>
                </a:cubicBezTo>
                <a:lnTo>
                  <a:pt x="1902716" y="398657"/>
                </a:lnTo>
                <a:lnTo>
                  <a:pt x="1988106" y="398657"/>
                </a:lnTo>
                <a:lnTo>
                  <a:pt x="1988106" y="386417"/>
                </a:lnTo>
                <a:cubicBezTo>
                  <a:pt x="1982610" y="384897"/>
                  <a:pt x="1979283" y="383478"/>
                  <a:pt x="1978124" y="382158"/>
                </a:cubicBezTo>
                <a:cubicBezTo>
                  <a:pt x="1976965" y="380839"/>
                  <a:pt x="1976386" y="378739"/>
                  <a:pt x="1976386" y="375859"/>
                </a:cubicBezTo>
                <a:lnTo>
                  <a:pt x="1976386" y="190856"/>
                </a:lnTo>
                <a:lnTo>
                  <a:pt x="2049745" y="190856"/>
                </a:lnTo>
                <a:cubicBezTo>
                  <a:pt x="2052568" y="190856"/>
                  <a:pt x="2054642" y="191425"/>
                  <a:pt x="2055967" y="192562"/>
                </a:cubicBezTo>
                <a:cubicBezTo>
                  <a:pt x="2057291" y="193700"/>
                  <a:pt x="2058709" y="197038"/>
                  <a:pt x="2060218" y="202576"/>
                </a:cubicBezTo>
                <a:lnTo>
                  <a:pt x="2072752" y="202576"/>
                </a:lnTo>
                <a:lnTo>
                  <a:pt x="2072752" y="130581"/>
                </a:lnTo>
                <a:lnTo>
                  <a:pt x="2060238" y="130581"/>
                </a:lnTo>
                <a:cubicBezTo>
                  <a:pt x="2058715" y="136142"/>
                  <a:pt x="2057302" y="139486"/>
                  <a:pt x="2055999" y="140612"/>
                </a:cubicBezTo>
                <a:cubicBezTo>
                  <a:pt x="2054696" y="141738"/>
                  <a:pt x="2052613" y="142301"/>
                  <a:pt x="2049750" y="142301"/>
                </a:cubicBezTo>
                <a:lnTo>
                  <a:pt x="1840703" y="142301"/>
                </a:lnTo>
                <a:cubicBezTo>
                  <a:pt x="1838023" y="142301"/>
                  <a:pt x="1836072" y="141756"/>
                  <a:pt x="1834851" y="140667"/>
                </a:cubicBezTo>
                <a:cubicBezTo>
                  <a:pt x="1833630" y="139578"/>
                  <a:pt x="1832172" y="136216"/>
                  <a:pt x="1830476" y="130581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468315"/>
                </a:lnTo>
                <a:lnTo>
                  <a:pt x="0" y="1468315"/>
                </a:lnTo>
                <a:close/>
              </a:path>
            </a:pathLst>
          </a:custGeom>
          <a:solidFill>
            <a:srgbClr val="0067AF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3000" b="1" dirty="0">
              <a:latin typeface="Copperplate Gothic Bold" panose="020E07050202060204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65C67-B728-B6A7-4127-F87C1DB1C6FB}"/>
              </a:ext>
            </a:extLst>
          </p:cNvPr>
          <p:cNvSpPr/>
          <p:nvPr/>
        </p:nvSpPr>
        <p:spPr>
          <a:xfrm>
            <a:off x="-6" y="5437239"/>
            <a:ext cx="4444188" cy="1404212"/>
          </a:xfrm>
          <a:prstGeom prst="rect">
            <a:avLst/>
          </a:prstGeom>
          <a:solidFill>
            <a:srgbClr val="0067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Special Thanks :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        1. S.S Narula Sir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opperplate Gothic Bold" panose="020E0705020206020404" pitchFamily="34" charset="0"/>
              </a:rPr>
              <a:t>        2. Kaushal Sir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8E603-0A6D-CE2B-D6D5-243CC542F1CF}"/>
              </a:ext>
            </a:extLst>
          </p:cNvPr>
          <p:cNvSpPr txBox="1"/>
          <p:nvPr/>
        </p:nvSpPr>
        <p:spPr>
          <a:xfrm>
            <a:off x="4109886" y="5754624"/>
            <a:ext cx="39722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6793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384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Copperplate Gothic Bold</vt:lpstr>
      <vt:lpstr>Office Theme</vt:lpstr>
      <vt:lpstr>PowerPoint Presentation</vt:lpstr>
      <vt:lpstr>Introduction</vt:lpstr>
      <vt:lpstr>PowerPoint Presentation</vt:lpstr>
      <vt:lpstr>Working of bsdg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 .</dc:creator>
  <cp:lastModifiedBy>Vivian .</cp:lastModifiedBy>
  <cp:revision>1</cp:revision>
  <dcterms:created xsi:type="dcterms:W3CDTF">2025-06-19T07:40:14Z</dcterms:created>
  <dcterms:modified xsi:type="dcterms:W3CDTF">2025-06-19T13:21:18Z</dcterms:modified>
</cp:coreProperties>
</file>