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6A6A6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16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25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2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5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29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91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9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81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60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0B8E-4016-4959-91BE-D960C9D2A77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E4FF-9E14-4622-BEE6-B539FEE80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7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72008" y="2600808"/>
            <a:ext cx="1800000" cy="18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852008" y="2780808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779920" y="3428900"/>
            <a:ext cx="1584176" cy="1438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 rot="19085215">
            <a:off x="3845146" y="3729655"/>
            <a:ext cx="840123" cy="1254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 rot="2714328">
            <a:off x="4468196" y="3722778"/>
            <a:ext cx="840123" cy="1254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272136" y="3297016"/>
            <a:ext cx="623050" cy="4322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>
            <a:off x="831010" y="3552456"/>
            <a:ext cx="7485406" cy="3392904"/>
          </a:xfrm>
          <a:prstGeom prst="triangle">
            <a:avLst/>
          </a:prstGeom>
          <a:solidFill>
            <a:srgbClr val="A6A6A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3559251" y="2113437"/>
            <a:ext cx="6858001" cy="4880616"/>
          </a:xfrm>
          <a:prstGeom prst="triangle">
            <a:avLst>
              <a:gd name="adj" fmla="val 64913"/>
            </a:avLst>
          </a:prstGeom>
          <a:solidFill>
            <a:srgbClr val="BFBFB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11779161">
            <a:off x="3647167" y="-710059"/>
            <a:ext cx="6858001" cy="4880616"/>
          </a:xfrm>
          <a:prstGeom prst="triangle">
            <a:avLst>
              <a:gd name="adj" fmla="val 77864"/>
            </a:avLst>
          </a:prstGeom>
          <a:solidFill>
            <a:schemeClr val="bg1">
              <a:lumMod val="85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5400000">
            <a:off x="-724864" y="2353663"/>
            <a:ext cx="6069416" cy="4619692"/>
          </a:xfrm>
          <a:prstGeom prst="triangle">
            <a:avLst>
              <a:gd name="adj" fmla="val 31168"/>
            </a:avLst>
          </a:prstGeom>
          <a:solidFill>
            <a:srgbClr val="7F7F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67544" y="548680"/>
            <a:ext cx="344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Driver </a:t>
            </a:r>
            <a:r>
              <a:rPr lang="de-DE" dirty="0" err="1" smtClean="0"/>
              <a:t>Only</a:t>
            </a:r>
            <a:r>
              <a:rPr lang="de-DE" dirty="0" smtClean="0"/>
              <a:t>: Fahrer führt Längs- und Querführung aus.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4864453" y="471039"/>
            <a:ext cx="322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Assistiert: Fahrzeug übernimmt Längs- oder Querführung. Fahrer führt die jeweils andere Führung aus.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730610" y="3086911"/>
            <a:ext cx="341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Teilautomatisiert: Fahrzeug übernimmt Längs- und Querführung für gewisse Zeit. Fahrer muss System überwachen.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2771801" y="537321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Hochautomatisiert: </a:t>
            </a:r>
            <a:r>
              <a:rPr lang="de-DE" dirty="0" smtClean="0"/>
              <a:t>Fahrzeug übernimmt Längs- und Querführung für gewisse Situation. Fahrer wird zur Übernahme aufgefordert.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7383" y="3086910"/>
            <a:ext cx="366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Vollautomatisiert: </a:t>
            </a:r>
            <a:r>
              <a:rPr lang="de-DE" dirty="0" smtClean="0"/>
              <a:t>Fahrzeug übernimmt Längs- und Querführung für einen Anwendungsfall. Fahrer wird zur Übernahme aufgefordert.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1052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Bremer, Viviane ( TS-DAT )</dc:creator>
  <cp:lastModifiedBy>Bremer, Viviane ( TS-DAT )</cp:lastModifiedBy>
  <cp:revision>4</cp:revision>
  <dcterms:created xsi:type="dcterms:W3CDTF">2019-01-22T07:56:57Z</dcterms:created>
  <dcterms:modified xsi:type="dcterms:W3CDTF">2019-01-22T08:31:47Z</dcterms:modified>
</cp:coreProperties>
</file>