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  <a:srgbClr val="F2DCDB"/>
    <a:srgbClr val="DCE6F2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4" d="100"/>
          <a:sy n="174" d="100"/>
        </p:scale>
        <p:origin x="826" y="158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E1E5-C318-4148-BF08-136C81B077D2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C4FD-FCA3-4D25-AE47-3C6382085C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67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E1E5-C318-4148-BF08-136C81B077D2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C4FD-FCA3-4D25-AE47-3C6382085C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4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E1E5-C318-4148-BF08-136C81B077D2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C4FD-FCA3-4D25-AE47-3C6382085C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98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E1E5-C318-4148-BF08-136C81B077D2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C4FD-FCA3-4D25-AE47-3C6382085C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60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E1E5-C318-4148-BF08-136C81B077D2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C4FD-FCA3-4D25-AE47-3C6382085C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91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E1E5-C318-4148-BF08-136C81B077D2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C4FD-FCA3-4D25-AE47-3C6382085C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95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E1E5-C318-4148-BF08-136C81B077D2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C4FD-FCA3-4D25-AE47-3C6382085C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41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E1E5-C318-4148-BF08-136C81B077D2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C4FD-FCA3-4D25-AE47-3C6382085C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34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E1E5-C318-4148-BF08-136C81B077D2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C4FD-FCA3-4D25-AE47-3C6382085C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5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E1E5-C318-4148-BF08-136C81B077D2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C4FD-FCA3-4D25-AE47-3C6382085C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60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E1E5-C318-4148-BF08-136C81B077D2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C4FD-FCA3-4D25-AE47-3C6382085C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89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DE1E5-C318-4148-BF08-136C81B077D2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C4FD-FCA3-4D25-AE47-3C6382085C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69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907704" y="4653136"/>
            <a:ext cx="4752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483768" y="2420888"/>
            <a:ext cx="1800200" cy="2232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4296922" y="2409571"/>
            <a:ext cx="1800000" cy="2232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leichschenkliges Dreieck 10"/>
          <p:cNvSpPr/>
          <p:nvPr/>
        </p:nvSpPr>
        <p:spPr>
          <a:xfrm rot="10800000">
            <a:off x="4067945" y="2024329"/>
            <a:ext cx="432048" cy="2617488"/>
          </a:xfrm>
          <a:custGeom>
            <a:avLst/>
            <a:gdLst>
              <a:gd name="connsiteX0" fmla="*/ 0 w 432048"/>
              <a:gd name="connsiteY0" fmla="*/ 2436955 h 2436955"/>
              <a:gd name="connsiteX1" fmla="*/ 216024 w 432048"/>
              <a:gd name="connsiteY1" fmla="*/ 0 h 2436955"/>
              <a:gd name="connsiteX2" fmla="*/ 432048 w 432048"/>
              <a:gd name="connsiteY2" fmla="*/ 2436955 h 2436955"/>
              <a:gd name="connsiteX3" fmla="*/ 0 w 432048"/>
              <a:gd name="connsiteY3" fmla="*/ 2436955 h 2436955"/>
              <a:gd name="connsiteX0" fmla="*/ 0 w 432048"/>
              <a:gd name="connsiteY0" fmla="*/ 2436955 h 2489456"/>
              <a:gd name="connsiteX1" fmla="*/ 216024 w 432048"/>
              <a:gd name="connsiteY1" fmla="*/ 0 h 2489456"/>
              <a:gd name="connsiteX2" fmla="*/ 432048 w 432048"/>
              <a:gd name="connsiteY2" fmla="*/ 2436955 h 2489456"/>
              <a:gd name="connsiteX3" fmla="*/ 0 w 432048"/>
              <a:gd name="connsiteY3" fmla="*/ 2436955 h 2489456"/>
              <a:gd name="connsiteX0" fmla="*/ 0 w 432048"/>
              <a:gd name="connsiteY0" fmla="*/ 2436955 h 2530537"/>
              <a:gd name="connsiteX1" fmla="*/ 216024 w 432048"/>
              <a:gd name="connsiteY1" fmla="*/ 0 h 2530537"/>
              <a:gd name="connsiteX2" fmla="*/ 432048 w 432048"/>
              <a:gd name="connsiteY2" fmla="*/ 2436955 h 2530537"/>
              <a:gd name="connsiteX3" fmla="*/ 0 w 432048"/>
              <a:gd name="connsiteY3" fmla="*/ 2436955 h 2530537"/>
              <a:gd name="connsiteX0" fmla="*/ 0 w 432048"/>
              <a:gd name="connsiteY0" fmla="*/ 2436955 h 2571510"/>
              <a:gd name="connsiteX1" fmla="*/ 216024 w 432048"/>
              <a:gd name="connsiteY1" fmla="*/ 0 h 2571510"/>
              <a:gd name="connsiteX2" fmla="*/ 432048 w 432048"/>
              <a:gd name="connsiteY2" fmla="*/ 2436955 h 2571510"/>
              <a:gd name="connsiteX3" fmla="*/ 0 w 432048"/>
              <a:gd name="connsiteY3" fmla="*/ 2436955 h 2571510"/>
              <a:gd name="connsiteX0" fmla="*/ 0 w 432048"/>
              <a:gd name="connsiteY0" fmla="*/ 2436955 h 2605979"/>
              <a:gd name="connsiteX1" fmla="*/ 216024 w 432048"/>
              <a:gd name="connsiteY1" fmla="*/ 0 h 2605979"/>
              <a:gd name="connsiteX2" fmla="*/ 432048 w 432048"/>
              <a:gd name="connsiteY2" fmla="*/ 2436955 h 2605979"/>
              <a:gd name="connsiteX3" fmla="*/ 0 w 432048"/>
              <a:gd name="connsiteY3" fmla="*/ 2436955 h 2605979"/>
              <a:gd name="connsiteX0" fmla="*/ 0 w 432048"/>
              <a:gd name="connsiteY0" fmla="*/ 2436955 h 2612694"/>
              <a:gd name="connsiteX1" fmla="*/ 216024 w 432048"/>
              <a:gd name="connsiteY1" fmla="*/ 0 h 2612694"/>
              <a:gd name="connsiteX2" fmla="*/ 432048 w 432048"/>
              <a:gd name="connsiteY2" fmla="*/ 2436955 h 2612694"/>
              <a:gd name="connsiteX3" fmla="*/ 0 w 432048"/>
              <a:gd name="connsiteY3" fmla="*/ 2436955 h 2612694"/>
              <a:gd name="connsiteX0" fmla="*/ 0 w 432048"/>
              <a:gd name="connsiteY0" fmla="*/ 2436955 h 2617488"/>
              <a:gd name="connsiteX1" fmla="*/ 216024 w 432048"/>
              <a:gd name="connsiteY1" fmla="*/ 0 h 2617488"/>
              <a:gd name="connsiteX2" fmla="*/ 432048 w 432048"/>
              <a:gd name="connsiteY2" fmla="*/ 2436955 h 2617488"/>
              <a:gd name="connsiteX3" fmla="*/ 0 w 432048"/>
              <a:gd name="connsiteY3" fmla="*/ 2436955 h 261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617488">
                <a:moveTo>
                  <a:pt x="0" y="2436955"/>
                </a:moveTo>
                <a:lnTo>
                  <a:pt x="216024" y="0"/>
                </a:lnTo>
                <a:lnTo>
                  <a:pt x="432048" y="2436955"/>
                </a:lnTo>
                <a:cubicBezTo>
                  <a:pt x="344908" y="2668836"/>
                  <a:pt x="78389" y="2686337"/>
                  <a:pt x="0" y="2436955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2" name="Gleichschenkliges Dreieck 10"/>
          <p:cNvSpPr/>
          <p:nvPr/>
        </p:nvSpPr>
        <p:spPr>
          <a:xfrm rot="12152086">
            <a:off x="4579268" y="2115720"/>
            <a:ext cx="432048" cy="2617488"/>
          </a:xfrm>
          <a:custGeom>
            <a:avLst/>
            <a:gdLst>
              <a:gd name="connsiteX0" fmla="*/ 0 w 432048"/>
              <a:gd name="connsiteY0" fmla="*/ 2436955 h 2436955"/>
              <a:gd name="connsiteX1" fmla="*/ 216024 w 432048"/>
              <a:gd name="connsiteY1" fmla="*/ 0 h 2436955"/>
              <a:gd name="connsiteX2" fmla="*/ 432048 w 432048"/>
              <a:gd name="connsiteY2" fmla="*/ 2436955 h 2436955"/>
              <a:gd name="connsiteX3" fmla="*/ 0 w 432048"/>
              <a:gd name="connsiteY3" fmla="*/ 2436955 h 2436955"/>
              <a:gd name="connsiteX0" fmla="*/ 0 w 432048"/>
              <a:gd name="connsiteY0" fmla="*/ 2436955 h 2489456"/>
              <a:gd name="connsiteX1" fmla="*/ 216024 w 432048"/>
              <a:gd name="connsiteY1" fmla="*/ 0 h 2489456"/>
              <a:gd name="connsiteX2" fmla="*/ 432048 w 432048"/>
              <a:gd name="connsiteY2" fmla="*/ 2436955 h 2489456"/>
              <a:gd name="connsiteX3" fmla="*/ 0 w 432048"/>
              <a:gd name="connsiteY3" fmla="*/ 2436955 h 2489456"/>
              <a:gd name="connsiteX0" fmla="*/ 0 w 432048"/>
              <a:gd name="connsiteY0" fmla="*/ 2436955 h 2530537"/>
              <a:gd name="connsiteX1" fmla="*/ 216024 w 432048"/>
              <a:gd name="connsiteY1" fmla="*/ 0 h 2530537"/>
              <a:gd name="connsiteX2" fmla="*/ 432048 w 432048"/>
              <a:gd name="connsiteY2" fmla="*/ 2436955 h 2530537"/>
              <a:gd name="connsiteX3" fmla="*/ 0 w 432048"/>
              <a:gd name="connsiteY3" fmla="*/ 2436955 h 2530537"/>
              <a:gd name="connsiteX0" fmla="*/ 0 w 432048"/>
              <a:gd name="connsiteY0" fmla="*/ 2436955 h 2571510"/>
              <a:gd name="connsiteX1" fmla="*/ 216024 w 432048"/>
              <a:gd name="connsiteY1" fmla="*/ 0 h 2571510"/>
              <a:gd name="connsiteX2" fmla="*/ 432048 w 432048"/>
              <a:gd name="connsiteY2" fmla="*/ 2436955 h 2571510"/>
              <a:gd name="connsiteX3" fmla="*/ 0 w 432048"/>
              <a:gd name="connsiteY3" fmla="*/ 2436955 h 2571510"/>
              <a:gd name="connsiteX0" fmla="*/ 0 w 432048"/>
              <a:gd name="connsiteY0" fmla="*/ 2436955 h 2605979"/>
              <a:gd name="connsiteX1" fmla="*/ 216024 w 432048"/>
              <a:gd name="connsiteY1" fmla="*/ 0 h 2605979"/>
              <a:gd name="connsiteX2" fmla="*/ 432048 w 432048"/>
              <a:gd name="connsiteY2" fmla="*/ 2436955 h 2605979"/>
              <a:gd name="connsiteX3" fmla="*/ 0 w 432048"/>
              <a:gd name="connsiteY3" fmla="*/ 2436955 h 2605979"/>
              <a:gd name="connsiteX0" fmla="*/ 0 w 432048"/>
              <a:gd name="connsiteY0" fmla="*/ 2436955 h 2612694"/>
              <a:gd name="connsiteX1" fmla="*/ 216024 w 432048"/>
              <a:gd name="connsiteY1" fmla="*/ 0 h 2612694"/>
              <a:gd name="connsiteX2" fmla="*/ 432048 w 432048"/>
              <a:gd name="connsiteY2" fmla="*/ 2436955 h 2612694"/>
              <a:gd name="connsiteX3" fmla="*/ 0 w 432048"/>
              <a:gd name="connsiteY3" fmla="*/ 2436955 h 2612694"/>
              <a:gd name="connsiteX0" fmla="*/ 0 w 432048"/>
              <a:gd name="connsiteY0" fmla="*/ 2436955 h 2617488"/>
              <a:gd name="connsiteX1" fmla="*/ 216024 w 432048"/>
              <a:gd name="connsiteY1" fmla="*/ 0 h 2617488"/>
              <a:gd name="connsiteX2" fmla="*/ 432048 w 432048"/>
              <a:gd name="connsiteY2" fmla="*/ 2436955 h 2617488"/>
              <a:gd name="connsiteX3" fmla="*/ 0 w 432048"/>
              <a:gd name="connsiteY3" fmla="*/ 2436955 h 261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617488">
                <a:moveTo>
                  <a:pt x="0" y="2436955"/>
                </a:moveTo>
                <a:lnTo>
                  <a:pt x="216024" y="0"/>
                </a:lnTo>
                <a:lnTo>
                  <a:pt x="432048" y="2436955"/>
                </a:lnTo>
                <a:cubicBezTo>
                  <a:pt x="344908" y="2668836"/>
                  <a:pt x="78389" y="2686337"/>
                  <a:pt x="0" y="2436955"/>
                </a:cubicBezTo>
                <a:close/>
              </a:path>
            </a:pathLst>
          </a:cu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3" name="Gleichschenkliges Dreieck 10"/>
          <p:cNvSpPr/>
          <p:nvPr/>
        </p:nvSpPr>
        <p:spPr>
          <a:xfrm rot="9457671">
            <a:off x="3572333" y="2134345"/>
            <a:ext cx="432048" cy="2617488"/>
          </a:xfrm>
          <a:custGeom>
            <a:avLst/>
            <a:gdLst>
              <a:gd name="connsiteX0" fmla="*/ 0 w 432048"/>
              <a:gd name="connsiteY0" fmla="*/ 2436955 h 2436955"/>
              <a:gd name="connsiteX1" fmla="*/ 216024 w 432048"/>
              <a:gd name="connsiteY1" fmla="*/ 0 h 2436955"/>
              <a:gd name="connsiteX2" fmla="*/ 432048 w 432048"/>
              <a:gd name="connsiteY2" fmla="*/ 2436955 h 2436955"/>
              <a:gd name="connsiteX3" fmla="*/ 0 w 432048"/>
              <a:gd name="connsiteY3" fmla="*/ 2436955 h 2436955"/>
              <a:gd name="connsiteX0" fmla="*/ 0 w 432048"/>
              <a:gd name="connsiteY0" fmla="*/ 2436955 h 2489456"/>
              <a:gd name="connsiteX1" fmla="*/ 216024 w 432048"/>
              <a:gd name="connsiteY1" fmla="*/ 0 h 2489456"/>
              <a:gd name="connsiteX2" fmla="*/ 432048 w 432048"/>
              <a:gd name="connsiteY2" fmla="*/ 2436955 h 2489456"/>
              <a:gd name="connsiteX3" fmla="*/ 0 w 432048"/>
              <a:gd name="connsiteY3" fmla="*/ 2436955 h 2489456"/>
              <a:gd name="connsiteX0" fmla="*/ 0 w 432048"/>
              <a:gd name="connsiteY0" fmla="*/ 2436955 h 2530537"/>
              <a:gd name="connsiteX1" fmla="*/ 216024 w 432048"/>
              <a:gd name="connsiteY1" fmla="*/ 0 h 2530537"/>
              <a:gd name="connsiteX2" fmla="*/ 432048 w 432048"/>
              <a:gd name="connsiteY2" fmla="*/ 2436955 h 2530537"/>
              <a:gd name="connsiteX3" fmla="*/ 0 w 432048"/>
              <a:gd name="connsiteY3" fmla="*/ 2436955 h 2530537"/>
              <a:gd name="connsiteX0" fmla="*/ 0 w 432048"/>
              <a:gd name="connsiteY0" fmla="*/ 2436955 h 2571510"/>
              <a:gd name="connsiteX1" fmla="*/ 216024 w 432048"/>
              <a:gd name="connsiteY1" fmla="*/ 0 h 2571510"/>
              <a:gd name="connsiteX2" fmla="*/ 432048 w 432048"/>
              <a:gd name="connsiteY2" fmla="*/ 2436955 h 2571510"/>
              <a:gd name="connsiteX3" fmla="*/ 0 w 432048"/>
              <a:gd name="connsiteY3" fmla="*/ 2436955 h 2571510"/>
              <a:gd name="connsiteX0" fmla="*/ 0 w 432048"/>
              <a:gd name="connsiteY0" fmla="*/ 2436955 h 2605979"/>
              <a:gd name="connsiteX1" fmla="*/ 216024 w 432048"/>
              <a:gd name="connsiteY1" fmla="*/ 0 h 2605979"/>
              <a:gd name="connsiteX2" fmla="*/ 432048 w 432048"/>
              <a:gd name="connsiteY2" fmla="*/ 2436955 h 2605979"/>
              <a:gd name="connsiteX3" fmla="*/ 0 w 432048"/>
              <a:gd name="connsiteY3" fmla="*/ 2436955 h 2605979"/>
              <a:gd name="connsiteX0" fmla="*/ 0 w 432048"/>
              <a:gd name="connsiteY0" fmla="*/ 2436955 h 2612694"/>
              <a:gd name="connsiteX1" fmla="*/ 216024 w 432048"/>
              <a:gd name="connsiteY1" fmla="*/ 0 h 2612694"/>
              <a:gd name="connsiteX2" fmla="*/ 432048 w 432048"/>
              <a:gd name="connsiteY2" fmla="*/ 2436955 h 2612694"/>
              <a:gd name="connsiteX3" fmla="*/ 0 w 432048"/>
              <a:gd name="connsiteY3" fmla="*/ 2436955 h 2612694"/>
              <a:gd name="connsiteX0" fmla="*/ 0 w 432048"/>
              <a:gd name="connsiteY0" fmla="*/ 2436955 h 2617488"/>
              <a:gd name="connsiteX1" fmla="*/ 216024 w 432048"/>
              <a:gd name="connsiteY1" fmla="*/ 0 h 2617488"/>
              <a:gd name="connsiteX2" fmla="*/ 432048 w 432048"/>
              <a:gd name="connsiteY2" fmla="*/ 2436955 h 2617488"/>
              <a:gd name="connsiteX3" fmla="*/ 0 w 432048"/>
              <a:gd name="connsiteY3" fmla="*/ 2436955 h 261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617488">
                <a:moveTo>
                  <a:pt x="0" y="2436955"/>
                </a:moveTo>
                <a:lnTo>
                  <a:pt x="216024" y="0"/>
                </a:lnTo>
                <a:lnTo>
                  <a:pt x="432048" y="2436955"/>
                </a:lnTo>
                <a:cubicBezTo>
                  <a:pt x="344908" y="2668836"/>
                  <a:pt x="78389" y="2686337"/>
                  <a:pt x="0" y="2436955"/>
                </a:cubicBezTo>
                <a:close/>
              </a:path>
            </a:pathLst>
          </a:cu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C00000"/>
                </a:solidFill>
              </a:ln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2915816" y="2708920"/>
            <a:ext cx="360040" cy="2160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3631521" y="2464638"/>
            <a:ext cx="458297" cy="10801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4486257" y="2464638"/>
            <a:ext cx="445783" cy="10801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5316371" y="2679870"/>
            <a:ext cx="360040" cy="2269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4644008" y="1772816"/>
            <a:ext cx="360040" cy="36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87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leichschenkliges Dreieck 10"/>
          <p:cNvSpPr/>
          <p:nvPr/>
        </p:nvSpPr>
        <p:spPr>
          <a:xfrm rot="10800000">
            <a:off x="3197466" y="1540978"/>
            <a:ext cx="2160240" cy="3128045"/>
          </a:xfrm>
          <a:custGeom>
            <a:avLst/>
            <a:gdLst>
              <a:gd name="connsiteX0" fmla="*/ 0 w 432048"/>
              <a:gd name="connsiteY0" fmla="*/ 2436955 h 2436955"/>
              <a:gd name="connsiteX1" fmla="*/ 216024 w 432048"/>
              <a:gd name="connsiteY1" fmla="*/ 0 h 2436955"/>
              <a:gd name="connsiteX2" fmla="*/ 432048 w 432048"/>
              <a:gd name="connsiteY2" fmla="*/ 2436955 h 2436955"/>
              <a:gd name="connsiteX3" fmla="*/ 0 w 432048"/>
              <a:gd name="connsiteY3" fmla="*/ 2436955 h 2436955"/>
              <a:gd name="connsiteX0" fmla="*/ 0 w 432048"/>
              <a:gd name="connsiteY0" fmla="*/ 2436955 h 2489456"/>
              <a:gd name="connsiteX1" fmla="*/ 216024 w 432048"/>
              <a:gd name="connsiteY1" fmla="*/ 0 h 2489456"/>
              <a:gd name="connsiteX2" fmla="*/ 432048 w 432048"/>
              <a:gd name="connsiteY2" fmla="*/ 2436955 h 2489456"/>
              <a:gd name="connsiteX3" fmla="*/ 0 w 432048"/>
              <a:gd name="connsiteY3" fmla="*/ 2436955 h 2489456"/>
              <a:gd name="connsiteX0" fmla="*/ 0 w 432048"/>
              <a:gd name="connsiteY0" fmla="*/ 2436955 h 2530537"/>
              <a:gd name="connsiteX1" fmla="*/ 216024 w 432048"/>
              <a:gd name="connsiteY1" fmla="*/ 0 h 2530537"/>
              <a:gd name="connsiteX2" fmla="*/ 432048 w 432048"/>
              <a:gd name="connsiteY2" fmla="*/ 2436955 h 2530537"/>
              <a:gd name="connsiteX3" fmla="*/ 0 w 432048"/>
              <a:gd name="connsiteY3" fmla="*/ 2436955 h 2530537"/>
              <a:gd name="connsiteX0" fmla="*/ 0 w 432048"/>
              <a:gd name="connsiteY0" fmla="*/ 2436955 h 2571510"/>
              <a:gd name="connsiteX1" fmla="*/ 216024 w 432048"/>
              <a:gd name="connsiteY1" fmla="*/ 0 h 2571510"/>
              <a:gd name="connsiteX2" fmla="*/ 432048 w 432048"/>
              <a:gd name="connsiteY2" fmla="*/ 2436955 h 2571510"/>
              <a:gd name="connsiteX3" fmla="*/ 0 w 432048"/>
              <a:gd name="connsiteY3" fmla="*/ 2436955 h 2571510"/>
              <a:gd name="connsiteX0" fmla="*/ 0 w 432048"/>
              <a:gd name="connsiteY0" fmla="*/ 2436955 h 2605979"/>
              <a:gd name="connsiteX1" fmla="*/ 216024 w 432048"/>
              <a:gd name="connsiteY1" fmla="*/ 0 h 2605979"/>
              <a:gd name="connsiteX2" fmla="*/ 432048 w 432048"/>
              <a:gd name="connsiteY2" fmla="*/ 2436955 h 2605979"/>
              <a:gd name="connsiteX3" fmla="*/ 0 w 432048"/>
              <a:gd name="connsiteY3" fmla="*/ 2436955 h 2605979"/>
              <a:gd name="connsiteX0" fmla="*/ 0 w 432048"/>
              <a:gd name="connsiteY0" fmla="*/ 2436955 h 2612694"/>
              <a:gd name="connsiteX1" fmla="*/ 216024 w 432048"/>
              <a:gd name="connsiteY1" fmla="*/ 0 h 2612694"/>
              <a:gd name="connsiteX2" fmla="*/ 432048 w 432048"/>
              <a:gd name="connsiteY2" fmla="*/ 2436955 h 2612694"/>
              <a:gd name="connsiteX3" fmla="*/ 0 w 432048"/>
              <a:gd name="connsiteY3" fmla="*/ 2436955 h 2612694"/>
              <a:gd name="connsiteX0" fmla="*/ 0 w 432048"/>
              <a:gd name="connsiteY0" fmla="*/ 2436955 h 2617488"/>
              <a:gd name="connsiteX1" fmla="*/ 216024 w 432048"/>
              <a:gd name="connsiteY1" fmla="*/ 0 h 2617488"/>
              <a:gd name="connsiteX2" fmla="*/ 432048 w 432048"/>
              <a:gd name="connsiteY2" fmla="*/ 2436955 h 2617488"/>
              <a:gd name="connsiteX3" fmla="*/ 0 w 432048"/>
              <a:gd name="connsiteY3" fmla="*/ 2436955 h 2617488"/>
              <a:gd name="connsiteX0" fmla="*/ 0 w 490496"/>
              <a:gd name="connsiteY0" fmla="*/ 2436955 h 2617488"/>
              <a:gd name="connsiteX1" fmla="*/ 216024 w 490496"/>
              <a:gd name="connsiteY1" fmla="*/ 0 h 2617488"/>
              <a:gd name="connsiteX2" fmla="*/ 432048 w 490496"/>
              <a:gd name="connsiteY2" fmla="*/ 2436955 h 2617488"/>
              <a:gd name="connsiteX3" fmla="*/ 0 w 490496"/>
              <a:gd name="connsiteY3" fmla="*/ 2436955 h 2617488"/>
              <a:gd name="connsiteX0" fmla="*/ 30415 w 520911"/>
              <a:gd name="connsiteY0" fmla="*/ 2436955 h 2617488"/>
              <a:gd name="connsiteX1" fmla="*/ 246439 w 520911"/>
              <a:gd name="connsiteY1" fmla="*/ 0 h 2617488"/>
              <a:gd name="connsiteX2" fmla="*/ 462463 w 520911"/>
              <a:gd name="connsiteY2" fmla="*/ 2436955 h 2617488"/>
              <a:gd name="connsiteX3" fmla="*/ 30415 w 520911"/>
              <a:gd name="connsiteY3" fmla="*/ 2436955 h 2617488"/>
              <a:gd name="connsiteX0" fmla="*/ 30415 w 520911"/>
              <a:gd name="connsiteY0" fmla="*/ 2436955 h 2630418"/>
              <a:gd name="connsiteX1" fmla="*/ 246439 w 520911"/>
              <a:gd name="connsiteY1" fmla="*/ 0 h 2630418"/>
              <a:gd name="connsiteX2" fmla="*/ 462463 w 520911"/>
              <a:gd name="connsiteY2" fmla="*/ 2436955 h 2630418"/>
              <a:gd name="connsiteX3" fmla="*/ 30415 w 520911"/>
              <a:gd name="connsiteY3" fmla="*/ 2436955 h 2630418"/>
              <a:gd name="connsiteX0" fmla="*/ 30415 w 520911"/>
              <a:gd name="connsiteY0" fmla="*/ 2436955 h 2633602"/>
              <a:gd name="connsiteX1" fmla="*/ 246439 w 520911"/>
              <a:gd name="connsiteY1" fmla="*/ 0 h 2633602"/>
              <a:gd name="connsiteX2" fmla="*/ 462463 w 520911"/>
              <a:gd name="connsiteY2" fmla="*/ 2436955 h 2633602"/>
              <a:gd name="connsiteX3" fmla="*/ 30415 w 520911"/>
              <a:gd name="connsiteY3" fmla="*/ 2436955 h 2633602"/>
              <a:gd name="connsiteX0" fmla="*/ 30415 w 520911"/>
              <a:gd name="connsiteY0" fmla="*/ 2436955 h 2641437"/>
              <a:gd name="connsiteX1" fmla="*/ 246439 w 520911"/>
              <a:gd name="connsiteY1" fmla="*/ 0 h 2641437"/>
              <a:gd name="connsiteX2" fmla="*/ 462463 w 520911"/>
              <a:gd name="connsiteY2" fmla="*/ 2436955 h 2641437"/>
              <a:gd name="connsiteX3" fmla="*/ 30415 w 520911"/>
              <a:gd name="connsiteY3" fmla="*/ 2436955 h 2641437"/>
              <a:gd name="connsiteX0" fmla="*/ 30415 w 538479"/>
              <a:gd name="connsiteY0" fmla="*/ 2436955 h 2641437"/>
              <a:gd name="connsiteX1" fmla="*/ 246439 w 538479"/>
              <a:gd name="connsiteY1" fmla="*/ 0 h 2641437"/>
              <a:gd name="connsiteX2" fmla="*/ 462463 w 538479"/>
              <a:gd name="connsiteY2" fmla="*/ 2436955 h 2641437"/>
              <a:gd name="connsiteX3" fmla="*/ 30415 w 538479"/>
              <a:gd name="connsiteY3" fmla="*/ 2436955 h 2641437"/>
              <a:gd name="connsiteX0" fmla="*/ 39355 w 547419"/>
              <a:gd name="connsiteY0" fmla="*/ 2436955 h 2641437"/>
              <a:gd name="connsiteX1" fmla="*/ 255379 w 547419"/>
              <a:gd name="connsiteY1" fmla="*/ 0 h 2641437"/>
              <a:gd name="connsiteX2" fmla="*/ 471403 w 547419"/>
              <a:gd name="connsiteY2" fmla="*/ 2436955 h 2641437"/>
              <a:gd name="connsiteX3" fmla="*/ 39355 w 547419"/>
              <a:gd name="connsiteY3" fmla="*/ 2436955 h 2641437"/>
              <a:gd name="connsiteX0" fmla="*/ 39355 w 547419"/>
              <a:gd name="connsiteY0" fmla="*/ 2436955 h 2642157"/>
              <a:gd name="connsiteX1" fmla="*/ 255379 w 547419"/>
              <a:gd name="connsiteY1" fmla="*/ 0 h 2642157"/>
              <a:gd name="connsiteX2" fmla="*/ 471403 w 547419"/>
              <a:gd name="connsiteY2" fmla="*/ 2436955 h 2642157"/>
              <a:gd name="connsiteX3" fmla="*/ 39355 w 547419"/>
              <a:gd name="connsiteY3" fmla="*/ 2436955 h 2642157"/>
              <a:gd name="connsiteX0" fmla="*/ 39355 w 532146"/>
              <a:gd name="connsiteY0" fmla="*/ 2436955 h 2642157"/>
              <a:gd name="connsiteX1" fmla="*/ 255379 w 532146"/>
              <a:gd name="connsiteY1" fmla="*/ 0 h 2642157"/>
              <a:gd name="connsiteX2" fmla="*/ 471403 w 532146"/>
              <a:gd name="connsiteY2" fmla="*/ 2436955 h 2642157"/>
              <a:gd name="connsiteX3" fmla="*/ 39355 w 532146"/>
              <a:gd name="connsiteY3" fmla="*/ 2436955 h 2642157"/>
              <a:gd name="connsiteX0" fmla="*/ 39355 w 532146"/>
              <a:gd name="connsiteY0" fmla="*/ 2436955 h 2649134"/>
              <a:gd name="connsiteX1" fmla="*/ 255379 w 532146"/>
              <a:gd name="connsiteY1" fmla="*/ 0 h 2649134"/>
              <a:gd name="connsiteX2" fmla="*/ 471403 w 532146"/>
              <a:gd name="connsiteY2" fmla="*/ 2436955 h 2649134"/>
              <a:gd name="connsiteX3" fmla="*/ 39355 w 532146"/>
              <a:gd name="connsiteY3" fmla="*/ 2436955 h 2649134"/>
              <a:gd name="connsiteX0" fmla="*/ 33560 w 526351"/>
              <a:gd name="connsiteY0" fmla="*/ 2436955 h 2649134"/>
              <a:gd name="connsiteX1" fmla="*/ 249584 w 526351"/>
              <a:gd name="connsiteY1" fmla="*/ 0 h 2649134"/>
              <a:gd name="connsiteX2" fmla="*/ 465608 w 526351"/>
              <a:gd name="connsiteY2" fmla="*/ 2436955 h 2649134"/>
              <a:gd name="connsiteX3" fmla="*/ 33560 w 526351"/>
              <a:gd name="connsiteY3" fmla="*/ 2436955 h 2649134"/>
              <a:gd name="connsiteX0" fmla="*/ 33560 w 520235"/>
              <a:gd name="connsiteY0" fmla="*/ 2436955 h 2649134"/>
              <a:gd name="connsiteX1" fmla="*/ 249584 w 520235"/>
              <a:gd name="connsiteY1" fmla="*/ 0 h 2649134"/>
              <a:gd name="connsiteX2" fmla="*/ 465608 w 520235"/>
              <a:gd name="connsiteY2" fmla="*/ 2436955 h 2649134"/>
              <a:gd name="connsiteX3" fmla="*/ 33560 w 520235"/>
              <a:gd name="connsiteY3" fmla="*/ 2436955 h 2649134"/>
              <a:gd name="connsiteX0" fmla="*/ 31520 w 518195"/>
              <a:gd name="connsiteY0" fmla="*/ 2436955 h 2649134"/>
              <a:gd name="connsiteX1" fmla="*/ 247544 w 518195"/>
              <a:gd name="connsiteY1" fmla="*/ 0 h 2649134"/>
              <a:gd name="connsiteX2" fmla="*/ 463568 w 518195"/>
              <a:gd name="connsiteY2" fmla="*/ 2436955 h 2649134"/>
              <a:gd name="connsiteX3" fmla="*/ 31520 w 518195"/>
              <a:gd name="connsiteY3" fmla="*/ 2436955 h 2649134"/>
              <a:gd name="connsiteX0" fmla="*/ 31520 w 501790"/>
              <a:gd name="connsiteY0" fmla="*/ 2436955 h 2649134"/>
              <a:gd name="connsiteX1" fmla="*/ 247544 w 501790"/>
              <a:gd name="connsiteY1" fmla="*/ 0 h 2649134"/>
              <a:gd name="connsiteX2" fmla="*/ 463568 w 501790"/>
              <a:gd name="connsiteY2" fmla="*/ 2436955 h 2649134"/>
              <a:gd name="connsiteX3" fmla="*/ 31520 w 501790"/>
              <a:gd name="connsiteY3" fmla="*/ 2436955 h 2649134"/>
              <a:gd name="connsiteX0" fmla="*/ 19843 w 490113"/>
              <a:gd name="connsiteY0" fmla="*/ 2436955 h 2649134"/>
              <a:gd name="connsiteX1" fmla="*/ 235867 w 490113"/>
              <a:gd name="connsiteY1" fmla="*/ 0 h 2649134"/>
              <a:gd name="connsiteX2" fmla="*/ 451891 w 490113"/>
              <a:gd name="connsiteY2" fmla="*/ 2436955 h 2649134"/>
              <a:gd name="connsiteX3" fmla="*/ 19843 w 490113"/>
              <a:gd name="connsiteY3" fmla="*/ 2436955 h 2649134"/>
              <a:gd name="connsiteX0" fmla="*/ 19843 w 520438"/>
              <a:gd name="connsiteY0" fmla="*/ 2436955 h 2652674"/>
              <a:gd name="connsiteX1" fmla="*/ 235867 w 520438"/>
              <a:gd name="connsiteY1" fmla="*/ 0 h 2652674"/>
              <a:gd name="connsiteX2" fmla="*/ 486318 w 520438"/>
              <a:gd name="connsiteY2" fmla="*/ 2444086 h 2652674"/>
              <a:gd name="connsiteX3" fmla="*/ 19843 w 520438"/>
              <a:gd name="connsiteY3" fmla="*/ 2436955 h 2652674"/>
              <a:gd name="connsiteX0" fmla="*/ 17566 w 546503"/>
              <a:gd name="connsiteY0" fmla="*/ 2448623 h 2658584"/>
              <a:gd name="connsiteX1" fmla="*/ 261932 w 546503"/>
              <a:gd name="connsiteY1" fmla="*/ 0 h 2658584"/>
              <a:gd name="connsiteX2" fmla="*/ 512383 w 546503"/>
              <a:gd name="connsiteY2" fmla="*/ 2444086 h 2658584"/>
              <a:gd name="connsiteX3" fmla="*/ 17566 w 546503"/>
              <a:gd name="connsiteY3" fmla="*/ 2448623 h 2658584"/>
              <a:gd name="connsiteX0" fmla="*/ 17566 w 546503"/>
              <a:gd name="connsiteY0" fmla="*/ 2448623 h 2828419"/>
              <a:gd name="connsiteX1" fmla="*/ 261932 w 546503"/>
              <a:gd name="connsiteY1" fmla="*/ 0 h 2828419"/>
              <a:gd name="connsiteX2" fmla="*/ 512383 w 546503"/>
              <a:gd name="connsiteY2" fmla="*/ 2444086 h 2828419"/>
              <a:gd name="connsiteX3" fmla="*/ 17566 w 546503"/>
              <a:gd name="connsiteY3" fmla="*/ 2448623 h 2828419"/>
              <a:gd name="connsiteX0" fmla="*/ 17566 w 546503"/>
              <a:gd name="connsiteY0" fmla="*/ 2448623 h 2922494"/>
              <a:gd name="connsiteX1" fmla="*/ 261932 w 546503"/>
              <a:gd name="connsiteY1" fmla="*/ 0 h 2922494"/>
              <a:gd name="connsiteX2" fmla="*/ 512383 w 546503"/>
              <a:gd name="connsiteY2" fmla="*/ 2444086 h 2922494"/>
              <a:gd name="connsiteX3" fmla="*/ 17566 w 546503"/>
              <a:gd name="connsiteY3" fmla="*/ 2448623 h 2922494"/>
              <a:gd name="connsiteX0" fmla="*/ 17566 w 546503"/>
              <a:gd name="connsiteY0" fmla="*/ 2448623 h 2893293"/>
              <a:gd name="connsiteX1" fmla="*/ 261932 w 546503"/>
              <a:gd name="connsiteY1" fmla="*/ 0 h 2893293"/>
              <a:gd name="connsiteX2" fmla="*/ 512383 w 546503"/>
              <a:gd name="connsiteY2" fmla="*/ 2444086 h 2893293"/>
              <a:gd name="connsiteX3" fmla="*/ 17566 w 546503"/>
              <a:gd name="connsiteY3" fmla="*/ 2448623 h 2893293"/>
              <a:gd name="connsiteX0" fmla="*/ 17566 w 546503"/>
              <a:gd name="connsiteY0" fmla="*/ 2448623 h 2834071"/>
              <a:gd name="connsiteX1" fmla="*/ 261932 w 546503"/>
              <a:gd name="connsiteY1" fmla="*/ 0 h 2834071"/>
              <a:gd name="connsiteX2" fmla="*/ 512383 w 546503"/>
              <a:gd name="connsiteY2" fmla="*/ 2444086 h 2834071"/>
              <a:gd name="connsiteX3" fmla="*/ 17566 w 546503"/>
              <a:gd name="connsiteY3" fmla="*/ 2448623 h 2834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503" h="2834071">
                <a:moveTo>
                  <a:pt x="17566" y="2448623"/>
                </a:moveTo>
                <a:cubicBezTo>
                  <a:pt x="-56504" y="1601100"/>
                  <a:pt x="118742" y="819952"/>
                  <a:pt x="261932" y="0"/>
                </a:cubicBezTo>
                <a:cubicBezTo>
                  <a:pt x="420264" y="783025"/>
                  <a:pt x="629464" y="1508719"/>
                  <a:pt x="512383" y="2444086"/>
                </a:cubicBezTo>
                <a:cubicBezTo>
                  <a:pt x="335120" y="2986290"/>
                  <a:pt x="169682" y="2939909"/>
                  <a:pt x="17566" y="2448623"/>
                </a:cubicBezTo>
                <a:close/>
              </a:path>
            </a:pathLst>
          </a:custGeom>
          <a:solidFill>
            <a:srgbClr val="DCE6F2"/>
          </a:solidFill>
          <a:ln w="952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C00000"/>
                </a:solidFill>
              </a:ln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1907704" y="4653136"/>
            <a:ext cx="4752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leichschenkliges Dreieck 10"/>
          <p:cNvSpPr/>
          <p:nvPr/>
        </p:nvSpPr>
        <p:spPr>
          <a:xfrm rot="9398769">
            <a:off x="3157679" y="2104780"/>
            <a:ext cx="1188000" cy="2664000"/>
          </a:xfrm>
          <a:custGeom>
            <a:avLst/>
            <a:gdLst>
              <a:gd name="connsiteX0" fmla="*/ 0 w 432048"/>
              <a:gd name="connsiteY0" fmla="*/ 2436955 h 2436955"/>
              <a:gd name="connsiteX1" fmla="*/ 216024 w 432048"/>
              <a:gd name="connsiteY1" fmla="*/ 0 h 2436955"/>
              <a:gd name="connsiteX2" fmla="*/ 432048 w 432048"/>
              <a:gd name="connsiteY2" fmla="*/ 2436955 h 2436955"/>
              <a:gd name="connsiteX3" fmla="*/ 0 w 432048"/>
              <a:gd name="connsiteY3" fmla="*/ 2436955 h 2436955"/>
              <a:gd name="connsiteX0" fmla="*/ 0 w 432048"/>
              <a:gd name="connsiteY0" fmla="*/ 2436955 h 2489456"/>
              <a:gd name="connsiteX1" fmla="*/ 216024 w 432048"/>
              <a:gd name="connsiteY1" fmla="*/ 0 h 2489456"/>
              <a:gd name="connsiteX2" fmla="*/ 432048 w 432048"/>
              <a:gd name="connsiteY2" fmla="*/ 2436955 h 2489456"/>
              <a:gd name="connsiteX3" fmla="*/ 0 w 432048"/>
              <a:gd name="connsiteY3" fmla="*/ 2436955 h 2489456"/>
              <a:gd name="connsiteX0" fmla="*/ 0 w 432048"/>
              <a:gd name="connsiteY0" fmla="*/ 2436955 h 2530537"/>
              <a:gd name="connsiteX1" fmla="*/ 216024 w 432048"/>
              <a:gd name="connsiteY1" fmla="*/ 0 h 2530537"/>
              <a:gd name="connsiteX2" fmla="*/ 432048 w 432048"/>
              <a:gd name="connsiteY2" fmla="*/ 2436955 h 2530537"/>
              <a:gd name="connsiteX3" fmla="*/ 0 w 432048"/>
              <a:gd name="connsiteY3" fmla="*/ 2436955 h 2530537"/>
              <a:gd name="connsiteX0" fmla="*/ 0 w 432048"/>
              <a:gd name="connsiteY0" fmla="*/ 2436955 h 2571510"/>
              <a:gd name="connsiteX1" fmla="*/ 216024 w 432048"/>
              <a:gd name="connsiteY1" fmla="*/ 0 h 2571510"/>
              <a:gd name="connsiteX2" fmla="*/ 432048 w 432048"/>
              <a:gd name="connsiteY2" fmla="*/ 2436955 h 2571510"/>
              <a:gd name="connsiteX3" fmla="*/ 0 w 432048"/>
              <a:gd name="connsiteY3" fmla="*/ 2436955 h 2571510"/>
              <a:gd name="connsiteX0" fmla="*/ 0 w 432048"/>
              <a:gd name="connsiteY0" fmla="*/ 2436955 h 2605979"/>
              <a:gd name="connsiteX1" fmla="*/ 216024 w 432048"/>
              <a:gd name="connsiteY1" fmla="*/ 0 h 2605979"/>
              <a:gd name="connsiteX2" fmla="*/ 432048 w 432048"/>
              <a:gd name="connsiteY2" fmla="*/ 2436955 h 2605979"/>
              <a:gd name="connsiteX3" fmla="*/ 0 w 432048"/>
              <a:gd name="connsiteY3" fmla="*/ 2436955 h 2605979"/>
              <a:gd name="connsiteX0" fmla="*/ 0 w 432048"/>
              <a:gd name="connsiteY0" fmla="*/ 2436955 h 2612694"/>
              <a:gd name="connsiteX1" fmla="*/ 216024 w 432048"/>
              <a:gd name="connsiteY1" fmla="*/ 0 h 2612694"/>
              <a:gd name="connsiteX2" fmla="*/ 432048 w 432048"/>
              <a:gd name="connsiteY2" fmla="*/ 2436955 h 2612694"/>
              <a:gd name="connsiteX3" fmla="*/ 0 w 432048"/>
              <a:gd name="connsiteY3" fmla="*/ 2436955 h 2612694"/>
              <a:gd name="connsiteX0" fmla="*/ 0 w 432048"/>
              <a:gd name="connsiteY0" fmla="*/ 2436955 h 2617488"/>
              <a:gd name="connsiteX1" fmla="*/ 216024 w 432048"/>
              <a:gd name="connsiteY1" fmla="*/ 0 h 2617488"/>
              <a:gd name="connsiteX2" fmla="*/ 432048 w 432048"/>
              <a:gd name="connsiteY2" fmla="*/ 2436955 h 2617488"/>
              <a:gd name="connsiteX3" fmla="*/ 0 w 432048"/>
              <a:gd name="connsiteY3" fmla="*/ 2436955 h 2617488"/>
              <a:gd name="connsiteX0" fmla="*/ 0 w 490496"/>
              <a:gd name="connsiteY0" fmla="*/ 2436955 h 2617488"/>
              <a:gd name="connsiteX1" fmla="*/ 216024 w 490496"/>
              <a:gd name="connsiteY1" fmla="*/ 0 h 2617488"/>
              <a:gd name="connsiteX2" fmla="*/ 432048 w 490496"/>
              <a:gd name="connsiteY2" fmla="*/ 2436955 h 2617488"/>
              <a:gd name="connsiteX3" fmla="*/ 0 w 490496"/>
              <a:gd name="connsiteY3" fmla="*/ 2436955 h 2617488"/>
              <a:gd name="connsiteX0" fmla="*/ 30415 w 520911"/>
              <a:gd name="connsiteY0" fmla="*/ 2436955 h 2617488"/>
              <a:gd name="connsiteX1" fmla="*/ 246439 w 520911"/>
              <a:gd name="connsiteY1" fmla="*/ 0 h 2617488"/>
              <a:gd name="connsiteX2" fmla="*/ 462463 w 520911"/>
              <a:gd name="connsiteY2" fmla="*/ 2436955 h 2617488"/>
              <a:gd name="connsiteX3" fmla="*/ 30415 w 520911"/>
              <a:gd name="connsiteY3" fmla="*/ 2436955 h 2617488"/>
              <a:gd name="connsiteX0" fmla="*/ 30415 w 520911"/>
              <a:gd name="connsiteY0" fmla="*/ 2436955 h 2630418"/>
              <a:gd name="connsiteX1" fmla="*/ 246439 w 520911"/>
              <a:gd name="connsiteY1" fmla="*/ 0 h 2630418"/>
              <a:gd name="connsiteX2" fmla="*/ 462463 w 520911"/>
              <a:gd name="connsiteY2" fmla="*/ 2436955 h 2630418"/>
              <a:gd name="connsiteX3" fmla="*/ 30415 w 520911"/>
              <a:gd name="connsiteY3" fmla="*/ 2436955 h 2630418"/>
              <a:gd name="connsiteX0" fmla="*/ 30415 w 520911"/>
              <a:gd name="connsiteY0" fmla="*/ 2436955 h 2633602"/>
              <a:gd name="connsiteX1" fmla="*/ 246439 w 520911"/>
              <a:gd name="connsiteY1" fmla="*/ 0 h 2633602"/>
              <a:gd name="connsiteX2" fmla="*/ 462463 w 520911"/>
              <a:gd name="connsiteY2" fmla="*/ 2436955 h 2633602"/>
              <a:gd name="connsiteX3" fmla="*/ 30415 w 520911"/>
              <a:gd name="connsiteY3" fmla="*/ 2436955 h 2633602"/>
              <a:gd name="connsiteX0" fmla="*/ 30415 w 520911"/>
              <a:gd name="connsiteY0" fmla="*/ 2436955 h 2641437"/>
              <a:gd name="connsiteX1" fmla="*/ 246439 w 520911"/>
              <a:gd name="connsiteY1" fmla="*/ 0 h 2641437"/>
              <a:gd name="connsiteX2" fmla="*/ 462463 w 520911"/>
              <a:gd name="connsiteY2" fmla="*/ 2436955 h 2641437"/>
              <a:gd name="connsiteX3" fmla="*/ 30415 w 520911"/>
              <a:gd name="connsiteY3" fmla="*/ 2436955 h 2641437"/>
              <a:gd name="connsiteX0" fmla="*/ 30415 w 538479"/>
              <a:gd name="connsiteY0" fmla="*/ 2436955 h 2641437"/>
              <a:gd name="connsiteX1" fmla="*/ 246439 w 538479"/>
              <a:gd name="connsiteY1" fmla="*/ 0 h 2641437"/>
              <a:gd name="connsiteX2" fmla="*/ 462463 w 538479"/>
              <a:gd name="connsiteY2" fmla="*/ 2436955 h 2641437"/>
              <a:gd name="connsiteX3" fmla="*/ 30415 w 538479"/>
              <a:gd name="connsiteY3" fmla="*/ 2436955 h 2641437"/>
              <a:gd name="connsiteX0" fmla="*/ 39355 w 547419"/>
              <a:gd name="connsiteY0" fmla="*/ 2436955 h 2641437"/>
              <a:gd name="connsiteX1" fmla="*/ 255379 w 547419"/>
              <a:gd name="connsiteY1" fmla="*/ 0 h 2641437"/>
              <a:gd name="connsiteX2" fmla="*/ 471403 w 547419"/>
              <a:gd name="connsiteY2" fmla="*/ 2436955 h 2641437"/>
              <a:gd name="connsiteX3" fmla="*/ 39355 w 547419"/>
              <a:gd name="connsiteY3" fmla="*/ 2436955 h 2641437"/>
              <a:gd name="connsiteX0" fmla="*/ 39355 w 547419"/>
              <a:gd name="connsiteY0" fmla="*/ 2436955 h 2642157"/>
              <a:gd name="connsiteX1" fmla="*/ 255379 w 547419"/>
              <a:gd name="connsiteY1" fmla="*/ 0 h 2642157"/>
              <a:gd name="connsiteX2" fmla="*/ 471403 w 547419"/>
              <a:gd name="connsiteY2" fmla="*/ 2436955 h 2642157"/>
              <a:gd name="connsiteX3" fmla="*/ 39355 w 547419"/>
              <a:gd name="connsiteY3" fmla="*/ 2436955 h 2642157"/>
              <a:gd name="connsiteX0" fmla="*/ 39355 w 532146"/>
              <a:gd name="connsiteY0" fmla="*/ 2436955 h 2642157"/>
              <a:gd name="connsiteX1" fmla="*/ 255379 w 532146"/>
              <a:gd name="connsiteY1" fmla="*/ 0 h 2642157"/>
              <a:gd name="connsiteX2" fmla="*/ 471403 w 532146"/>
              <a:gd name="connsiteY2" fmla="*/ 2436955 h 2642157"/>
              <a:gd name="connsiteX3" fmla="*/ 39355 w 532146"/>
              <a:gd name="connsiteY3" fmla="*/ 2436955 h 2642157"/>
              <a:gd name="connsiteX0" fmla="*/ 39355 w 532146"/>
              <a:gd name="connsiteY0" fmla="*/ 2436955 h 2649134"/>
              <a:gd name="connsiteX1" fmla="*/ 255379 w 532146"/>
              <a:gd name="connsiteY1" fmla="*/ 0 h 2649134"/>
              <a:gd name="connsiteX2" fmla="*/ 471403 w 532146"/>
              <a:gd name="connsiteY2" fmla="*/ 2436955 h 2649134"/>
              <a:gd name="connsiteX3" fmla="*/ 39355 w 532146"/>
              <a:gd name="connsiteY3" fmla="*/ 2436955 h 2649134"/>
              <a:gd name="connsiteX0" fmla="*/ 33560 w 526351"/>
              <a:gd name="connsiteY0" fmla="*/ 2436955 h 2649134"/>
              <a:gd name="connsiteX1" fmla="*/ 249584 w 526351"/>
              <a:gd name="connsiteY1" fmla="*/ 0 h 2649134"/>
              <a:gd name="connsiteX2" fmla="*/ 465608 w 526351"/>
              <a:gd name="connsiteY2" fmla="*/ 2436955 h 2649134"/>
              <a:gd name="connsiteX3" fmla="*/ 33560 w 526351"/>
              <a:gd name="connsiteY3" fmla="*/ 2436955 h 2649134"/>
              <a:gd name="connsiteX0" fmla="*/ 33560 w 520235"/>
              <a:gd name="connsiteY0" fmla="*/ 2436955 h 2649134"/>
              <a:gd name="connsiteX1" fmla="*/ 249584 w 520235"/>
              <a:gd name="connsiteY1" fmla="*/ 0 h 2649134"/>
              <a:gd name="connsiteX2" fmla="*/ 465608 w 520235"/>
              <a:gd name="connsiteY2" fmla="*/ 2436955 h 2649134"/>
              <a:gd name="connsiteX3" fmla="*/ 33560 w 520235"/>
              <a:gd name="connsiteY3" fmla="*/ 2436955 h 2649134"/>
              <a:gd name="connsiteX0" fmla="*/ 31520 w 518195"/>
              <a:gd name="connsiteY0" fmla="*/ 2436955 h 2649134"/>
              <a:gd name="connsiteX1" fmla="*/ 247544 w 518195"/>
              <a:gd name="connsiteY1" fmla="*/ 0 h 2649134"/>
              <a:gd name="connsiteX2" fmla="*/ 463568 w 518195"/>
              <a:gd name="connsiteY2" fmla="*/ 2436955 h 2649134"/>
              <a:gd name="connsiteX3" fmla="*/ 31520 w 518195"/>
              <a:gd name="connsiteY3" fmla="*/ 2436955 h 2649134"/>
              <a:gd name="connsiteX0" fmla="*/ 31520 w 501790"/>
              <a:gd name="connsiteY0" fmla="*/ 2436955 h 2649134"/>
              <a:gd name="connsiteX1" fmla="*/ 247544 w 501790"/>
              <a:gd name="connsiteY1" fmla="*/ 0 h 2649134"/>
              <a:gd name="connsiteX2" fmla="*/ 463568 w 501790"/>
              <a:gd name="connsiteY2" fmla="*/ 2436955 h 2649134"/>
              <a:gd name="connsiteX3" fmla="*/ 31520 w 501790"/>
              <a:gd name="connsiteY3" fmla="*/ 2436955 h 2649134"/>
              <a:gd name="connsiteX0" fmla="*/ 19843 w 490113"/>
              <a:gd name="connsiteY0" fmla="*/ 2436955 h 2649134"/>
              <a:gd name="connsiteX1" fmla="*/ 235867 w 490113"/>
              <a:gd name="connsiteY1" fmla="*/ 0 h 2649134"/>
              <a:gd name="connsiteX2" fmla="*/ 451891 w 490113"/>
              <a:gd name="connsiteY2" fmla="*/ 2436955 h 2649134"/>
              <a:gd name="connsiteX3" fmla="*/ 19843 w 490113"/>
              <a:gd name="connsiteY3" fmla="*/ 2436955 h 2649134"/>
              <a:gd name="connsiteX0" fmla="*/ 19843 w 520438"/>
              <a:gd name="connsiteY0" fmla="*/ 2436955 h 2652674"/>
              <a:gd name="connsiteX1" fmla="*/ 235867 w 520438"/>
              <a:gd name="connsiteY1" fmla="*/ 0 h 2652674"/>
              <a:gd name="connsiteX2" fmla="*/ 486318 w 520438"/>
              <a:gd name="connsiteY2" fmla="*/ 2444086 h 2652674"/>
              <a:gd name="connsiteX3" fmla="*/ 19843 w 520438"/>
              <a:gd name="connsiteY3" fmla="*/ 2436955 h 2652674"/>
              <a:gd name="connsiteX0" fmla="*/ 17566 w 546503"/>
              <a:gd name="connsiteY0" fmla="*/ 2448623 h 2658584"/>
              <a:gd name="connsiteX1" fmla="*/ 261932 w 546503"/>
              <a:gd name="connsiteY1" fmla="*/ 0 h 2658584"/>
              <a:gd name="connsiteX2" fmla="*/ 512383 w 546503"/>
              <a:gd name="connsiteY2" fmla="*/ 2444086 h 2658584"/>
              <a:gd name="connsiteX3" fmla="*/ 17566 w 546503"/>
              <a:gd name="connsiteY3" fmla="*/ 2448623 h 265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503" h="2658584">
                <a:moveTo>
                  <a:pt x="17566" y="2448623"/>
                </a:moveTo>
                <a:cubicBezTo>
                  <a:pt x="-56504" y="1601100"/>
                  <a:pt x="118742" y="819952"/>
                  <a:pt x="261932" y="0"/>
                </a:cubicBezTo>
                <a:cubicBezTo>
                  <a:pt x="420264" y="783025"/>
                  <a:pt x="629464" y="1508719"/>
                  <a:pt x="512383" y="2444086"/>
                </a:cubicBezTo>
                <a:cubicBezTo>
                  <a:pt x="428094" y="2720704"/>
                  <a:pt x="92204" y="2737747"/>
                  <a:pt x="17566" y="2448623"/>
                </a:cubicBezTo>
                <a:close/>
              </a:path>
            </a:pathLst>
          </a:custGeom>
          <a:solidFill>
            <a:srgbClr val="E6B9B8">
              <a:alpha val="50196"/>
            </a:srgbClr>
          </a:solidFill>
          <a:ln w="952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4644008" y="1772816"/>
            <a:ext cx="360040" cy="36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0"/>
          <p:cNvSpPr/>
          <p:nvPr/>
        </p:nvSpPr>
        <p:spPr>
          <a:xfrm rot="12176356">
            <a:off x="4207964" y="2078981"/>
            <a:ext cx="1188000" cy="2664000"/>
          </a:xfrm>
          <a:custGeom>
            <a:avLst/>
            <a:gdLst>
              <a:gd name="connsiteX0" fmla="*/ 0 w 432048"/>
              <a:gd name="connsiteY0" fmla="*/ 2436955 h 2436955"/>
              <a:gd name="connsiteX1" fmla="*/ 216024 w 432048"/>
              <a:gd name="connsiteY1" fmla="*/ 0 h 2436955"/>
              <a:gd name="connsiteX2" fmla="*/ 432048 w 432048"/>
              <a:gd name="connsiteY2" fmla="*/ 2436955 h 2436955"/>
              <a:gd name="connsiteX3" fmla="*/ 0 w 432048"/>
              <a:gd name="connsiteY3" fmla="*/ 2436955 h 2436955"/>
              <a:gd name="connsiteX0" fmla="*/ 0 w 432048"/>
              <a:gd name="connsiteY0" fmla="*/ 2436955 h 2489456"/>
              <a:gd name="connsiteX1" fmla="*/ 216024 w 432048"/>
              <a:gd name="connsiteY1" fmla="*/ 0 h 2489456"/>
              <a:gd name="connsiteX2" fmla="*/ 432048 w 432048"/>
              <a:gd name="connsiteY2" fmla="*/ 2436955 h 2489456"/>
              <a:gd name="connsiteX3" fmla="*/ 0 w 432048"/>
              <a:gd name="connsiteY3" fmla="*/ 2436955 h 2489456"/>
              <a:gd name="connsiteX0" fmla="*/ 0 w 432048"/>
              <a:gd name="connsiteY0" fmla="*/ 2436955 h 2530537"/>
              <a:gd name="connsiteX1" fmla="*/ 216024 w 432048"/>
              <a:gd name="connsiteY1" fmla="*/ 0 h 2530537"/>
              <a:gd name="connsiteX2" fmla="*/ 432048 w 432048"/>
              <a:gd name="connsiteY2" fmla="*/ 2436955 h 2530537"/>
              <a:gd name="connsiteX3" fmla="*/ 0 w 432048"/>
              <a:gd name="connsiteY3" fmla="*/ 2436955 h 2530537"/>
              <a:gd name="connsiteX0" fmla="*/ 0 w 432048"/>
              <a:gd name="connsiteY0" fmla="*/ 2436955 h 2571510"/>
              <a:gd name="connsiteX1" fmla="*/ 216024 w 432048"/>
              <a:gd name="connsiteY1" fmla="*/ 0 h 2571510"/>
              <a:gd name="connsiteX2" fmla="*/ 432048 w 432048"/>
              <a:gd name="connsiteY2" fmla="*/ 2436955 h 2571510"/>
              <a:gd name="connsiteX3" fmla="*/ 0 w 432048"/>
              <a:gd name="connsiteY3" fmla="*/ 2436955 h 2571510"/>
              <a:gd name="connsiteX0" fmla="*/ 0 w 432048"/>
              <a:gd name="connsiteY0" fmla="*/ 2436955 h 2605979"/>
              <a:gd name="connsiteX1" fmla="*/ 216024 w 432048"/>
              <a:gd name="connsiteY1" fmla="*/ 0 h 2605979"/>
              <a:gd name="connsiteX2" fmla="*/ 432048 w 432048"/>
              <a:gd name="connsiteY2" fmla="*/ 2436955 h 2605979"/>
              <a:gd name="connsiteX3" fmla="*/ 0 w 432048"/>
              <a:gd name="connsiteY3" fmla="*/ 2436955 h 2605979"/>
              <a:gd name="connsiteX0" fmla="*/ 0 w 432048"/>
              <a:gd name="connsiteY0" fmla="*/ 2436955 h 2612694"/>
              <a:gd name="connsiteX1" fmla="*/ 216024 w 432048"/>
              <a:gd name="connsiteY1" fmla="*/ 0 h 2612694"/>
              <a:gd name="connsiteX2" fmla="*/ 432048 w 432048"/>
              <a:gd name="connsiteY2" fmla="*/ 2436955 h 2612694"/>
              <a:gd name="connsiteX3" fmla="*/ 0 w 432048"/>
              <a:gd name="connsiteY3" fmla="*/ 2436955 h 2612694"/>
              <a:gd name="connsiteX0" fmla="*/ 0 w 432048"/>
              <a:gd name="connsiteY0" fmla="*/ 2436955 h 2617488"/>
              <a:gd name="connsiteX1" fmla="*/ 216024 w 432048"/>
              <a:gd name="connsiteY1" fmla="*/ 0 h 2617488"/>
              <a:gd name="connsiteX2" fmla="*/ 432048 w 432048"/>
              <a:gd name="connsiteY2" fmla="*/ 2436955 h 2617488"/>
              <a:gd name="connsiteX3" fmla="*/ 0 w 432048"/>
              <a:gd name="connsiteY3" fmla="*/ 2436955 h 2617488"/>
              <a:gd name="connsiteX0" fmla="*/ 0 w 490496"/>
              <a:gd name="connsiteY0" fmla="*/ 2436955 h 2617488"/>
              <a:gd name="connsiteX1" fmla="*/ 216024 w 490496"/>
              <a:gd name="connsiteY1" fmla="*/ 0 h 2617488"/>
              <a:gd name="connsiteX2" fmla="*/ 432048 w 490496"/>
              <a:gd name="connsiteY2" fmla="*/ 2436955 h 2617488"/>
              <a:gd name="connsiteX3" fmla="*/ 0 w 490496"/>
              <a:gd name="connsiteY3" fmla="*/ 2436955 h 2617488"/>
              <a:gd name="connsiteX0" fmla="*/ 30415 w 520911"/>
              <a:gd name="connsiteY0" fmla="*/ 2436955 h 2617488"/>
              <a:gd name="connsiteX1" fmla="*/ 246439 w 520911"/>
              <a:gd name="connsiteY1" fmla="*/ 0 h 2617488"/>
              <a:gd name="connsiteX2" fmla="*/ 462463 w 520911"/>
              <a:gd name="connsiteY2" fmla="*/ 2436955 h 2617488"/>
              <a:gd name="connsiteX3" fmla="*/ 30415 w 520911"/>
              <a:gd name="connsiteY3" fmla="*/ 2436955 h 2617488"/>
              <a:gd name="connsiteX0" fmla="*/ 30415 w 520911"/>
              <a:gd name="connsiteY0" fmla="*/ 2436955 h 2630418"/>
              <a:gd name="connsiteX1" fmla="*/ 246439 w 520911"/>
              <a:gd name="connsiteY1" fmla="*/ 0 h 2630418"/>
              <a:gd name="connsiteX2" fmla="*/ 462463 w 520911"/>
              <a:gd name="connsiteY2" fmla="*/ 2436955 h 2630418"/>
              <a:gd name="connsiteX3" fmla="*/ 30415 w 520911"/>
              <a:gd name="connsiteY3" fmla="*/ 2436955 h 2630418"/>
              <a:gd name="connsiteX0" fmla="*/ 30415 w 520911"/>
              <a:gd name="connsiteY0" fmla="*/ 2436955 h 2633602"/>
              <a:gd name="connsiteX1" fmla="*/ 246439 w 520911"/>
              <a:gd name="connsiteY1" fmla="*/ 0 h 2633602"/>
              <a:gd name="connsiteX2" fmla="*/ 462463 w 520911"/>
              <a:gd name="connsiteY2" fmla="*/ 2436955 h 2633602"/>
              <a:gd name="connsiteX3" fmla="*/ 30415 w 520911"/>
              <a:gd name="connsiteY3" fmla="*/ 2436955 h 2633602"/>
              <a:gd name="connsiteX0" fmla="*/ 30415 w 520911"/>
              <a:gd name="connsiteY0" fmla="*/ 2436955 h 2641437"/>
              <a:gd name="connsiteX1" fmla="*/ 246439 w 520911"/>
              <a:gd name="connsiteY1" fmla="*/ 0 h 2641437"/>
              <a:gd name="connsiteX2" fmla="*/ 462463 w 520911"/>
              <a:gd name="connsiteY2" fmla="*/ 2436955 h 2641437"/>
              <a:gd name="connsiteX3" fmla="*/ 30415 w 520911"/>
              <a:gd name="connsiteY3" fmla="*/ 2436955 h 2641437"/>
              <a:gd name="connsiteX0" fmla="*/ 30415 w 538479"/>
              <a:gd name="connsiteY0" fmla="*/ 2436955 h 2641437"/>
              <a:gd name="connsiteX1" fmla="*/ 246439 w 538479"/>
              <a:gd name="connsiteY1" fmla="*/ 0 h 2641437"/>
              <a:gd name="connsiteX2" fmla="*/ 462463 w 538479"/>
              <a:gd name="connsiteY2" fmla="*/ 2436955 h 2641437"/>
              <a:gd name="connsiteX3" fmla="*/ 30415 w 538479"/>
              <a:gd name="connsiteY3" fmla="*/ 2436955 h 2641437"/>
              <a:gd name="connsiteX0" fmla="*/ 39355 w 547419"/>
              <a:gd name="connsiteY0" fmla="*/ 2436955 h 2641437"/>
              <a:gd name="connsiteX1" fmla="*/ 255379 w 547419"/>
              <a:gd name="connsiteY1" fmla="*/ 0 h 2641437"/>
              <a:gd name="connsiteX2" fmla="*/ 471403 w 547419"/>
              <a:gd name="connsiteY2" fmla="*/ 2436955 h 2641437"/>
              <a:gd name="connsiteX3" fmla="*/ 39355 w 547419"/>
              <a:gd name="connsiteY3" fmla="*/ 2436955 h 2641437"/>
              <a:gd name="connsiteX0" fmla="*/ 39355 w 547419"/>
              <a:gd name="connsiteY0" fmla="*/ 2436955 h 2642157"/>
              <a:gd name="connsiteX1" fmla="*/ 255379 w 547419"/>
              <a:gd name="connsiteY1" fmla="*/ 0 h 2642157"/>
              <a:gd name="connsiteX2" fmla="*/ 471403 w 547419"/>
              <a:gd name="connsiteY2" fmla="*/ 2436955 h 2642157"/>
              <a:gd name="connsiteX3" fmla="*/ 39355 w 547419"/>
              <a:gd name="connsiteY3" fmla="*/ 2436955 h 2642157"/>
              <a:gd name="connsiteX0" fmla="*/ 39355 w 532146"/>
              <a:gd name="connsiteY0" fmla="*/ 2436955 h 2642157"/>
              <a:gd name="connsiteX1" fmla="*/ 255379 w 532146"/>
              <a:gd name="connsiteY1" fmla="*/ 0 h 2642157"/>
              <a:gd name="connsiteX2" fmla="*/ 471403 w 532146"/>
              <a:gd name="connsiteY2" fmla="*/ 2436955 h 2642157"/>
              <a:gd name="connsiteX3" fmla="*/ 39355 w 532146"/>
              <a:gd name="connsiteY3" fmla="*/ 2436955 h 2642157"/>
              <a:gd name="connsiteX0" fmla="*/ 39355 w 532146"/>
              <a:gd name="connsiteY0" fmla="*/ 2436955 h 2649134"/>
              <a:gd name="connsiteX1" fmla="*/ 255379 w 532146"/>
              <a:gd name="connsiteY1" fmla="*/ 0 h 2649134"/>
              <a:gd name="connsiteX2" fmla="*/ 471403 w 532146"/>
              <a:gd name="connsiteY2" fmla="*/ 2436955 h 2649134"/>
              <a:gd name="connsiteX3" fmla="*/ 39355 w 532146"/>
              <a:gd name="connsiteY3" fmla="*/ 2436955 h 2649134"/>
              <a:gd name="connsiteX0" fmla="*/ 33560 w 526351"/>
              <a:gd name="connsiteY0" fmla="*/ 2436955 h 2649134"/>
              <a:gd name="connsiteX1" fmla="*/ 249584 w 526351"/>
              <a:gd name="connsiteY1" fmla="*/ 0 h 2649134"/>
              <a:gd name="connsiteX2" fmla="*/ 465608 w 526351"/>
              <a:gd name="connsiteY2" fmla="*/ 2436955 h 2649134"/>
              <a:gd name="connsiteX3" fmla="*/ 33560 w 526351"/>
              <a:gd name="connsiteY3" fmla="*/ 2436955 h 2649134"/>
              <a:gd name="connsiteX0" fmla="*/ 33560 w 520235"/>
              <a:gd name="connsiteY0" fmla="*/ 2436955 h 2649134"/>
              <a:gd name="connsiteX1" fmla="*/ 249584 w 520235"/>
              <a:gd name="connsiteY1" fmla="*/ 0 h 2649134"/>
              <a:gd name="connsiteX2" fmla="*/ 465608 w 520235"/>
              <a:gd name="connsiteY2" fmla="*/ 2436955 h 2649134"/>
              <a:gd name="connsiteX3" fmla="*/ 33560 w 520235"/>
              <a:gd name="connsiteY3" fmla="*/ 2436955 h 2649134"/>
              <a:gd name="connsiteX0" fmla="*/ 31520 w 518195"/>
              <a:gd name="connsiteY0" fmla="*/ 2436955 h 2649134"/>
              <a:gd name="connsiteX1" fmla="*/ 247544 w 518195"/>
              <a:gd name="connsiteY1" fmla="*/ 0 h 2649134"/>
              <a:gd name="connsiteX2" fmla="*/ 463568 w 518195"/>
              <a:gd name="connsiteY2" fmla="*/ 2436955 h 2649134"/>
              <a:gd name="connsiteX3" fmla="*/ 31520 w 518195"/>
              <a:gd name="connsiteY3" fmla="*/ 2436955 h 2649134"/>
              <a:gd name="connsiteX0" fmla="*/ 31520 w 501790"/>
              <a:gd name="connsiteY0" fmla="*/ 2436955 h 2649134"/>
              <a:gd name="connsiteX1" fmla="*/ 247544 w 501790"/>
              <a:gd name="connsiteY1" fmla="*/ 0 h 2649134"/>
              <a:gd name="connsiteX2" fmla="*/ 463568 w 501790"/>
              <a:gd name="connsiteY2" fmla="*/ 2436955 h 2649134"/>
              <a:gd name="connsiteX3" fmla="*/ 31520 w 501790"/>
              <a:gd name="connsiteY3" fmla="*/ 2436955 h 2649134"/>
              <a:gd name="connsiteX0" fmla="*/ 19843 w 490113"/>
              <a:gd name="connsiteY0" fmla="*/ 2436955 h 2649134"/>
              <a:gd name="connsiteX1" fmla="*/ 235867 w 490113"/>
              <a:gd name="connsiteY1" fmla="*/ 0 h 2649134"/>
              <a:gd name="connsiteX2" fmla="*/ 451891 w 490113"/>
              <a:gd name="connsiteY2" fmla="*/ 2436955 h 2649134"/>
              <a:gd name="connsiteX3" fmla="*/ 19843 w 490113"/>
              <a:gd name="connsiteY3" fmla="*/ 2436955 h 2649134"/>
              <a:gd name="connsiteX0" fmla="*/ 19843 w 520438"/>
              <a:gd name="connsiteY0" fmla="*/ 2436955 h 2652674"/>
              <a:gd name="connsiteX1" fmla="*/ 235867 w 520438"/>
              <a:gd name="connsiteY1" fmla="*/ 0 h 2652674"/>
              <a:gd name="connsiteX2" fmla="*/ 486318 w 520438"/>
              <a:gd name="connsiteY2" fmla="*/ 2444086 h 2652674"/>
              <a:gd name="connsiteX3" fmla="*/ 19843 w 520438"/>
              <a:gd name="connsiteY3" fmla="*/ 2436955 h 2652674"/>
              <a:gd name="connsiteX0" fmla="*/ 17566 w 546503"/>
              <a:gd name="connsiteY0" fmla="*/ 2448623 h 2658584"/>
              <a:gd name="connsiteX1" fmla="*/ 261932 w 546503"/>
              <a:gd name="connsiteY1" fmla="*/ 0 h 2658584"/>
              <a:gd name="connsiteX2" fmla="*/ 512383 w 546503"/>
              <a:gd name="connsiteY2" fmla="*/ 2444086 h 2658584"/>
              <a:gd name="connsiteX3" fmla="*/ 17566 w 546503"/>
              <a:gd name="connsiteY3" fmla="*/ 2448623 h 265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503" h="2658584">
                <a:moveTo>
                  <a:pt x="17566" y="2448623"/>
                </a:moveTo>
                <a:cubicBezTo>
                  <a:pt x="-56504" y="1601100"/>
                  <a:pt x="118742" y="819952"/>
                  <a:pt x="261932" y="0"/>
                </a:cubicBezTo>
                <a:cubicBezTo>
                  <a:pt x="420264" y="783025"/>
                  <a:pt x="629464" y="1508719"/>
                  <a:pt x="512383" y="2444086"/>
                </a:cubicBezTo>
                <a:cubicBezTo>
                  <a:pt x="428094" y="2720704"/>
                  <a:pt x="92204" y="2737747"/>
                  <a:pt x="17566" y="2448623"/>
                </a:cubicBezTo>
                <a:close/>
              </a:path>
            </a:pathLst>
          </a:custGeom>
          <a:solidFill>
            <a:srgbClr val="E6B9B8">
              <a:alpha val="50196"/>
            </a:srgbClr>
          </a:solidFill>
          <a:ln w="952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rgbClr val="C00000"/>
                </a:solidFill>
              </a:ln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2843808" y="249289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∆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492896"/>
                <a:ext cx="37542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/>
              <p:cNvSpPr txBox="1"/>
              <p:nvPr/>
            </p:nvSpPr>
            <p:spPr>
              <a:xfrm>
                <a:off x="5292080" y="249289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∆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492896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4095484" y="184482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484" y="1844824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9872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Bildschirmpräsentation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Bremer, Viviane ( TS-DAT )</dc:creator>
  <cp:lastModifiedBy>Bremer, Viviane ( TS-DAT )</cp:lastModifiedBy>
  <cp:revision>3</cp:revision>
  <dcterms:created xsi:type="dcterms:W3CDTF">2019-01-14T09:20:45Z</dcterms:created>
  <dcterms:modified xsi:type="dcterms:W3CDTF">2019-01-14T09:41:31Z</dcterms:modified>
</cp:coreProperties>
</file>