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2" d="100"/>
          <a:sy n="122" d="100"/>
        </p:scale>
        <p:origin x="-322" y="3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7522-9240-45B8-9D1D-62CB9EDDAC34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2E2-E8A3-478C-A65E-2B8E0F112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2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7522-9240-45B8-9D1D-62CB9EDDAC34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2E2-E8A3-478C-A65E-2B8E0F112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17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7522-9240-45B8-9D1D-62CB9EDDAC34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2E2-E8A3-478C-A65E-2B8E0F112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4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7522-9240-45B8-9D1D-62CB9EDDAC34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2E2-E8A3-478C-A65E-2B8E0F112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0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7522-9240-45B8-9D1D-62CB9EDDAC34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2E2-E8A3-478C-A65E-2B8E0F112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0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7522-9240-45B8-9D1D-62CB9EDDAC34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2E2-E8A3-478C-A65E-2B8E0F112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43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7522-9240-45B8-9D1D-62CB9EDDAC34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2E2-E8A3-478C-A65E-2B8E0F112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43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7522-9240-45B8-9D1D-62CB9EDDAC34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2E2-E8A3-478C-A65E-2B8E0F112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78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7522-9240-45B8-9D1D-62CB9EDDAC34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2E2-E8A3-478C-A65E-2B8E0F112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7522-9240-45B8-9D1D-62CB9EDDAC34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2E2-E8A3-478C-A65E-2B8E0F112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39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7522-9240-45B8-9D1D-62CB9EDDAC34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2E2-E8A3-478C-A65E-2B8E0F112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03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7522-9240-45B8-9D1D-62CB9EDDAC34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12E2-E8A3-478C-A65E-2B8E0F112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5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/>
          <p:cNvGrpSpPr/>
          <p:nvPr/>
        </p:nvGrpSpPr>
        <p:grpSpPr>
          <a:xfrm>
            <a:off x="1451508" y="908720"/>
            <a:ext cx="4488644" cy="3659885"/>
            <a:chOff x="1692492" y="1411775"/>
            <a:chExt cx="2684623" cy="2456903"/>
          </a:xfrm>
        </p:grpSpPr>
        <p:cxnSp>
          <p:nvCxnSpPr>
            <p:cNvPr id="5" name="Gerade Verbindung mit Pfeil 4"/>
            <p:cNvCxnSpPr/>
            <p:nvPr/>
          </p:nvCxnSpPr>
          <p:spPr>
            <a:xfrm>
              <a:off x="1835696" y="1556792"/>
              <a:ext cx="0" cy="216024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 flipH="1">
              <a:off x="1835696" y="3717032"/>
              <a:ext cx="25202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uppieren 18"/>
            <p:cNvGrpSpPr/>
            <p:nvPr/>
          </p:nvGrpSpPr>
          <p:grpSpPr>
            <a:xfrm>
              <a:off x="1835696" y="2276872"/>
              <a:ext cx="2223864" cy="1152128"/>
              <a:chOff x="1835696" y="2276872"/>
              <a:chExt cx="2223864" cy="1152128"/>
            </a:xfrm>
          </p:grpSpPr>
          <p:cxnSp>
            <p:nvCxnSpPr>
              <p:cNvPr id="11" name="Gerade Verbindung mit Pfeil 10"/>
              <p:cNvCxnSpPr/>
              <p:nvPr/>
            </p:nvCxnSpPr>
            <p:spPr>
              <a:xfrm flipH="1">
                <a:off x="1835696" y="3429000"/>
                <a:ext cx="4956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/>
              <p:cNvCxnSpPr/>
              <p:nvPr/>
            </p:nvCxnSpPr>
            <p:spPr>
              <a:xfrm flipH="1">
                <a:off x="2331368" y="2276872"/>
                <a:ext cx="1016496" cy="11521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/>
              <p:nvPr/>
            </p:nvCxnSpPr>
            <p:spPr>
              <a:xfrm flipH="1">
                <a:off x="3347864" y="2276872"/>
                <a:ext cx="7116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1835696" y="2132856"/>
              <a:ext cx="2520280" cy="1152128"/>
              <a:chOff x="1539280" y="2276872"/>
              <a:chExt cx="2520280" cy="1152128"/>
            </a:xfrm>
          </p:grpSpPr>
          <p:cxnSp>
            <p:nvCxnSpPr>
              <p:cNvPr id="21" name="Gerade Verbindung mit Pfeil 20"/>
              <p:cNvCxnSpPr/>
              <p:nvPr/>
            </p:nvCxnSpPr>
            <p:spPr>
              <a:xfrm flipH="1">
                <a:off x="1539280" y="3429000"/>
                <a:ext cx="79208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 flipH="1">
                <a:off x="2331368" y="2276872"/>
                <a:ext cx="1016496" cy="11521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 flipH="1">
                <a:off x="3347864" y="2276872"/>
                <a:ext cx="7116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feld 24"/>
            <p:cNvSpPr txBox="1"/>
            <p:nvPr/>
          </p:nvSpPr>
          <p:spPr>
            <a:xfrm rot="16200000">
              <a:off x="1464865" y="1639402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Frequenz</a:t>
              </a:r>
              <a:endParaRPr lang="de-DE" sz="11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137609" y="2230073"/>
              <a:ext cx="775214" cy="17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Gesendetes Signal</a:t>
              </a:r>
              <a:endParaRPr lang="de-DE" sz="1100" dirty="0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3042025" y="3070566"/>
              <a:ext cx="861349" cy="17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Empfangenes Signal</a:t>
              </a:r>
              <a:endParaRPr lang="de-DE" sz="1100" dirty="0"/>
            </a:p>
          </p:txBody>
        </p:sp>
        <p:cxnSp>
          <p:nvCxnSpPr>
            <p:cNvPr id="29" name="Gerade Verbindung mit Pfeil 28"/>
            <p:cNvCxnSpPr>
              <a:stCxn id="26" idx="2"/>
            </p:cNvCxnSpPr>
            <p:nvPr/>
          </p:nvCxnSpPr>
          <p:spPr>
            <a:xfrm>
              <a:off x="2525216" y="2405693"/>
              <a:ext cx="330716" cy="4472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7" idx="0"/>
            </p:cNvCxnSpPr>
            <p:nvPr/>
          </p:nvCxnSpPr>
          <p:spPr>
            <a:xfrm flipH="1" flipV="1">
              <a:off x="3203848" y="2636912"/>
              <a:ext cx="268851" cy="4336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>
              <a:off x="3851920" y="2132856"/>
              <a:ext cx="0" cy="144016"/>
            </a:xfrm>
            <a:prstGeom prst="straightConnector1">
              <a:avLst/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/>
            <p:cNvSpPr txBox="1"/>
            <p:nvPr/>
          </p:nvSpPr>
          <p:spPr>
            <a:xfrm>
              <a:off x="3470696" y="1954672"/>
              <a:ext cx="865355" cy="17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solidFill>
                    <a:srgbClr val="C00000"/>
                  </a:solidFill>
                </a:rPr>
                <a:t>Dopplerverschiebung</a:t>
              </a:r>
              <a:endParaRPr lang="de-DE" sz="1100" dirty="0">
                <a:solidFill>
                  <a:srgbClr val="C00000"/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110325" y="3693058"/>
              <a:ext cx="266790" cy="17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Zeit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01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688060" y="1124742"/>
            <a:ext cx="0" cy="321796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H="1">
            <a:off x="1688060" y="4342708"/>
            <a:ext cx="421386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 rot="16200000">
            <a:off x="1133396" y="1223949"/>
            <a:ext cx="1067863" cy="437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Frequenz</a:t>
            </a:r>
            <a:endParaRPr lang="de-DE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2641990" y="1714975"/>
            <a:ext cx="1296145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Gesendetes Signal</a:t>
            </a:r>
            <a:endParaRPr lang="de-DE" sz="1100" dirty="0"/>
          </a:p>
        </p:txBody>
      </p:sp>
      <p:sp>
        <p:nvSpPr>
          <p:cNvPr id="11" name="Textfeld 10"/>
          <p:cNvSpPr txBox="1"/>
          <p:nvPr/>
        </p:nvSpPr>
        <p:spPr>
          <a:xfrm>
            <a:off x="3316549" y="3959479"/>
            <a:ext cx="1440161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Empfangenes Signal</a:t>
            </a:r>
            <a:endParaRPr lang="de-DE" sz="1100" dirty="0"/>
          </a:p>
        </p:txBody>
      </p:sp>
      <p:cxnSp>
        <p:nvCxnSpPr>
          <p:cNvPr id="12" name="Gerade Verbindung mit Pfeil 11"/>
          <p:cNvCxnSpPr>
            <a:stCxn id="10" idx="2"/>
          </p:cNvCxnSpPr>
          <p:nvPr/>
        </p:nvCxnSpPr>
        <p:spPr>
          <a:xfrm>
            <a:off x="3290062" y="1976585"/>
            <a:ext cx="552951" cy="666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0"/>
          </p:cNvCxnSpPr>
          <p:nvPr/>
        </p:nvCxnSpPr>
        <p:spPr>
          <a:xfrm flipH="1" flipV="1">
            <a:off x="3587114" y="3313494"/>
            <a:ext cx="449514" cy="6459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491200" y="4306996"/>
            <a:ext cx="446068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Zeit</a:t>
            </a:r>
            <a:endParaRPr lang="de-DE" sz="1100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1694315" y="2348880"/>
            <a:ext cx="3685414" cy="1570359"/>
            <a:chOff x="1694315" y="2348880"/>
            <a:chExt cx="3685414" cy="1570359"/>
          </a:xfrm>
        </p:grpSpPr>
        <p:cxnSp>
          <p:nvCxnSpPr>
            <p:cNvPr id="21" name="Gerade Verbindung mit Pfeil 20"/>
            <p:cNvCxnSpPr/>
            <p:nvPr/>
          </p:nvCxnSpPr>
          <p:spPr>
            <a:xfrm flipH="1">
              <a:off x="1694315" y="2348880"/>
              <a:ext cx="1042797" cy="15647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 flipH="1">
              <a:off x="3013588" y="2348880"/>
              <a:ext cx="1042797" cy="15647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flipH="1">
              <a:off x="4336932" y="2354473"/>
              <a:ext cx="1042797" cy="15647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>
              <a:off x="2737112" y="2354473"/>
              <a:ext cx="276475" cy="15591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>
              <a:off x="4056385" y="2351677"/>
              <a:ext cx="276475" cy="15591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1846715" y="2348880"/>
            <a:ext cx="3685414" cy="1570359"/>
            <a:chOff x="1694315" y="2348880"/>
            <a:chExt cx="3685414" cy="1570359"/>
          </a:xfrm>
        </p:grpSpPr>
        <p:cxnSp>
          <p:nvCxnSpPr>
            <p:cNvPr id="35" name="Gerade Verbindung mit Pfeil 34"/>
            <p:cNvCxnSpPr/>
            <p:nvPr/>
          </p:nvCxnSpPr>
          <p:spPr>
            <a:xfrm flipH="1">
              <a:off x="1694315" y="2348880"/>
              <a:ext cx="1042797" cy="156476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 flipH="1">
              <a:off x="3013588" y="2348880"/>
              <a:ext cx="1042797" cy="156476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 flipH="1">
              <a:off x="4336932" y="2354473"/>
              <a:ext cx="1042797" cy="156476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2737112" y="2354473"/>
              <a:ext cx="276475" cy="155917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4056385" y="2351677"/>
              <a:ext cx="276475" cy="155917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rade Verbindung 40"/>
          <p:cNvCxnSpPr/>
          <p:nvPr/>
        </p:nvCxnSpPr>
        <p:spPr>
          <a:xfrm>
            <a:off x="5404194" y="2332888"/>
            <a:ext cx="6017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5554473" y="3925502"/>
            <a:ext cx="5296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375645" y="2348880"/>
            <a:ext cx="276475" cy="1559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5535302" y="2348880"/>
            <a:ext cx="276475" cy="155917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940152" y="2354473"/>
            <a:ext cx="0" cy="155917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 rot="16200000">
                <a:off x="5271746" y="2996557"/>
                <a:ext cx="1555106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100" b="0" i="1" dirty="0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1100" b="0" i="1" dirty="0" smtClean="0">
                              <a:latin typeface="Cambria Math"/>
                            </a:rPr>
                            <m:t>𝑐h𝑖𝑟𝑝</m:t>
                          </m:r>
                        </m:sub>
                      </m:sSub>
                      <m:r>
                        <a:rPr lang="de-DE" sz="1100" b="0" i="1" dirty="0" smtClean="0">
                          <a:latin typeface="Cambria Math"/>
                        </a:rPr>
                        <m:t>=30…300</m:t>
                      </m:r>
                      <m:r>
                        <m:rPr>
                          <m:nor/>
                        </m:rPr>
                        <a:rPr lang="de-DE" sz="1100" b="0" i="0" dirty="0" smtClean="0">
                          <a:latin typeface="Cambria Math"/>
                        </a:rPr>
                        <m:t>MHz</m:t>
                      </m:r>
                    </m:oMath>
                  </m:oMathPara>
                </a14:m>
                <a:endParaRPr lang="de-DE" sz="1100" dirty="0"/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71746" y="2996557"/>
                <a:ext cx="1555106" cy="2746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84499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Bremer, Viviane ( TS-DAT )</dc:creator>
  <cp:lastModifiedBy>Bremer, Viviane ( TS-DAT )</cp:lastModifiedBy>
  <cp:revision>3</cp:revision>
  <dcterms:created xsi:type="dcterms:W3CDTF">2019-01-14T08:38:12Z</dcterms:created>
  <dcterms:modified xsi:type="dcterms:W3CDTF">2019-01-14T09:05:36Z</dcterms:modified>
</cp:coreProperties>
</file>