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ADB"/>
    <a:srgbClr val="BDD7EE"/>
    <a:srgbClr val="B2D4BD"/>
    <a:srgbClr val="E5E4E4"/>
    <a:srgbClr val="F9D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3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09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3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0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C78C-5F5F-44C7-BB15-AEDE0B27114A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3AD2-62D0-4130-B48C-FC3B506E5E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>
            <a:off x="3971650" y="2360585"/>
            <a:ext cx="1592832" cy="2022917"/>
            <a:chOff x="3750940" y="2360585"/>
            <a:chExt cx="1592832" cy="2022917"/>
          </a:xfrm>
          <a:solidFill>
            <a:schemeClr val="accent1">
              <a:alpha val="85000"/>
            </a:schemeClr>
          </a:solidFill>
        </p:grpSpPr>
        <p:sp>
          <p:nvSpPr>
            <p:cNvPr id="37" name="Ellipse 36"/>
            <p:cNvSpPr/>
            <p:nvPr/>
          </p:nvSpPr>
          <p:spPr>
            <a:xfrm rot="1787070">
              <a:off x="4072021" y="2360585"/>
              <a:ext cx="1271751" cy="882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750940" y="2878239"/>
              <a:ext cx="1271751" cy="882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 rot="20564024">
              <a:off x="4054488" y="3500633"/>
              <a:ext cx="1271751" cy="882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Kreis 54"/>
          <p:cNvSpPr/>
          <p:nvPr/>
        </p:nvSpPr>
        <p:spPr>
          <a:xfrm rot="16200000">
            <a:off x="3630479" y="251445"/>
            <a:ext cx="4517845" cy="6366307"/>
          </a:xfrm>
          <a:prstGeom prst="pie">
            <a:avLst>
              <a:gd name="adj1" fmla="val 13696965"/>
              <a:gd name="adj2" fmla="val 18692629"/>
            </a:avLst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4611955" y="2536657"/>
            <a:ext cx="1145628" cy="1795884"/>
          </a:xfrm>
          <a:prstGeom prst="ellipse">
            <a:avLst/>
          </a:prstGeom>
          <a:solidFill>
            <a:schemeClr val="accent6">
              <a:lumMod val="40000"/>
              <a:lumOff val="60000"/>
              <a:alpha val="7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7000943" y="1492505"/>
            <a:ext cx="728154" cy="3890276"/>
            <a:chOff x="6885333" y="1492505"/>
            <a:chExt cx="728154" cy="3890276"/>
          </a:xfrm>
          <a:solidFill>
            <a:schemeClr val="accent1">
              <a:alpha val="85000"/>
            </a:schemeClr>
          </a:solidFill>
        </p:grpSpPr>
        <p:sp>
          <p:nvSpPr>
            <p:cNvPr id="46" name="Ellipse 45"/>
            <p:cNvSpPr/>
            <p:nvPr/>
          </p:nvSpPr>
          <p:spPr>
            <a:xfrm rot="14618841">
              <a:off x="6362992" y="4194528"/>
              <a:ext cx="1710594" cy="6659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 rot="7443995">
              <a:off x="6417725" y="2007337"/>
              <a:ext cx="1710594" cy="6809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7334179" y="2557677"/>
            <a:ext cx="1546595" cy="1795884"/>
            <a:chOff x="7060920" y="2671232"/>
            <a:chExt cx="1291700" cy="1523637"/>
          </a:xfrm>
          <a:solidFill>
            <a:schemeClr val="accent1">
              <a:alpha val="85000"/>
            </a:schemeClr>
          </a:solidFill>
        </p:grpSpPr>
        <p:sp>
          <p:nvSpPr>
            <p:cNvPr id="41" name="Ellipse 40"/>
            <p:cNvSpPr/>
            <p:nvPr/>
          </p:nvSpPr>
          <p:spPr>
            <a:xfrm rot="322342">
              <a:off x="7080869" y="3312000"/>
              <a:ext cx="1271751" cy="882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 rot="21110263">
              <a:off x="7060920" y="2671232"/>
              <a:ext cx="1271751" cy="882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Kreis 61"/>
          <p:cNvSpPr/>
          <p:nvPr/>
        </p:nvSpPr>
        <p:spPr>
          <a:xfrm rot="5400000">
            <a:off x="6624983" y="2123146"/>
            <a:ext cx="2751923" cy="2655339"/>
          </a:xfrm>
          <a:prstGeom prst="pie">
            <a:avLst>
              <a:gd name="adj1" fmla="val 13696965"/>
              <a:gd name="adj2" fmla="val 18692629"/>
            </a:avLst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7084826" y="2536657"/>
            <a:ext cx="1145628" cy="1795884"/>
          </a:xfrm>
          <a:prstGeom prst="ellipse">
            <a:avLst/>
          </a:prstGeom>
          <a:solidFill>
            <a:schemeClr val="accent6">
              <a:lumMod val="40000"/>
              <a:lumOff val="60000"/>
              <a:alpha val="77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Kreis 52"/>
          <p:cNvSpPr/>
          <p:nvPr/>
        </p:nvSpPr>
        <p:spPr>
          <a:xfrm rot="13348881">
            <a:off x="4466905" y="2274716"/>
            <a:ext cx="3382116" cy="3484843"/>
          </a:xfrm>
          <a:prstGeom prst="pie">
            <a:avLst>
              <a:gd name="adj1" fmla="val 9922270"/>
              <a:gd name="adj2" fmla="val 17508924"/>
            </a:avLst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" name="Kreis 53"/>
          <p:cNvSpPr/>
          <p:nvPr/>
        </p:nvSpPr>
        <p:spPr>
          <a:xfrm rot="2662115">
            <a:off x="4313080" y="1115445"/>
            <a:ext cx="3382116" cy="3484843"/>
          </a:xfrm>
          <a:prstGeom prst="pie">
            <a:avLst>
              <a:gd name="adj1" fmla="val 9922270"/>
              <a:gd name="adj2" fmla="val 17508924"/>
            </a:avLst>
          </a:prstGeom>
          <a:solidFill>
            <a:schemeClr val="bg2">
              <a:lumMod val="9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Gleichschenkliges Dreieck 58"/>
          <p:cNvSpPr/>
          <p:nvPr/>
        </p:nvSpPr>
        <p:spPr>
          <a:xfrm rot="5400000">
            <a:off x="2894119" y="1224894"/>
            <a:ext cx="1549728" cy="4419409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Gleichschenkliges Dreieck 58"/>
          <p:cNvSpPr/>
          <p:nvPr/>
        </p:nvSpPr>
        <p:spPr>
          <a:xfrm rot="5400000">
            <a:off x="2485633" y="695464"/>
            <a:ext cx="986004" cy="5515853"/>
          </a:xfrm>
          <a:custGeom>
            <a:avLst/>
            <a:gdLst>
              <a:gd name="connsiteX0" fmla="*/ 0 w 954362"/>
              <a:gd name="connsiteY0" fmla="*/ 4272263 h 4272263"/>
              <a:gd name="connsiteX1" fmla="*/ 477181 w 954362"/>
              <a:gd name="connsiteY1" fmla="*/ 0 h 4272263"/>
              <a:gd name="connsiteX2" fmla="*/ 954362 w 954362"/>
              <a:gd name="connsiteY2" fmla="*/ 4272263 h 4272263"/>
              <a:gd name="connsiteX3" fmla="*/ 0 w 954362"/>
              <a:gd name="connsiteY3" fmla="*/ 4272263 h 4272263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45158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  <a:gd name="connsiteX0" fmla="*/ 0 w 954362"/>
              <a:gd name="connsiteY0" fmla="*/ 4272263 h 4419409"/>
              <a:gd name="connsiteX1" fmla="*/ 477181 w 954362"/>
              <a:gd name="connsiteY1" fmla="*/ 0 h 4419409"/>
              <a:gd name="connsiteX2" fmla="*/ 954362 w 954362"/>
              <a:gd name="connsiteY2" fmla="*/ 4272263 h 4419409"/>
              <a:gd name="connsiteX3" fmla="*/ 497710 w 954362"/>
              <a:gd name="connsiteY3" fmla="*/ 4419409 h 4419409"/>
              <a:gd name="connsiteX4" fmla="*/ 0 w 954362"/>
              <a:gd name="connsiteY4" fmla="*/ 4272263 h 441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362" h="4419409">
                <a:moveTo>
                  <a:pt x="0" y="4272263"/>
                </a:moveTo>
                <a:lnTo>
                  <a:pt x="477181" y="0"/>
                </a:lnTo>
                <a:lnTo>
                  <a:pt x="954362" y="4272263"/>
                </a:lnTo>
                <a:cubicBezTo>
                  <a:pt x="805649" y="4352843"/>
                  <a:pt x="751526" y="4370361"/>
                  <a:pt x="497710" y="4419409"/>
                </a:cubicBezTo>
                <a:cubicBezTo>
                  <a:pt x="244221" y="4391381"/>
                  <a:pt x="158896" y="4373864"/>
                  <a:pt x="0" y="427226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4952895" y="2588457"/>
            <a:ext cx="3021166" cy="1702597"/>
            <a:chOff x="4732185" y="2588457"/>
            <a:chExt cx="3021166" cy="1702597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4732185" y="2588457"/>
              <a:ext cx="3021166" cy="1702597"/>
              <a:chOff x="3522510" y="2559882"/>
              <a:chExt cx="3021166" cy="1702597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522510" y="2717597"/>
                <a:ext cx="3021166" cy="1376855"/>
              </a:xfrm>
              <a:prstGeom prst="roundRect">
                <a:avLst>
                  <a:gd name="adj" fmla="val 3193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r Verbinder 10"/>
              <p:cNvCxnSpPr>
                <a:stCxn id="6" idx="0"/>
                <a:endCxn id="6" idx="0"/>
              </p:cNvCxnSpPr>
              <p:nvPr/>
            </p:nvCxnSpPr>
            <p:spPr>
              <a:xfrm>
                <a:off x="4227129" y="398328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Bogen 5"/>
              <p:cNvSpPr/>
              <p:nvPr/>
            </p:nvSpPr>
            <p:spPr>
              <a:xfrm rot="16211895">
                <a:off x="3727610" y="3143506"/>
                <a:ext cx="1157442" cy="530842"/>
              </a:xfrm>
              <a:custGeom>
                <a:avLst/>
                <a:gdLst>
                  <a:gd name="connsiteX0" fmla="*/ 165 w 1144752"/>
                  <a:gd name="connsiteY0" fmla="*/ 240171 h 492159"/>
                  <a:gd name="connsiteX1" fmla="*/ 572231 w 1144752"/>
                  <a:gd name="connsiteY1" fmla="*/ 0 h 492159"/>
                  <a:gd name="connsiteX2" fmla="*/ 1144547 w 1144752"/>
                  <a:gd name="connsiteY2" fmla="*/ 239499 h 492159"/>
                  <a:gd name="connsiteX3" fmla="*/ 1024033 w 1144752"/>
                  <a:gd name="connsiteY3" fmla="*/ 240885 h 492159"/>
                  <a:gd name="connsiteX4" fmla="*/ 572302 w 1144752"/>
                  <a:gd name="connsiteY4" fmla="*/ 120333 h 492159"/>
                  <a:gd name="connsiteX5" fmla="*/ 120644 w 1144752"/>
                  <a:gd name="connsiteY5" fmla="*/ 241415 h 492159"/>
                  <a:gd name="connsiteX6" fmla="*/ 165 w 1144752"/>
                  <a:gd name="connsiteY6" fmla="*/ 240171 h 492159"/>
                  <a:gd name="connsiteX0" fmla="*/ 0 w 1144382"/>
                  <a:gd name="connsiteY0" fmla="*/ 240171 h 413915"/>
                  <a:gd name="connsiteX1" fmla="*/ 572066 w 1144382"/>
                  <a:gd name="connsiteY1" fmla="*/ 0 h 413915"/>
                  <a:gd name="connsiteX2" fmla="*/ 1144382 w 1144382"/>
                  <a:gd name="connsiteY2" fmla="*/ 239499 h 413915"/>
                  <a:gd name="connsiteX3" fmla="*/ 1115474 w 1144382"/>
                  <a:gd name="connsiteY3" fmla="*/ 413915 h 413915"/>
                  <a:gd name="connsiteX4" fmla="*/ 572137 w 1144382"/>
                  <a:gd name="connsiteY4" fmla="*/ 120333 h 413915"/>
                  <a:gd name="connsiteX5" fmla="*/ 120479 w 1144382"/>
                  <a:gd name="connsiteY5" fmla="*/ 241415 h 413915"/>
                  <a:gd name="connsiteX6" fmla="*/ 0 w 1144382"/>
                  <a:gd name="connsiteY6" fmla="*/ 240171 h 413915"/>
                  <a:gd name="connsiteX0" fmla="*/ 158 w 1144540"/>
                  <a:gd name="connsiteY0" fmla="*/ 240171 h 445515"/>
                  <a:gd name="connsiteX1" fmla="*/ 572224 w 1144540"/>
                  <a:gd name="connsiteY1" fmla="*/ 0 h 445515"/>
                  <a:gd name="connsiteX2" fmla="*/ 1144540 w 1144540"/>
                  <a:gd name="connsiteY2" fmla="*/ 239499 h 445515"/>
                  <a:gd name="connsiteX3" fmla="*/ 1115632 w 1144540"/>
                  <a:gd name="connsiteY3" fmla="*/ 413915 h 445515"/>
                  <a:gd name="connsiteX4" fmla="*/ 572295 w 1144540"/>
                  <a:gd name="connsiteY4" fmla="*/ 120333 h 445515"/>
                  <a:gd name="connsiteX5" fmla="*/ 0 w 1144540"/>
                  <a:gd name="connsiteY5" fmla="*/ 445515 h 445515"/>
                  <a:gd name="connsiteX6" fmla="*/ 158 w 1144540"/>
                  <a:gd name="connsiteY6" fmla="*/ 240171 h 445515"/>
                  <a:gd name="connsiteX0" fmla="*/ 158 w 1144540"/>
                  <a:gd name="connsiteY0" fmla="*/ 240171 h 445515"/>
                  <a:gd name="connsiteX1" fmla="*/ 572224 w 1144540"/>
                  <a:gd name="connsiteY1" fmla="*/ 0 h 445515"/>
                  <a:gd name="connsiteX2" fmla="*/ 1144540 w 1144540"/>
                  <a:gd name="connsiteY2" fmla="*/ 239499 h 445515"/>
                  <a:gd name="connsiteX3" fmla="*/ 1115632 w 1144540"/>
                  <a:gd name="connsiteY3" fmla="*/ 413915 h 445515"/>
                  <a:gd name="connsiteX4" fmla="*/ 581622 w 1144540"/>
                  <a:gd name="connsiteY4" fmla="*/ 310983 h 445515"/>
                  <a:gd name="connsiteX5" fmla="*/ 0 w 1144540"/>
                  <a:gd name="connsiteY5" fmla="*/ 445515 h 445515"/>
                  <a:gd name="connsiteX6" fmla="*/ 158 w 1144540"/>
                  <a:gd name="connsiteY6" fmla="*/ 240171 h 445515"/>
                  <a:gd name="connsiteX0" fmla="*/ 8 w 1144645"/>
                  <a:gd name="connsiteY0" fmla="*/ 168401 h 447417"/>
                  <a:gd name="connsiteX1" fmla="*/ 572329 w 1144645"/>
                  <a:gd name="connsiteY1" fmla="*/ 1902 h 447417"/>
                  <a:gd name="connsiteX2" fmla="*/ 1144645 w 1144645"/>
                  <a:gd name="connsiteY2" fmla="*/ 241401 h 447417"/>
                  <a:gd name="connsiteX3" fmla="*/ 1115737 w 1144645"/>
                  <a:gd name="connsiteY3" fmla="*/ 415817 h 447417"/>
                  <a:gd name="connsiteX4" fmla="*/ 581727 w 1144645"/>
                  <a:gd name="connsiteY4" fmla="*/ 312885 h 447417"/>
                  <a:gd name="connsiteX5" fmla="*/ 105 w 1144645"/>
                  <a:gd name="connsiteY5" fmla="*/ 447417 h 447417"/>
                  <a:gd name="connsiteX6" fmla="*/ 8 w 1144645"/>
                  <a:gd name="connsiteY6" fmla="*/ 168401 h 447417"/>
                  <a:gd name="connsiteX0" fmla="*/ 8 w 1131359"/>
                  <a:gd name="connsiteY0" fmla="*/ 166564 h 445580"/>
                  <a:gd name="connsiteX1" fmla="*/ 572329 w 1131359"/>
                  <a:gd name="connsiteY1" fmla="*/ 65 h 445580"/>
                  <a:gd name="connsiteX2" fmla="*/ 1131359 w 1131359"/>
                  <a:gd name="connsiteY2" fmla="*/ 157270 h 445580"/>
                  <a:gd name="connsiteX3" fmla="*/ 1115737 w 1131359"/>
                  <a:gd name="connsiteY3" fmla="*/ 413980 h 445580"/>
                  <a:gd name="connsiteX4" fmla="*/ 581727 w 1131359"/>
                  <a:gd name="connsiteY4" fmla="*/ 311048 h 445580"/>
                  <a:gd name="connsiteX5" fmla="*/ 105 w 1131359"/>
                  <a:gd name="connsiteY5" fmla="*/ 445580 h 445580"/>
                  <a:gd name="connsiteX6" fmla="*/ 8 w 1131359"/>
                  <a:gd name="connsiteY6" fmla="*/ 166564 h 445580"/>
                  <a:gd name="connsiteX0" fmla="*/ 8 w 1131359"/>
                  <a:gd name="connsiteY0" fmla="*/ 205529 h 484545"/>
                  <a:gd name="connsiteX1" fmla="*/ 572194 w 1131359"/>
                  <a:gd name="connsiteY1" fmla="*/ 27 h 484545"/>
                  <a:gd name="connsiteX2" fmla="*/ 1131359 w 1131359"/>
                  <a:gd name="connsiteY2" fmla="*/ 196235 h 484545"/>
                  <a:gd name="connsiteX3" fmla="*/ 1115737 w 1131359"/>
                  <a:gd name="connsiteY3" fmla="*/ 452945 h 484545"/>
                  <a:gd name="connsiteX4" fmla="*/ 581727 w 1131359"/>
                  <a:gd name="connsiteY4" fmla="*/ 350013 h 484545"/>
                  <a:gd name="connsiteX5" fmla="*/ 105 w 1131359"/>
                  <a:gd name="connsiteY5" fmla="*/ 484545 h 484545"/>
                  <a:gd name="connsiteX6" fmla="*/ 8 w 1131359"/>
                  <a:gd name="connsiteY6" fmla="*/ 205529 h 484545"/>
                  <a:gd name="connsiteX0" fmla="*/ 4089 w 1131254"/>
                  <a:gd name="connsiteY0" fmla="*/ 162734 h 485102"/>
                  <a:gd name="connsiteX1" fmla="*/ 572089 w 1131254"/>
                  <a:gd name="connsiteY1" fmla="*/ 584 h 485102"/>
                  <a:gd name="connsiteX2" fmla="*/ 1131254 w 1131254"/>
                  <a:gd name="connsiteY2" fmla="*/ 196792 h 485102"/>
                  <a:gd name="connsiteX3" fmla="*/ 1115632 w 1131254"/>
                  <a:gd name="connsiteY3" fmla="*/ 453502 h 485102"/>
                  <a:gd name="connsiteX4" fmla="*/ 581622 w 1131254"/>
                  <a:gd name="connsiteY4" fmla="*/ 350570 h 485102"/>
                  <a:gd name="connsiteX5" fmla="*/ 0 w 1131254"/>
                  <a:gd name="connsiteY5" fmla="*/ 485102 h 485102"/>
                  <a:gd name="connsiteX6" fmla="*/ 4089 w 1131254"/>
                  <a:gd name="connsiteY6" fmla="*/ 162734 h 485102"/>
                  <a:gd name="connsiteX0" fmla="*/ 4089 w 1148559"/>
                  <a:gd name="connsiteY0" fmla="*/ 162500 h 484868"/>
                  <a:gd name="connsiteX1" fmla="*/ 572089 w 1148559"/>
                  <a:gd name="connsiteY1" fmla="*/ 350 h 484868"/>
                  <a:gd name="connsiteX2" fmla="*/ 1148559 w 1148559"/>
                  <a:gd name="connsiteY2" fmla="*/ 187830 h 484868"/>
                  <a:gd name="connsiteX3" fmla="*/ 1115632 w 1148559"/>
                  <a:gd name="connsiteY3" fmla="*/ 453268 h 484868"/>
                  <a:gd name="connsiteX4" fmla="*/ 581622 w 1148559"/>
                  <a:gd name="connsiteY4" fmla="*/ 350336 h 484868"/>
                  <a:gd name="connsiteX5" fmla="*/ 0 w 1148559"/>
                  <a:gd name="connsiteY5" fmla="*/ 484868 h 484868"/>
                  <a:gd name="connsiteX6" fmla="*/ 4089 w 1148559"/>
                  <a:gd name="connsiteY6" fmla="*/ 162500 h 484868"/>
                  <a:gd name="connsiteX0" fmla="*/ 4089 w 1148559"/>
                  <a:gd name="connsiteY0" fmla="*/ 162500 h 484868"/>
                  <a:gd name="connsiteX1" fmla="*/ 572089 w 1148559"/>
                  <a:gd name="connsiteY1" fmla="*/ 350 h 484868"/>
                  <a:gd name="connsiteX2" fmla="*/ 1148559 w 1148559"/>
                  <a:gd name="connsiteY2" fmla="*/ 187830 h 484868"/>
                  <a:gd name="connsiteX3" fmla="*/ 1119965 w 1148559"/>
                  <a:gd name="connsiteY3" fmla="*/ 453253 h 484868"/>
                  <a:gd name="connsiteX4" fmla="*/ 581622 w 1148559"/>
                  <a:gd name="connsiteY4" fmla="*/ 350336 h 484868"/>
                  <a:gd name="connsiteX5" fmla="*/ 0 w 1148559"/>
                  <a:gd name="connsiteY5" fmla="*/ 484868 h 484868"/>
                  <a:gd name="connsiteX6" fmla="*/ 4089 w 1148559"/>
                  <a:gd name="connsiteY6" fmla="*/ 162500 h 484868"/>
                  <a:gd name="connsiteX0" fmla="*/ 4089 w 1148559"/>
                  <a:gd name="connsiteY0" fmla="*/ 162500 h 496589"/>
                  <a:gd name="connsiteX1" fmla="*/ 572089 w 1148559"/>
                  <a:gd name="connsiteY1" fmla="*/ 350 h 496589"/>
                  <a:gd name="connsiteX2" fmla="*/ 1148559 w 1148559"/>
                  <a:gd name="connsiteY2" fmla="*/ 187830 h 496589"/>
                  <a:gd name="connsiteX3" fmla="*/ 1120115 w 1148559"/>
                  <a:gd name="connsiteY3" fmla="*/ 496589 h 496589"/>
                  <a:gd name="connsiteX4" fmla="*/ 581622 w 1148559"/>
                  <a:gd name="connsiteY4" fmla="*/ 350336 h 496589"/>
                  <a:gd name="connsiteX5" fmla="*/ 0 w 1148559"/>
                  <a:gd name="connsiteY5" fmla="*/ 484868 h 496589"/>
                  <a:gd name="connsiteX6" fmla="*/ 4089 w 1148559"/>
                  <a:gd name="connsiteY6" fmla="*/ 162500 h 496589"/>
                  <a:gd name="connsiteX0" fmla="*/ 4089 w 1148559"/>
                  <a:gd name="connsiteY0" fmla="*/ 162500 h 496589"/>
                  <a:gd name="connsiteX1" fmla="*/ 572089 w 1148559"/>
                  <a:gd name="connsiteY1" fmla="*/ 350 h 496589"/>
                  <a:gd name="connsiteX2" fmla="*/ 1148559 w 1148559"/>
                  <a:gd name="connsiteY2" fmla="*/ 187830 h 496589"/>
                  <a:gd name="connsiteX3" fmla="*/ 1120115 w 1148559"/>
                  <a:gd name="connsiteY3" fmla="*/ 496589 h 496589"/>
                  <a:gd name="connsiteX4" fmla="*/ 586091 w 1148559"/>
                  <a:gd name="connsiteY4" fmla="*/ 389323 h 496589"/>
                  <a:gd name="connsiteX5" fmla="*/ 0 w 1148559"/>
                  <a:gd name="connsiteY5" fmla="*/ 484868 h 496589"/>
                  <a:gd name="connsiteX6" fmla="*/ 4089 w 1148559"/>
                  <a:gd name="connsiteY6" fmla="*/ 162500 h 496589"/>
                  <a:gd name="connsiteX0" fmla="*/ 4089 w 1148559"/>
                  <a:gd name="connsiteY0" fmla="*/ 171195 h 505284"/>
                  <a:gd name="connsiteX1" fmla="*/ 598061 w 1148559"/>
                  <a:gd name="connsiteY1" fmla="*/ 287 h 505284"/>
                  <a:gd name="connsiteX2" fmla="*/ 1148559 w 1148559"/>
                  <a:gd name="connsiteY2" fmla="*/ 196525 h 505284"/>
                  <a:gd name="connsiteX3" fmla="*/ 1120115 w 1148559"/>
                  <a:gd name="connsiteY3" fmla="*/ 505284 h 505284"/>
                  <a:gd name="connsiteX4" fmla="*/ 586091 w 1148559"/>
                  <a:gd name="connsiteY4" fmla="*/ 398018 h 505284"/>
                  <a:gd name="connsiteX5" fmla="*/ 0 w 1148559"/>
                  <a:gd name="connsiteY5" fmla="*/ 493563 h 505284"/>
                  <a:gd name="connsiteX6" fmla="*/ 4089 w 1148559"/>
                  <a:gd name="connsiteY6" fmla="*/ 171195 h 505284"/>
                  <a:gd name="connsiteX0" fmla="*/ 4089 w 1161590"/>
                  <a:gd name="connsiteY0" fmla="*/ 171393 h 505482"/>
                  <a:gd name="connsiteX1" fmla="*/ 598061 w 1161590"/>
                  <a:gd name="connsiteY1" fmla="*/ 485 h 505482"/>
                  <a:gd name="connsiteX2" fmla="*/ 1161590 w 1161590"/>
                  <a:gd name="connsiteY2" fmla="*/ 205345 h 505482"/>
                  <a:gd name="connsiteX3" fmla="*/ 1120115 w 1161590"/>
                  <a:gd name="connsiteY3" fmla="*/ 505482 h 505482"/>
                  <a:gd name="connsiteX4" fmla="*/ 586091 w 1161590"/>
                  <a:gd name="connsiteY4" fmla="*/ 398216 h 505482"/>
                  <a:gd name="connsiteX5" fmla="*/ 0 w 1161590"/>
                  <a:gd name="connsiteY5" fmla="*/ 493761 h 505482"/>
                  <a:gd name="connsiteX6" fmla="*/ 4089 w 1161590"/>
                  <a:gd name="connsiteY6" fmla="*/ 171393 h 505482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11034"/>
                  <a:gd name="connsiteX1" fmla="*/ 598061 w 1161590"/>
                  <a:gd name="connsiteY1" fmla="*/ 485 h 511034"/>
                  <a:gd name="connsiteX2" fmla="*/ 1161590 w 1161590"/>
                  <a:gd name="connsiteY2" fmla="*/ 205345 h 511034"/>
                  <a:gd name="connsiteX3" fmla="*/ 1137464 w 1161590"/>
                  <a:gd name="connsiteY3" fmla="*/ 509755 h 511034"/>
                  <a:gd name="connsiteX4" fmla="*/ 586091 w 1161590"/>
                  <a:gd name="connsiteY4" fmla="*/ 398216 h 511034"/>
                  <a:gd name="connsiteX5" fmla="*/ 0 w 1161590"/>
                  <a:gd name="connsiteY5" fmla="*/ 493761 h 511034"/>
                  <a:gd name="connsiteX6" fmla="*/ 4089 w 1161590"/>
                  <a:gd name="connsiteY6" fmla="*/ 171393 h 511034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57256"/>
                  <a:gd name="connsiteY0" fmla="*/ 171393 h 514028"/>
                  <a:gd name="connsiteX1" fmla="*/ 598061 w 1157256"/>
                  <a:gd name="connsiteY1" fmla="*/ 485 h 514028"/>
                  <a:gd name="connsiteX2" fmla="*/ 1157256 w 1157256"/>
                  <a:gd name="connsiteY2" fmla="*/ 205360 h 514028"/>
                  <a:gd name="connsiteX3" fmla="*/ 1154813 w 1157256"/>
                  <a:gd name="connsiteY3" fmla="*/ 514028 h 514028"/>
                  <a:gd name="connsiteX4" fmla="*/ 586091 w 1157256"/>
                  <a:gd name="connsiteY4" fmla="*/ 398216 h 514028"/>
                  <a:gd name="connsiteX5" fmla="*/ 0 w 1157256"/>
                  <a:gd name="connsiteY5" fmla="*/ 493761 h 514028"/>
                  <a:gd name="connsiteX6" fmla="*/ 4089 w 1157256"/>
                  <a:gd name="connsiteY6" fmla="*/ 171393 h 514028"/>
                  <a:gd name="connsiteX0" fmla="*/ 4089 w 1159412"/>
                  <a:gd name="connsiteY0" fmla="*/ 171393 h 514028"/>
                  <a:gd name="connsiteX1" fmla="*/ 598061 w 1159412"/>
                  <a:gd name="connsiteY1" fmla="*/ 485 h 514028"/>
                  <a:gd name="connsiteX2" fmla="*/ 1157256 w 1159412"/>
                  <a:gd name="connsiteY2" fmla="*/ 205360 h 514028"/>
                  <a:gd name="connsiteX3" fmla="*/ 1154813 w 1159412"/>
                  <a:gd name="connsiteY3" fmla="*/ 514028 h 514028"/>
                  <a:gd name="connsiteX4" fmla="*/ 586091 w 1159412"/>
                  <a:gd name="connsiteY4" fmla="*/ 398216 h 514028"/>
                  <a:gd name="connsiteX5" fmla="*/ 0 w 1159412"/>
                  <a:gd name="connsiteY5" fmla="*/ 493761 h 514028"/>
                  <a:gd name="connsiteX6" fmla="*/ 4089 w 1159412"/>
                  <a:gd name="connsiteY6" fmla="*/ 171393 h 514028"/>
                  <a:gd name="connsiteX0" fmla="*/ 4089 w 1159412"/>
                  <a:gd name="connsiteY0" fmla="*/ 171393 h 514028"/>
                  <a:gd name="connsiteX1" fmla="*/ 598061 w 1159412"/>
                  <a:gd name="connsiteY1" fmla="*/ 485 h 514028"/>
                  <a:gd name="connsiteX2" fmla="*/ 1157256 w 1159412"/>
                  <a:gd name="connsiteY2" fmla="*/ 205360 h 514028"/>
                  <a:gd name="connsiteX3" fmla="*/ 1154813 w 1159412"/>
                  <a:gd name="connsiteY3" fmla="*/ 514028 h 514028"/>
                  <a:gd name="connsiteX4" fmla="*/ 586091 w 1159412"/>
                  <a:gd name="connsiteY4" fmla="*/ 398216 h 514028"/>
                  <a:gd name="connsiteX5" fmla="*/ 0 w 1159412"/>
                  <a:gd name="connsiteY5" fmla="*/ 493761 h 514028"/>
                  <a:gd name="connsiteX6" fmla="*/ 4089 w 1159412"/>
                  <a:gd name="connsiteY6" fmla="*/ 171393 h 514028"/>
                  <a:gd name="connsiteX0" fmla="*/ 4089 w 1157481"/>
                  <a:gd name="connsiteY0" fmla="*/ 171394 h 514029"/>
                  <a:gd name="connsiteX1" fmla="*/ 598061 w 1157481"/>
                  <a:gd name="connsiteY1" fmla="*/ 486 h 514029"/>
                  <a:gd name="connsiteX2" fmla="*/ 1152922 w 1157481"/>
                  <a:gd name="connsiteY2" fmla="*/ 205376 h 514029"/>
                  <a:gd name="connsiteX3" fmla="*/ 1154813 w 1157481"/>
                  <a:gd name="connsiteY3" fmla="*/ 514029 h 514029"/>
                  <a:gd name="connsiteX4" fmla="*/ 586091 w 1157481"/>
                  <a:gd name="connsiteY4" fmla="*/ 398217 h 514029"/>
                  <a:gd name="connsiteX5" fmla="*/ 0 w 1157481"/>
                  <a:gd name="connsiteY5" fmla="*/ 493762 h 514029"/>
                  <a:gd name="connsiteX6" fmla="*/ 4089 w 1157481"/>
                  <a:gd name="connsiteY6" fmla="*/ 171394 h 514029"/>
                  <a:gd name="connsiteX0" fmla="*/ 4089 w 1157442"/>
                  <a:gd name="connsiteY0" fmla="*/ 170924 h 513559"/>
                  <a:gd name="connsiteX1" fmla="*/ 598061 w 1157442"/>
                  <a:gd name="connsiteY1" fmla="*/ 16 h 513559"/>
                  <a:gd name="connsiteX2" fmla="*/ 1152787 w 1157442"/>
                  <a:gd name="connsiteY2" fmla="*/ 165903 h 513559"/>
                  <a:gd name="connsiteX3" fmla="*/ 1154813 w 1157442"/>
                  <a:gd name="connsiteY3" fmla="*/ 513559 h 513559"/>
                  <a:gd name="connsiteX4" fmla="*/ 586091 w 1157442"/>
                  <a:gd name="connsiteY4" fmla="*/ 397747 h 513559"/>
                  <a:gd name="connsiteX5" fmla="*/ 0 w 1157442"/>
                  <a:gd name="connsiteY5" fmla="*/ 493292 h 513559"/>
                  <a:gd name="connsiteX6" fmla="*/ 4089 w 1157442"/>
                  <a:gd name="connsiteY6" fmla="*/ 170924 h 513559"/>
                  <a:gd name="connsiteX0" fmla="*/ 4089 w 1157442"/>
                  <a:gd name="connsiteY0" fmla="*/ 188207 h 530842"/>
                  <a:gd name="connsiteX1" fmla="*/ 585000 w 1157442"/>
                  <a:gd name="connsiteY1" fmla="*/ 10 h 530842"/>
                  <a:gd name="connsiteX2" fmla="*/ 1152787 w 1157442"/>
                  <a:gd name="connsiteY2" fmla="*/ 183186 h 530842"/>
                  <a:gd name="connsiteX3" fmla="*/ 1154813 w 1157442"/>
                  <a:gd name="connsiteY3" fmla="*/ 530842 h 530842"/>
                  <a:gd name="connsiteX4" fmla="*/ 586091 w 1157442"/>
                  <a:gd name="connsiteY4" fmla="*/ 415030 h 530842"/>
                  <a:gd name="connsiteX5" fmla="*/ 0 w 1157442"/>
                  <a:gd name="connsiteY5" fmla="*/ 510575 h 530842"/>
                  <a:gd name="connsiteX6" fmla="*/ 4089 w 1157442"/>
                  <a:gd name="connsiteY6" fmla="*/ 188207 h 53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7442" h="530842">
                    <a:moveTo>
                      <a:pt x="4089" y="188207"/>
                    </a:moveTo>
                    <a:cubicBezTo>
                      <a:pt x="11550" y="54666"/>
                      <a:pt x="393550" y="847"/>
                      <a:pt x="585000" y="10"/>
                    </a:cubicBezTo>
                    <a:cubicBezTo>
                      <a:pt x="776450" y="-827"/>
                      <a:pt x="1153158" y="49837"/>
                      <a:pt x="1152787" y="183186"/>
                    </a:cubicBezTo>
                    <a:cubicBezTo>
                      <a:pt x="1156163" y="244169"/>
                      <a:pt x="1160210" y="500166"/>
                      <a:pt x="1154813" y="530842"/>
                    </a:cubicBezTo>
                    <a:cubicBezTo>
                      <a:pt x="1157753" y="450417"/>
                      <a:pt x="828512" y="415019"/>
                      <a:pt x="586091" y="415030"/>
                    </a:cubicBezTo>
                    <a:cubicBezTo>
                      <a:pt x="342989" y="415041"/>
                      <a:pt x="336" y="438693"/>
                      <a:pt x="0" y="510575"/>
                    </a:cubicBezTo>
                    <a:cubicBezTo>
                      <a:pt x="188" y="481130"/>
                      <a:pt x="4036" y="256655"/>
                      <a:pt x="4089" y="1882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Bogen 5"/>
              <p:cNvSpPr/>
              <p:nvPr/>
            </p:nvSpPr>
            <p:spPr>
              <a:xfrm rot="5400000">
                <a:off x="5546475" y="3237771"/>
                <a:ext cx="1157442" cy="344142"/>
              </a:xfrm>
              <a:custGeom>
                <a:avLst/>
                <a:gdLst>
                  <a:gd name="connsiteX0" fmla="*/ 165 w 1144752"/>
                  <a:gd name="connsiteY0" fmla="*/ 240171 h 492159"/>
                  <a:gd name="connsiteX1" fmla="*/ 572231 w 1144752"/>
                  <a:gd name="connsiteY1" fmla="*/ 0 h 492159"/>
                  <a:gd name="connsiteX2" fmla="*/ 1144547 w 1144752"/>
                  <a:gd name="connsiteY2" fmla="*/ 239499 h 492159"/>
                  <a:gd name="connsiteX3" fmla="*/ 1024033 w 1144752"/>
                  <a:gd name="connsiteY3" fmla="*/ 240885 h 492159"/>
                  <a:gd name="connsiteX4" fmla="*/ 572302 w 1144752"/>
                  <a:gd name="connsiteY4" fmla="*/ 120333 h 492159"/>
                  <a:gd name="connsiteX5" fmla="*/ 120644 w 1144752"/>
                  <a:gd name="connsiteY5" fmla="*/ 241415 h 492159"/>
                  <a:gd name="connsiteX6" fmla="*/ 165 w 1144752"/>
                  <a:gd name="connsiteY6" fmla="*/ 240171 h 492159"/>
                  <a:gd name="connsiteX0" fmla="*/ 0 w 1144382"/>
                  <a:gd name="connsiteY0" fmla="*/ 240171 h 413915"/>
                  <a:gd name="connsiteX1" fmla="*/ 572066 w 1144382"/>
                  <a:gd name="connsiteY1" fmla="*/ 0 h 413915"/>
                  <a:gd name="connsiteX2" fmla="*/ 1144382 w 1144382"/>
                  <a:gd name="connsiteY2" fmla="*/ 239499 h 413915"/>
                  <a:gd name="connsiteX3" fmla="*/ 1115474 w 1144382"/>
                  <a:gd name="connsiteY3" fmla="*/ 413915 h 413915"/>
                  <a:gd name="connsiteX4" fmla="*/ 572137 w 1144382"/>
                  <a:gd name="connsiteY4" fmla="*/ 120333 h 413915"/>
                  <a:gd name="connsiteX5" fmla="*/ 120479 w 1144382"/>
                  <a:gd name="connsiteY5" fmla="*/ 241415 h 413915"/>
                  <a:gd name="connsiteX6" fmla="*/ 0 w 1144382"/>
                  <a:gd name="connsiteY6" fmla="*/ 240171 h 413915"/>
                  <a:gd name="connsiteX0" fmla="*/ 158 w 1144540"/>
                  <a:gd name="connsiteY0" fmla="*/ 240171 h 445515"/>
                  <a:gd name="connsiteX1" fmla="*/ 572224 w 1144540"/>
                  <a:gd name="connsiteY1" fmla="*/ 0 h 445515"/>
                  <a:gd name="connsiteX2" fmla="*/ 1144540 w 1144540"/>
                  <a:gd name="connsiteY2" fmla="*/ 239499 h 445515"/>
                  <a:gd name="connsiteX3" fmla="*/ 1115632 w 1144540"/>
                  <a:gd name="connsiteY3" fmla="*/ 413915 h 445515"/>
                  <a:gd name="connsiteX4" fmla="*/ 572295 w 1144540"/>
                  <a:gd name="connsiteY4" fmla="*/ 120333 h 445515"/>
                  <a:gd name="connsiteX5" fmla="*/ 0 w 1144540"/>
                  <a:gd name="connsiteY5" fmla="*/ 445515 h 445515"/>
                  <a:gd name="connsiteX6" fmla="*/ 158 w 1144540"/>
                  <a:gd name="connsiteY6" fmla="*/ 240171 h 445515"/>
                  <a:gd name="connsiteX0" fmla="*/ 158 w 1144540"/>
                  <a:gd name="connsiteY0" fmla="*/ 240171 h 445515"/>
                  <a:gd name="connsiteX1" fmla="*/ 572224 w 1144540"/>
                  <a:gd name="connsiteY1" fmla="*/ 0 h 445515"/>
                  <a:gd name="connsiteX2" fmla="*/ 1144540 w 1144540"/>
                  <a:gd name="connsiteY2" fmla="*/ 239499 h 445515"/>
                  <a:gd name="connsiteX3" fmla="*/ 1115632 w 1144540"/>
                  <a:gd name="connsiteY3" fmla="*/ 413915 h 445515"/>
                  <a:gd name="connsiteX4" fmla="*/ 581622 w 1144540"/>
                  <a:gd name="connsiteY4" fmla="*/ 310983 h 445515"/>
                  <a:gd name="connsiteX5" fmla="*/ 0 w 1144540"/>
                  <a:gd name="connsiteY5" fmla="*/ 445515 h 445515"/>
                  <a:gd name="connsiteX6" fmla="*/ 158 w 1144540"/>
                  <a:gd name="connsiteY6" fmla="*/ 240171 h 445515"/>
                  <a:gd name="connsiteX0" fmla="*/ 8 w 1144645"/>
                  <a:gd name="connsiteY0" fmla="*/ 168401 h 447417"/>
                  <a:gd name="connsiteX1" fmla="*/ 572329 w 1144645"/>
                  <a:gd name="connsiteY1" fmla="*/ 1902 h 447417"/>
                  <a:gd name="connsiteX2" fmla="*/ 1144645 w 1144645"/>
                  <a:gd name="connsiteY2" fmla="*/ 241401 h 447417"/>
                  <a:gd name="connsiteX3" fmla="*/ 1115737 w 1144645"/>
                  <a:gd name="connsiteY3" fmla="*/ 415817 h 447417"/>
                  <a:gd name="connsiteX4" fmla="*/ 581727 w 1144645"/>
                  <a:gd name="connsiteY4" fmla="*/ 312885 h 447417"/>
                  <a:gd name="connsiteX5" fmla="*/ 105 w 1144645"/>
                  <a:gd name="connsiteY5" fmla="*/ 447417 h 447417"/>
                  <a:gd name="connsiteX6" fmla="*/ 8 w 1144645"/>
                  <a:gd name="connsiteY6" fmla="*/ 168401 h 447417"/>
                  <a:gd name="connsiteX0" fmla="*/ 8 w 1131359"/>
                  <a:gd name="connsiteY0" fmla="*/ 166564 h 445580"/>
                  <a:gd name="connsiteX1" fmla="*/ 572329 w 1131359"/>
                  <a:gd name="connsiteY1" fmla="*/ 65 h 445580"/>
                  <a:gd name="connsiteX2" fmla="*/ 1131359 w 1131359"/>
                  <a:gd name="connsiteY2" fmla="*/ 157270 h 445580"/>
                  <a:gd name="connsiteX3" fmla="*/ 1115737 w 1131359"/>
                  <a:gd name="connsiteY3" fmla="*/ 413980 h 445580"/>
                  <a:gd name="connsiteX4" fmla="*/ 581727 w 1131359"/>
                  <a:gd name="connsiteY4" fmla="*/ 311048 h 445580"/>
                  <a:gd name="connsiteX5" fmla="*/ 105 w 1131359"/>
                  <a:gd name="connsiteY5" fmla="*/ 445580 h 445580"/>
                  <a:gd name="connsiteX6" fmla="*/ 8 w 1131359"/>
                  <a:gd name="connsiteY6" fmla="*/ 166564 h 445580"/>
                  <a:gd name="connsiteX0" fmla="*/ 8 w 1131359"/>
                  <a:gd name="connsiteY0" fmla="*/ 205529 h 484545"/>
                  <a:gd name="connsiteX1" fmla="*/ 572194 w 1131359"/>
                  <a:gd name="connsiteY1" fmla="*/ 27 h 484545"/>
                  <a:gd name="connsiteX2" fmla="*/ 1131359 w 1131359"/>
                  <a:gd name="connsiteY2" fmla="*/ 196235 h 484545"/>
                  <a:gd name="connsiteX3" fmla="*/ 1115737 w 1131359"/>
                  <a:gd name="connsiteY3" fmla="*/ 452945 h 484545"/>
                  <a:gd name="connsiteX4" fmla="*/ 581727 w 1131359"/>
                  <a:gd name="connsiteY4" fmla="*/ 350013 h 484545"/>
                  <a:gd name="connsiteX5" fmla="*/ 105 w 1131359"/>
                  <a:gd name="connsiteY5" fmla="*/ 484545 h 484545"/>
                  <a:gd name="connsiteX6" fmla="*/ 8 w 1131359"/>
                  <a:gd name="connsiteY6" fmla="*/ 205529 h 484545"/>
                  <a:gd name="connsiteX0" fmla="*/ 4089 w 1131254"/>
                  <a:gd name="connsiteY0" fmla="*/ 162734 h 485102"/>
                  <a:gd name="connsiteX1" fmla="*/ 572089 w 1131254"/>
                  <a:gd name="connsiteY1" fmla="*/ 584 h 485102"/>
                  <a:gd name="connsiteX2" fmla="*/ 1131254 w 1131254"/>
                  <a:gd name="connsiteY2" fmla="*/ 196792 h 485102"/>
                  <a:gd name="connsiteX3" fmla="*/ 1115632 w 1131254"/>
                  <a:gd name="connsiteY3" fmla="*/ 453502 h 485102"/>
                  <a:gd name="connsiteX4" fmla="*/ 581622 w 1131254"/>
                  <a:gd name="connsiteY4" fmla="*/ 350570 h 485102"/>
                  <a:gd name="connsiteX5" fmla="*/ 0 w 1131254"/>
                  <a:gd name="connsiteY5" fmla="*/ 485102 h 485102"/>
                  <a:gd name="connsiteX6" fmla="*/ 4089 w 1131254"/>
                  <a:gd name="connsiteY6" fmla="*/ 162734 h 485102"/>
                  <a:gd name="connsiteX0" fmla="*/ 4089 w 1148559"/>
                  <a:gd name="connsiteY0" fmla="*/ 162500 h 484868"/>
                  <a:gd name="connsiteX1" fmla="*/ 572089 w 1148559"/>
                  <a:gd name="connsiteY1" fmla="*/ 350 h 484868"/>
                  <a:gd name="connsiteX2" fmla="*/ 1148559 w 1148559"/>
                  <a:gd name="connsiteY2" fmla="*/ 187830 h 484868"/>
                  <a:gd name="connsiteX3" fmla="*/ 1115632 w 1148559"/>
                  <a:gd name="connsiteY3" fmla="*/ 453268 h 484868"/>
                  <a:gd name="connsiteX4" fmla="*/ 581622 w 1148559"/>
                  <a:gd name="connsiteY4" fmla="*/ 350336 h 484868"/>
                  <a:gd name="connsiteX5" fmla="*/ 0 w 1148559"/>
                  <a:gd name="connsiteY5" fmla="*/ 484868 h 484868"/>
                  <a:gd name="connsiteX6" fmla="*/ 4089 w 1148559"/>
                  <a:gd name="connsiteY6" fmla="*/ 162500 h 484868"/>
                  <a:gd name="connsiteX0" fmla="*/ 4089 w 1148559"/>
                  <a:gd name="connsiteY0" fmla="*/ 162500 h 484868"/>
                  <a:gd name="connsiteX1" fmla="*/ 572089 w 1148559"/>
                  <a:gd name="connsiteY1" fmla="*/ 350 h 484868"/>
                  <a:gd name="connsiteX2" fmla="*/ 1148559 w 1148559"/>
                  <a:gd name="connsiteY2" fmla="*/ 187830 h 484868"/>
                  <a:gd name="connsiteX3" fmla="*/ 1119965 w 1148559"/>
                  <a:gd name="connsiteY3" fmla="*/ 453253 h 484868"/>
                  <a:gd name="connsiteX4" fmla="*/ 581622 w 1148559"/>
                  <a:gd name="connsiteY4" fmla="*/ 350336 h 484868"/>
                  <a:gd name="connsiteX5" fmla="*/ 0 w 1148559"/>
                  <a:gd name="connsiteY5" fmla="*/ 484868 h 484868"/>
                  <a:gd name="connsiteX6" fmla="*/ 4089 w 1148559"/>
                  <a:gd name="connsiteY6" fmla="*/ 162500 h 484868"/>
                  <a:gd name="connsiteX0" fmla="*/ 4089 w 1148559"/>
                  <a:gd name="connsiteY0" fmla="*/ 162500 h 496589"/>
                  <a:gd name="connsiteX1" fmla="*/ 572089 w 1148559"/>
                  <a:gd name="connsiteY1" fmla="*/ 350 h 496589"/>
                  <a:gd name="connsiteX2" fmla="*/ 1148559 w 1148559"/>
                  <a:gd name="connsiteY2" fmla="*/ 187830 h 496589"/>
                  <a:gd name="connsiteX3" fmla="*/ 1120115 w 1148559"/>
                  <a:gd name="connsiteY3" fmla="*/ 496589 h 496589"/>
                  <a:gd name="connsiteX4" fmla="*/ 581622 w 1148559"/>
                  <a:gd name="connsiteY4" fmla="*/ 350336 h 496589"/>
                  <a:gd name="connsiteX5" fmla="*/ 0 w 1148559"/>
                  <a:gd name="connsiteY5" fmla="*/ 484868 h 496589"/>
                  <a:gd name="connsiteX6" fmla="*/ 4089 w 1148559"/>
                  <a:gd name="connsiteY6" fmla="*/ 162500 h 496589"/>
                  <a:gd name="connsiteX0" fmla="*/ 4089 w 1148559"/>
                  <a:gd name="connsiteY0" fmla="*/ 162500 h 496589"/>
                  <a:gd name="connsiteX1" fmla="*/ 572089 w 1148559"/>
                  <a:gd name="connsiteY1" fmla="*/ 350 h 496589"/>
                  <a:gd name="connsiteX2" fmla="*/ 1148559 w 1148559"/>
                  <a:gd name="connsiteY2" fmla="*/ 187830 h 496589"/>
                  <a:gd name="connsiteX3" fmla="*/ 1120115 w 1148559"/>
                  <a:gd name="connsiteY3" fmla="*/ 496589 h 496589"/>
                  <a:gd name="connsiteX4" fmla="*/ 586091 w 1148559"/>
                  <a:gd name="connsiteY4" fmla="*/ 389323 h 496589"/>
                  <a:gd name="connsiteX5" fmla="*/ 0 w 1148559"/>
                  <a:gd name="connsiteY5" fmla="*/ 484868 h 496589"/>
                  <a:gd name="connsiteX6" fmla="*/ 4089 w 1148559"/>
                  <a:gd name="connsiteY6" fmla="*/ 162500 h 496589"/>
                  <a:gd name="connsiteX0" fmla="*/ 4089 w 1148559"/>
                  <a:gd name="connsiteY0" fmla="*/ 171195 h 505284"/>
                  <a:gd name="connsiteX1" fmla="*/ 598061 w 1148559"/>
                  <a:gd name="connsiteY1" fmla="*/ 287 h 505284"/>
                  <a:gd name="connsiteX2" fmla="*/ 1148559 w 1148559"/>
                  <a:gd name="connsiteY2" fmla="*/ 196525 h 505284"/>
                  <a:gd name="connsiteX3" fmla="*/ 1120115 w 1148559"/>
                  <a:gd name="connsiteY3" fmla="*/ 505284 h 505284"/>
                  <a:gd name="connsiteX4" fmla="*/ 586091 w 1148559"/>
                  <a:gd name="connsiteY4" fmla="*/ 398018 h 505284"/>
                  <a:gd name="connsiteX5" fmla="*/ 0 w 1148559"/>
                  <a:gd name="connsiteY5" fmla="*/ 493563 h 505284"/>
                  <a:gd name="connsiteX6" fmla="*/ 4089 w 1148559"/>
                  <a:gd name="connsiteY6" fmla="*/ 171195 h 505284"/>
                  <a:gd name="connsiteX0" fmla="*/ 4089 w 1161590"/>
                  <a:gd name="connsiteY0" fmla="*/ 171393 h 505482"/>
                  <a:gd name="connsiteX1" fmla="*/ 598061 w 1161590"/>
                  <a:gd name="connsiteY1" fmla="*/ 485 h 505482"/>
                  <a:gd name="connsiteX2" fmla="*/ 1161590 w 1161590"/>
                  <a:gd name="connsiteY2" fmla="*/ 205345 h 505482"/>
                  <a:gd name="connsiteX3" fmla="*/ 1120115 w 1161590"/>
                  <a:gd name="connsiteY3" fmla="*/ 505482 h 505482"/>
                  <a:gd name="connsiteX4" fmla="*/ 586091 w 1161590"/>
                  <a:gd name="connsiteY4" fmla="*/ 398216 h 505482"/>
                  <a:gd name="connsiteX5" fmla="*/ 0 w 1161590"/>
                  <a:gd name="connsiteY5" fmla="*/ 493761 h 505482"/>
                  <a:gd name="connsiteX6" fmla="*/ 4089 w 1161590"/>
                  <a:gd name="connsiteY6" fmla="*/ 171393 h 505482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11034"/>
                  <a:gd name="connsiteX1" fmla="*/ 598061 w 1161590"/>
                  <a:gd name="connsiteY1" fmla="*/ 485 h 511034"/>
                  <a:gd name="connsiteX2" fmla="*/ 1161590 w 1161590"/>
                  <a:gd name="connsiteY2" fmla="*/ 205345 h 511034"/>
                  <a:gd name="connsiteX3" fmla="*/ 1137464 w 1161590"/>
                  <a:gd name="connsiteY3" fmla="*/ 509755 h 511034"/>
                  <a:gd name="connsiteX4" fmla="*/ 586091 w 1161590"/>
                  <a:gd name="connsiteY4" fmla="*/ 398216 h 511034"/>
                  <a:gd name="connsiteX5" fmla="*/ 0 w 1161590"/>
                  <a:gd name="connsiteY5" fmla="*/ 493761 h 511034"/>
                  <a:gd name="connsiteX6" fmla="*/ 4089 w 1161590"/>
                  <a:gd name="connsiteY6" fmla="*/ 171393 h 511034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09755"/>
                  <a:gd name="connsiteX1" fmla="*/ 598061 w 1161590"/>
                  <a:gd name="connsiteY1" fmla="*/ 485 h 509755"/>
                  <a:gd name="connsiteX2" fmla="*/ 1161590 w 1161590"/>
                  <a:gd name="connsiteY2" fmla="*/ 205345 h 509755"/>
                  <a:gd name="connsiteX3" fmla="*/ 1137464 w 1161590"/>
                  <a:gd name="connsiteY3" fmla="*/ 509755 h 509755"/>
                  <a:gd name="connsiteX4" fmla="*/ 586091 w 1161590"/>
                  <a:gd name="connsiteY4" fmla="*/ 398216 h 509755"/>
                  <a:gd name="connsiteX5" fmla="*/ 0 w 1161590"/>
                  <a:gd name="connsiteY5" fmla="*/ 493761 h 509755"/>
                  <a:gd name="connsiteX6" fmla="*/ 4089 w 1161590"/>
                  <a:gd name="connsiteY6" fmla="*/ 171393 h 509755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61590"/>
                  <a:gd name="connsiteY0" fmla="*/ 171393 h 514028"/>
                  <a:gd name="connsiteX1" fmla="*/ 598061 w 1161590"/>
                  <a:gd name="connsiteY1" fmla="*/ 485 h 514028"/>
                  <a:gd name="connsiteX2" fmla="*/ 1161590 w 1161590"/>
                  <a:gd name="connsiteY2" fmla="*/ 205345 h 514028"/>
                  <a:gd name="connsiteX3" fmla="*/ 1154813 w 1161590"/>
                  <a:gd name="connsiteY3" fmla="*/ 514028 h 514028"/>
                  <a:gd name="connsiteX4" fmla="*/ 586091 w 1161590"/>
                  <a:gd name="connsiteY4" fmla="*/ 398216 h 514028"/>
                  <a:gd name="connsiteX5" fmla="*/ 0 w 1161590"/>
                  <a:gd name="connsiteY5" fmla="*/ 493761 h 514028"/>
                  <a:gd name="connsiteX6" fmla="*/ 4089 w 1161590"/>
                  <a:gd name="connsiteY6" fmla="*/ 171393 h 514028"/>
                  <a:gd name="connsiteX0" fmla="*/ 4089 w 1157256"/>
                  <a:gd name="connsiteY0" fmla="*/ 171393 h 514028"/>
                  <a:gd name="connsiteX1" fmla="*/ 598061 w 1157256"/>
                  <a:gd name="connsiteY1" fmla="*/ 485 h 514028"/>
                  <a:gd name="connsiteX2" fmla="*/ 1157256 w 1157256"/>
                  <a:gd name="connsiteY2" fmla="*/ 205360 h 514028"/>
                  <a:gd name="connsiteX3" fmla="*/ 1154813 w 1157256"/>
                  <a:gd name="connsiteY3" fmla="*/ 514028 h 514028"/>
                  <a:gd name="connsiteX4" fmla="*/ 586091 w 1157256"/>
                  <a:gd name="connsiteY4" fmla="*/ 398216 h 514028"/>
                  <a:gd name="connsiteX5" fmla="*/ 0 w 1157256"/>
                  <a:gd name="connsiteY5" fmla="*/ 493761 h 514028"/>
                  <a:gd name="connsiteX6" fmla="*/ 4089 w 1157256"/>
                  <a:gd name="connsiteY6" fmla="*/ 171393 h 514028"/>
                  <a:gd name="connsiteX0" fmla="*/ 4089 w 1159412"/>
                  <a:gd name="connsiteY0" fmla="*/ 171393 h 514028"/>
                  <a:gd name="connsiteX1" fmla="*/ 598061 w 1159412"/>
                  <a:gd name="connsiteY1" fmla="*/ 485 h 514028"/>
                  <a:gd name="connsiteX2" fmla="*/ 1157256 w 1159412"/>
                  <a:gd name="connsiteY2" fmla="*/ 205360 h 514028"/>
                  <a:gd name="connsiteX3" fmla="*/ 1154813 w 1159412"/>
                  <a:gd name="connsiteY3" fmla="*/ 514028 h 514028"/>
                  <a:gd name="connsiteX4" fmla="*/ 586091 w 1159412"/>
                  <a:gd name="connsiteY4" fmla="*/ 398216 h 514028"/>
                  <a:gd name="connsiteX5" fmla="*/ 0 w 1159412"/>
                  <a:gd name="connsiteY5" fmla="*/ 493761 h 514028"/>
                  <a:gd name="connsiteX6" fmla="*/ 4089 w 1159412"/>
                  <a:gd name="connsiteY6" fmla="*/ 171393 h 514028"/>
                  <a:gd name="connsiteX0" fmla="*/ 4089 w 1159412"/>
                  <a:gd name="connsiteY0" fmla="*/ 171393 h 514028"/>
                  <a:gd name="connsiteX1" fmla="*/ 598061 w 1159412"/>
                  <a:gd name="connsiteY1" fmla="*/ 485 h 514028"/>
                  <a:gd name="connsiteX2" fmla="*/ 1157256 w 1159412"/>
                  <a:gd name="connsiteY2" fmla="*/ 205360 h 514028"/>
                  <a:gd name="connsiteX3" fmla="*/ 1154813 w 1159412"/>
                  <a:gd name="connsiteY3" fmla="*/ 514028 h 514028"/>
                  <a:gd name="connsiteX4" fmla="*/ 586091 w 1159412"/>
                  <a:gd name="connsiteY4" fmla="*/ 398216 h 514028"/>
                  <a:gd name="connsiteX5" fmla="*/ 0 w 1159412"/>
                  <a:gd name="connsiteY5" fmla="*/ 493761 h 514028"/>
                  <a:gd name="connsiteX6" fmla="*/ 4089 w 1159412"/>
                  <a:gd name="connsiteY6" fmla="*/ 171393 h 514028"/>
                  <a:gd name="connsiteX0" fmla="*/ 4089 w 1157481"/>
                  <a:gd name="connsiteY0" fmla="*/ 171394 h 514029"/>
                  <a:gd name="connsiteX1" fmla="*/ 598061 w 1157481"/>
                  <a:gd name="connsiteY1" fmla="*/ 486 h 514029"/>
                  <a:gd name="connsiteX2" fmla="*/ 1152922 w 1157481"/>
                  <a:gd name="connsiteY2" fmla="*/ 205376 h 514029"/>
                  <a:gd name="connsiteX3" fmla="*/ 1154813 w 1157481"/>
                  <a:gd name="connsiteY3" fmla="*/ 514029 h 514029"/>
                  <a:gd name="connsiteX4" fmla="*/ 586091 w 1157481"/>
                  <a:gd name="connsiteY4" fmla="*/ 398217 h 514029"/>
                  <a:gd name="connsiteX5" fmla="*/ 0 w 1157481"/>
                  <a:gd name="connsiteY5" fmla="*/ 493762 h 514029"/>
                  <a:gd name="connsiteX6" fmla="*/ 4089 w 1157481"/>
                  <a:gd name="connsiteY6" fmla="*/ 171394 h 514029"/>
                  <a:gd name="connsiteX0" fmla="*/ 4089 w 1157442"/>
                  <a:gd name="connsiteY0" fmla="*/ 170924 h 513559"/>
                  <a:gd name="connsiteX1" fmla="*/ 598061 w 1157442"/>
                  <a:gd name="connsiteY1" fmla="*/ 16 h 513559"/>
                  <a:gd name="connsiteX2" fmla="*/ 1152787 w 1157442"/>
                  <a:gd name="connsiteY2" fmla="*/ 165903 h 513559"/>
                  <a:gd name="connsiteX3" fmla="*/ 1154813 w 1157442"/>
                  <a:gd name="connsiteY3" fmla="*/ 513559 h 513559"/>
                  <a:gd name="connsiteX4" fmla="*/ 586091 w 1157442"/>
                  <a:gd name="connsiteY4" fmla="*/ 397747 h 513559"/>
                  <a:gd name="connsiteX5" fmla="*/ 0 w 1157442"/>
                  <a:gd name="connsiteY5" fmla="*/ 493292 h 513559"/>
                  <a:gd name="connsiteX6" fmla="*/ 4089 w 1157442"/>
                  <a:gd name="connsiteY6" fmla="*/ 170924 h 513559"/>
                  <a:gd name="connsiteX0" fmla="*/ 4089 w 1157442"/>
                  <a:gd name="connsiteY0" fmla="*/ 188207 h 530842"/>
                  <a:gd name="connsiteX1" fmla="*/ 585000 w 1157442"/>
                  <a:gd name="connsiteY1" fmla="*/ 10 h 530842"/>
                  <a:gd name="connsiteX2" fmla="*/ 1152787 w 1157442"/>
                  <a:gd name="connsiteY2" fmla="*/ 183186 h 530842"/>
                  <a:gd name="connsiteX3" fmla="*/ 1154813 w 1157442"/>
                  <a:gd name="connsiteY3" fmla="*/ 530842 h 530842"/>
                  <a:gd name="connsiteX4" fmla="*/ 586091 w 1157442"/>
                  <a:gd name="connsiteY4" fmla="*/ 415030 h 530842"/>
                  <a:gd name="connsiteX5" fmla="*/ 0 w 1157442"/>
                  <a:gd name="connsiteY5" fmla="*/ 510575 h 530842"/>
                  <a:gd name="connsiteX6" fmla="*/ 4089 w 1157442"/>
                  <a:gd name="connsiteY6" fmla="*/ 188207 h 53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7442" h="530842">
                    <a:moveTo>
                      <a:pt x="4089" y="188207"/>
                    </a:moveTo>
                    <a:cubicBezTo>
                      <a:pt x="11550" y="54666"/>
                      <a:pt x="393550" y="847"/>
                      <a:pt x="585000" y="10"/>
                    </a:cubicBezTo>
                    <a:cubicBezTo>
                      <a:pt x="776450" y="-827"/>
                      <a:pt x="1153158" y="49837"/>
                      <a:pt x="1152787" y="183186"/>
                    </a:cubicBezTo>
                    <a:cubicBezTo>
                      <a:pt x="1156163" y="244169"/>
                      <a:pt x="1160210" y="500166"/>
                      <a:pt x="1154813" y="530842"/>
                    </a:cubicBezTo>
                    <a:cubicBezTo>
                      <a:pt x="1157753" y="450417"/>
                      <a:pt x="828512" y="415019"/>
                      <a:pt x="586091" y="415030"/>
                    </a:cubicBezTo>
                    <a:cubicBezTo>
                      <a:pt x="342989" y="415041"/>
                      <a:pt x="336" y="438693"/>
                      <a:pt x="0" y="510575"/>
                    </a:cubicBezTo>
                    <a:cubicBezTo>
                      <a:pt x="188" y="481130"/>
                      <a:pt x="4036" y="256655"/>
                      <a:pt x="4089" y="18820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Sehne 25"/>
              <p:cNvSpPr/>
              <p:nvPr/>
            </p:nvSpPr>
            <p:spPr>
              <a:xfrm rot="4336448">
                <a:off x="3701852" y="2717403"/>
                <a:ext cx="172477" cy="358615"/>
              </a:xfrm>
              <a:custGeom>
                <a:avLst/>
                <a:gdLst>
                  <a:gd name="connsiteX0" fmla="*/ 136183 w 229683"/>
                  <a:gd name="connsiteY0" fmla="*/ 236274 h 238350"/>
                  <a:gd name="connsiteX1" fmla="*/ 3835 w 229683"/>
                  <a:gd name="connsiteY1" fmla="*/ 149718 h 238350"/>
                  <a:gd name="connsiteX2" fmla="*/ 73418 w 229683"/>
                  <a:gd name="connsiteY2" fmla="*/ 8023 h 238350"/>
                  <a:gd name="connsiteX3" fmla="*/ 136183 w 229683"/>
                  <a:gd name="connsiteY3" fmla="*/ 236274 h 238350"/>
                  <a:gd name="connsiteX0" fmla="*/ 131972 w 131972"/>
                  <a:gd name="connsiteY0" fmla="*/ 228251 h 235399"/>
                  <a:gd name="connsiteX1" fmla="*/ 4260 w 131972"/>
                  <a:gd name="connsiteY1" fmla="*/ 184124 h 235399"/>
                  <a:gd name="connsiteX2" fmla="*/ 69207 w 131972"/>
                  <a:gd name="connsiteY2" fmla="*/ 0 h 235399"/>
                  <a:gd name="connsiteX3" fmla="*/ 131972 w 131972"/>
                  <a:gd name="connsiteY3" fmla="*/ 228251 h 235399"/>
                  <a:gd name="connsiteX0" fmla="*/ 148182 w 148182"/>
                  <a:gd name="connsiteY0" fmla="*/ 319875 h 320927"/>
                  <a:gd name="connsiteX1" fmla="*/ 4260 w 148182"/>
                  <a:gd name="connsiteY1" fmla="*/ 184124 h 320927"/>
                  <a:gd name="connsiteX2" fmla="*/ 69207 w 148182"/>
                  <a:gd name="connsiteY2" fmla="*/ 0 h 320927"/>
                  <a:gd name="connsiteX3" fmla="*/ 148182 w 148182"/>
                  <a:gd name="connsiteY3" fmla="*/ 319875 h 320927"/>
                  <a:gd name="connsiteX0" fmla="*/ 166180 w 166180"/>
                  <a:gd name="connsiteY0" fmla="*/ 319875 h 320823"/>
                  <a:gd name="connsiteX1" fmla="*/ 2938 w 166180"/>
                  <a:gd name="connsiteY1" fmla="*/ 173398 h 320823"/>
                  <a:gd name="connsiteX2" fmla="*/ 87205 w 166180"/>
                  <a:gd name="connsiteY2" fmla="*/ 0 h 320823"/>
                  <a:gd name="connsiteX3" fmla="*/ 166180 w 166180"/>
                  <a:gd name="connsiteY3" fmla="*/ 319875 h 320823"/>
                  <a:gd name="connsiteX0" fmla="*/ 172477 w 172477"/>
                  <a:gd name="connsiteY0" fmla="*/ 357667 h 358615"/>
                  <a:gd name="connsiteX1" fmla="*/ 9235 w 172477"/>
                  <a:gd name="connsiteY1" fmla="*/ 211190 h 358615"/>
                  <a:gd name="connsiteX2" fmla="*/ 46436 w 172477"/>
                  <a:gd name="connsiteY2" fmla="*/ 0 h 358615"/>
                  <a:gd name="connsiteX3" fmla="*/ 172477 w 172477"/>
                  <a:gd name="connsiteY3" fmla="*/ 357667 h 35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77" h="358615">
                    <a:moveTo>
                      <a:pt x="172477" y="357667"/>
                    </a:moveTo>
                    <a:cubicBezTo>
                      <a:pt x="113317" y="369278"/>
                      <a:pt x="24665" y="271583"/>
                      <a:pt x="9235" y="211190"/>
                    </a:cubicBezTo>
                    <a:cubicBezTo>
                      <a:pt x="-5771" y="152457"/>
                      <a:pt x="-8176" y="21917"/>
                      <a:pt x="46436" y="0"/>
                    </a:cubicBezTo>
                    <a:lnTo>
                      <a:pt x="172477" y="35766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Sehne 25"/>
              <p:cNvSpPr/>
              <p:nvPr/>
            </p:nvSpPr>
            <p:spPr>
              <a:xfrm rot="18934158">
                <a:off x="3701853" y="3726731"/>
                <a:ext cx="172477" cy="358615"/>
              </a:xfrm>
              <a:custGeom>
                <a:avLst/>
                <a:gdLst>
                  <a:gd name="connsiteX0" fmla="*/ 136183 w 229683"/>
                  <a:gd name="connsiteY0" fmla="*/ 236274 h 238350"/>
                  <a:gd name="connsiteX1" fmla="*/ 3835 w 229683"/>
                  <a:gd name="connsiteY1" fmla="*/ 149718 h 238350"/>
                  <a:gd name="connsiteX2" fmla="*/ 73418 w 229683"/>
                  <a:gd name="connsiteY2" fmla="*/ 8023 h 238350"/>
                  <a:gd name="connsiteX3" fmla="*/ 136183 w 229683"/>
                  <a:gd name="connsiteY3" fmla="*/ 236274 h 238350"/>
                  <a:gd name="connsiteX0" fmla="*/ 131972 w 131972"/>
                  <a:gd name="connsiteY0" fmla="*/ 228251 h 235399"/>
                  <a:gd name="connsiteX1" fmla="*/ 4260 w 131972"/>
                  <a:gd name="connsiteY1" fmla="*/ 184124 h 235399"/>
                  <a:gd name="connsiteX2" fmla="*/ 69207 w 131972"/>
                  <a:gd name="connsiteY2" fmla="*/ 0 h 235399"/>
                  <a:gd name="connsiteX3" fmla="*/ 131972 w 131972"/>
                  <a:gd name="connsiteY3" fmla="*/ 228251 h 235399"/>
                  <a:gd name="connsiteX0" fmla="*/ 148182 w 148182"/>
                  <a:gd name="connsiteY0" fmla="*/ 319875 h 320927"/>
                  <a:gd name="connsiteX1" fmla="*/ 4260 w 148182"/>
                  <a:gd name="connsiteY1" fmla="*/ 184124 h 320927"/>
                  <a:gd name="connsiteX2" fmla="*/ 69207 w 148182"/>
                  <a:gd name="connsiteY2" fmla="*/ 0 h 320927"/>
                  <a:gd name="connsiteX3" fmla="*/ 148182 w 148182"/>
                  <a:gd name="connsiteY3" fmla="*/ 319875 h 320927"/>
                  <a:gd name="connsiteX0" fmla="*/ 166180 w 166180"/>
                  <a:gd name="connsiteY0" fmla="*/ 319875 h 320823"/>
                  <a:gd name="connsiteX1" fmla="*/ 2938 w 166180"/>
                  <a:gd name="connsiteY1" fmla="*/ 173398 h 320823"/>
                  <a:gd name="connsiteX2" fmla="*/ 87205 w 166180"/>
                  <a:gd name="connsiteY2" fmla="*/ 0 h 320823"/>
                  <a:gd name="connsiteX3" fmla="*/ 166180 w 166180"/>
                  <a:gd name="connsiteY3" fmla="*/ 319875 h 320823"/>
                  <a:gd name="connsiteX0" fmla="*/ 172477 w 172477"/>
                  <a:gd name="connsiteY0" fmla="*/ 357667 h 358615"/>
                  <a:gd name="connsiteX1" fmla="*/ 9235 w 172477"/>
                  <a:gd name="connsiteY1" fmla="*/ 211190 h 358615"/>
                  <a:gd name="connsiteX2" fmla="*/ 46436 w 172477"/>
                  <a:gd name="connsiteY2" fmla="*/ 0 h 358615"/>
                  <a:gd name="connsiteX3" fmla="*/ 172477 w 172477"/>
                  <a:gd name="connsiteY3" fmla="*/ 357667 h 35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77" h="358615">
                    <a:moveTo>
                      <a:pt x="172477" y="357667"/>
                    </a:moveTo>
                    <a:cubicBezTo>
                      <a:pt x="113317" y="369278"/>
                      <a:pt x="24665" y="271583"/>
                      <a:pt x="9235" y="211190"/>
                    </a:cubicBezTo>
                    <a:cubicBezTo>
                      <a:pt x="-5771" y="152457"/>
                      <a:pt x="-8176" y="21917"/>
                      <a:pt x="46436" y="0"/>
                    </a:cubicBezTo>
                    <a:lnTo>
                      <a:pt x="172477" y="35766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ehne 25"/>
              <p:cNvSpPr/>
              <p:nvPr/>
            </p:nvSpPr>
            <p:spPr>
              <a:xfrm rot="14812662">
                <a:off x="6252379" y="3733837"/>
                <a:ext cx="159103" cy="358597"/>
              </a:xfrm>
              <a:custGeom>
                <a:avLst/>
                <a:gdLst>
                  <a:gd name="connsiteX0" fmla="*/ 136183 w 229683"/>
                  <a:gd name="connsiteY0" fmla="*/ 236274 h 238350"/>
                  <a:gd name="connsiteX1" fmla="*/ 3835 w 229683"/>
                  <a:gd name="connsiteY1" fmla="*/ 149718 h 238350"/>
                  <a:gd name="connsiteX2" fmla="*/ 73418 w 229683"/>
                  <a:gd name="connsiteY2" fmla="*/ 8023 h 238350"/>
                  <a:gd name="connsiteX3" fmla="*/ 136183 w 229683"/>
                  <a:gd name="connsiteY3" fmla="*/ 236274 h 238350"/>
                  <a:gd name="connsiteX0" fmla="*/ 131972 w 131972"/>
                  <a:gd name="connsiteY0" fmla="*/ 228251 h 235399"/>
                  <a:gd name="connsiteX1" fmla="*/ 4260 w 131972"/>
                  <a:gd name="connsiteY1" fmla="*/ 184124 h 235399"/>
                  <a:gd name="connsiteX2" fmla="*/ 69207 w 131972"/>
                  <a:gd name="connsiteY2" fmla="*/ 0 h 235399"/>
                  <a:gd name="connsiteX3" fmla="*/ 131972 w 131972"/>
                  <a:gd name="connsiteY3" fmla="*/ 228251 h 235399"/>
                  <a:gd name="connsiteX0" fmla="*/ 148182 w 148182"/>
                  <a:gd name="connsiteY0" fmla="*/ 319875 h 320927"/>
                  <a:gd name="connsiteX1" fmla="*/ 4260 w 148182"/>
                  <a:gd name="connsiteY1" fmla="*/ 184124 h 320927"/>
                  <a:gd name="connsiteX2" fmla="*/ 69207 w 148182"/>
                  <a:gd name="connsiteY2" fmla="*/ 0 h 320927"/>
                  <a:gd name="connsiteX3" fmla="*/ 148182 w 148182"/>
                  <a:gd name="connsiteY3" fmla="*/ 319875 h 320927"/>
                  <a:gd name="connsiteX0" fmla="*/ 166180 w 166180"/>
                  <a:gd name="connsiteY0" fmla="*/ 319875 h 320823"/>
                  <a:gd name="connsiteX1" fmla="*/ 2938 w 166180"/>
                  <a:gd name="connsiteY1" fmla="*/ 173398 h 320823"/>
                  <a:gd name="connsiteX2" fmla="*/ 87205 w 166180"/>
                  <a:gd name="connsiteY2" fmla="*/ 0 h 320823"/>
                  <a:gd name="connsiteX3" fmla="*/ 166180 w 166180"/>
                  <a:gd name="connsiteY3" fmla="*/ 319875 h 320823"/>
                  <a:gd name="connsiteX0" fmla="*/ 172477 w 172477"/>
                  <a:gd name="connsiteY0" fmla="*/ 357667 h 358615"/>
                  <a:gd name="connsiteX1" fmla="*/ 9235 w 172477"/>
                  <a:gd name="connsiteY1" fmla="*/ 211190 h 358615"/>
                  <a:gd name="connsiteX2" fmla="*/ 46436 w 172477"/>
                  <a:gd name="connsiteY2" fmla="*/ 0 h 358615"/>
                  <a:gd name="connsiteX3" fmla="*/ 172477 w 172477"/>
                  <a:gd name="connsiteY3" fmla="*/ 357667 h 358615"/>
                  <a:gd name="connsiteX0" fmla="*/ 162066 w 162066"/>
                  <a:gd name="connsiteY0" fmla="*/ 357667 h 358534"/>
                  <a:gd name="connsiteX1" fmla="*/ 16189 w 162066"/>
                  <a:gd name="connsiteY1" fmla="*/ 201161 h 358534"/>
                  <a:gd name="connsiteX2" fmla="*/ 36025 w 162066"/>
                  <a:gd name="connsiteY2" fmla="*/ 0 h 358534"/>
                  <a:gd name="connsiteX3" fmla="*/ 162066 w 162066"/>
                  <a:gd name="connsiteY3" fmla="*/ 357667 h 358534"/>
                  <a:gd name="connsiteX0" fmla="*/ 162066 w 162066"/>
                  <a:gd name="connsiteY0" fmla="*/ 357667 h 358680"/>
                  <a:gd name="connsiteX1" fmla="*/ 16189 w 162066"/>
                  <a:gd name="connsiteY1" fmla="*/ 201161 h 358680"/>
                  <a:gd name="connsiteX2" fmla="*/ 36025 w 162066"/>
                  <a:gd name="connsiteY2" fmla="*/ 0 h 358680"/>
                  <a:gd name="connsiteX3" fmla="*/ 162066 w 162066"/>
                  <a:gd name="connsiteY3" fmla="*/ 357667 h 358680"/>
                  <a:gd name="connsiteX0" fmla="*/ 159103 w 159103"/>
                  <a:gd name="connsiteY0" fmla="*/ 357667 h 358866"/>
                  <a:gd name="connsiteX1" fmla="*/ 19565 w 159103"/>
                  <a:gd name="connsiteY1" fmla="*/ 216951 h 358866"/>
                  <a:gd name="connsiteX2" fmla="*/ 33062 w 159103"/>
                  <a:gd name="connsiteY2" fmla="*/ 0 h 358866"/>
                  <a:gd name="connsiteX3" fmla="*/ 159103 w 159103"/>
                  <a:gd name="connsiteY3" fmla="*/ 357667 h 358866"/>
                  <a:gd name="connsiteX0" fmla="*/ 159103 w 159103"/>
                  <a:gd name="connsiteY0" fmla="*/ 357667 h 358648"/>
                  <a:gd name="connsiteX1" fmla="*/ 19565 w 159103"/>
                  <a:gd name="connsiteY1" fmla="*/ 216951 h 358648"/>
                  <a:gd name="connsiteX2" fmla="*/ 33062 w 159103"/>
                  <a:gd name="connsiteY2" fmla="*/ 0 h 358648"/>
                  <a:gd name="connsiteX3" fmla="*/ 159103 w 159103"/>
                  <a:gd name="connsiteY3" fmla="*/ 357667 h 358648"/>
                  <a:gd name="connsiteX0" fmla="*/ 159103 w 159103"/>
                  <a:gd name="connsiteY0" fmla="*/ 357667 h 358597"/>
                  <a:gd name="connsiteX1" fmla="*/ 19565 w 159103"/>
                  <a:gd name="connsiteY1" fmla="*/ 216951 h 358597"/>
                  <a:gd name="connsiteX2" fmla="*/ 33062 w 159103"/>
                  <a:gd name="connsiteY2" fmla="*/ 0 h 358597"/>
                  <a:gd name="connsiteX3" fmla="*/ 159103 w 159103"/>
                  <a:gd name="connsiteY3" fmla="*/ 357667 h 35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03" h="358597">
                    <a:moveTo>
                      <a:pt x="159103" y="357667"/>
                    </a:moveTo>
                    <a:cubicBezTo>
                      <a:pt x="99943" y="369278"/>
                      <a:pt x="47095" y="269430"/>
                      <a:pt x="19565" y="216951"/>
                    </a:cubicBezTo>
                    <a:cubicBezTo>
                      <a:pt x="4559" y="158218"/>
                      <a:pt x="-21550" y="21917"/>
                      <a:pt x="33062" y="0"/>
                    </a:cubicBezTo>
                    <a:lnTo>
                      <a:pt x="159103" y="35766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Diagonaler Streifen 29"/>
              <p:cNvSpPr/>
              <p:nvPr/>
            </p:nvSpPr>
            <p:spPr>
              <a:xfrm rot="13666477">
                <a:off x="4653422" y="2537330"/>
                <a:ext cx="402909" cy="448015"/>
              </a:xfrm>
              <a:prstGeom prst="diagStripe">
                <a:avLst>
                  <a:gd name="adj" fmla="val 7621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Diagonaler Streifen 30"/>
              <p:cNvSpPr/>
              <p:nvPr/>
            </p:nvSpPr>
            <p:spPr>
              <a:xfrm rot="13666477">
                <a:off x="5349076" y="2537329"/>
                <a:ext cx="402909" cy="448015"/>
              </a:xfrm>
              <a:prstGeom prst="diagStripe">
                <a:avLst>
                  <a:gd name="adj" fmla="val 7621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Diagonaler Streifen 31"/>
              <p:cNvSpPr/>
              <p:nvPr/>
            </p:nvSpPr>
            <p:spPr>
              <a:xfrm rot="2876089">
                <a:off x="4662385" y="3837017"/>
                <a:ext cx="402909" cy="448015"/>
              </a:xfrm>
              <a:prstGeom prst="diagStripe">
                <a:avLst>
                  <a:gd name="adj" fmla="val 7621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iagonaler Streifen 32"/>
              <p:cNvSpPr/>
              <p:nvPr/>
            </p:nvSpPr>
            <p:spPr>
              <a:xfrm rot="2862099">
                <a:off x="5349076" y="3835333"/>
                <a:ext cx="402909" cy="448015"/>
              </a:xfrm>
              <a:prstGeom prst="diagStripe">
                <a:avLst>
                  <a:gd name="adj" fmla="val 7621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Sehne 25"/>
            <p:cNvSpPr/>
            <p:nvPr/>
          </p:nvSpPr>
          <p:spPr>
            <a:xfrm rot="9309232">
              <a:off x="7481722" y="2765211"/>
              <a:ext cx="159103" cy="358597"/>
            </a:xfrm>
            <a:custGeom>
              <a:avLst/>
              <a:gdLst>
                <a:gd name="connsiteX0" fmla="*/ 136183 w 229683"/>
                <a:gd name="connsiteY0" fmla="*/ 236274 h 238350"/>
                <a:gd name="connsiteX1" fmla="*/ 3835 w 229683"/>
                <a:gd name="connsiteY1" fmla="*/ 149718 h 238350"/>
                <a:gd name="connsiteX2" fmla="*/ 73418 w 229683"/>
                <a:gd name="connsiteY2" fmla="*/ 8023 h 238350"/>
                <a:gd name="connsiteX3" fmla="*/ 136183 w 229683"/>
                <a:gd name="connsiteY3" fmla="*/ 236274 h 238350"/>
                <a:gd name="connsiteX0" fmla="*/ 131972 w 131972"/>
                <a:gd name="connsiteY0" fmla="*/ 228251 h 235399"/>
                <a:gd name="connsiteX1" fmla="*/ 4260 w 131972"/>
                <a:gd name="connsiteY1" fmla="*/ 184124 h 235399"/>
                <a:gd name="connsiteX2" fmla="*/ 69207 w 131972"/>
                <a:gd name="connsiteY2" fmla="*/ 0 h 235399"/>
                <a:gd name="connsiteX3" fmla="*/ 131972 w 131972"/>
                <a:gd name="connsiteY3" fmla="*/ 228251 h 235399"/>
                <a:gd name="connsiteX0" fmla="*/ 148182 w 148182"/>
                <a:gd name="connsiteY0" fmla="*/ 319875 h 320927"/>
                <a:gd name="connsiteX1" fmla="*/ 4260 w 148182"/>
                <a:gd name="connsiteY1" fmla="*/ 184124 h 320927"/>
                <a:gd name="connsiteX2" fmla="*/ 69207 w 148182"/>
                <a:gd name="connsiteY2" fmla="*/ 0 h 320927"/>
                <a:gd name="connsiteX3" fmla="*/ 148182 w 148182"/>
                <a:gd name="connsiteY3" fmla="*/ 319875 h 320927"/>
                <a:gd name="connsiteX0" fmla="*/ 166180 w 166180"/>
                <a:gd name="connsiteY0" fmla="*/ 319875 h 320823"/>
                <a:gd name="connsiteX1" fmla="*/ 2938 w 166180"/>
                <a:gd name="connsiteY1" fmla="*/ 173398 h 320823"/>
                <a:gd name="connsiteX2" fmla="*/ 87205 w 166180"/>
                <a:gd name="connsiteY2" fmla="*/ 0 h 320823"/>
                <a:gd name="connsiteX3" fmla="*/ 166180 w 166180"/>
                <a:gd name="connsiteY3" fmla="*/ 319875 h 320823"/>
                <a:gd name="connsiteX0" fmla="*/ 172477 w 172477"/>
                <a:gd name="connsiteY0" fmla="*/ 357667 h 358615"/>
                <a:gd name="connsiteX1" fmla="*/ 9235 w 172477"/>
                <a:gd name="connsiteY1" fmla="*/ 211190 h 358615"/>
                <a:gd name="connsiteX2" fmla="*/ 46436 w 172477"/>
                <a:gd name="connsiteY2" fmla="*/ 0 h 358615"/>
                <a:gd name="connsiteX3" fmla="*/ 172477 w 172477"/>
                <a:gd name="connsiteY3" fmla="*/ 357667 h 358615"/>
                <a:gd name="connsiteX0" fmla="*/ 162066 w 162066"/>
                <a:gd name="connsiteY0" fmla="*/ 357667 h 358534"/>
                <a:gd name="connsiteX1" fmla="*/ 16189 w 162066"/>
                <a:gd name="connsiteY1" fmla="*/ 201161 h 358534"/>
                <a:gd name="connsiteX2" fmla="*/ 36025 w 162066"/>
                <a:gd name="connsiteY2" fmla="*/ 0 h 358534"/>
                <a:gd name="connsiteX3" fmla="*/ 162066 w 162066"/>
                <a:gd name="connsiteY3" fmla="*/ 357667 h 358534"/>
                <a:gd name="connsiteX0" fmla="*/ 162066 w 162066"/>
                <a:gd name="connsiteY0" fmla="*/ 357667 h 358680"/>
                <a:gd name="connsiteX1" fmla="*/ 16189 w 162066"/>
                <a:gd name="connsiteY1" fmla="*/ 201161 h 358680"/>
                <a:gd name="connsiteX2" fmla="*/ 36025 w 162066"/>
                <a:gd name="connsiteY2" fmla="*/ 0 h 358680"/>
                <a:gd name="connsiteX3" fmla="*/ 162066 w 162066"/>
                <a:gd name="connsiteY3" fmla="*/ 357667 h 358680"/>
                <a:gd name="connsiteX0" fmla="*/ 159103 w 159103"/>
                <a:gd name="connsiteY0" fmla="*/ 357667 h 358866"/>
                <a:gd name="connsiteX1" fmla="*/ 19565 w 159103"/>
                <a:gd name="connsiteY1" fmla="*/ 216951 h 358866"/>
                <a:gd name="connsiteX2" fmla="*/ 33062 w 159103"/>
                <a:gd name="connsiteY2" fmla="*/ 0 h 358866"/>
                <a:gd name="connsiteX3" fmla="*/ 159103 w 159103"/>
                <a:gd name="connsiteY3" fmla="*/ 357667 h 358866"/>
                <a:gd name="connsiteX0" fmla="*/ 159103 w 159103"/>
                <a:gd name="connsiteY0" fmla="*/ 357667 h 358648"/>
                <a:gd name="connsiteX1" fmla="*/ 19565 w 159103"/>
                <a:gd name="connsiteY1" fmla="*/ 216951 h 358648"/>
                <a:gd name="connsiteX2" fmla="*/ 33062 w 159103"/>
                <a:gd name="connsiteY2" fmla="*/ 0 h 358648"/>
                <a:gd name="connsiteX3" fmla="*/ 159103 w 159103"/>
                <a:gd name="connsiteY3" fmla="*/ 357667 h 358648"/>
                <a:gd name="connsiteX0" fmla="*/ 159103 w 159103"/>
                <a:gd name="connsiteY0" fmla="*/ 357667 h 358597"/>
                <a:gd name="connsiteX1" fmla="*/ 19565 w 159103"/>
                <a:gd name="connsiteY1" fmla="*/ 216951 h 358597"/>
                <a:gd name="connsiteX2" fmla="*/ 33062 w 159103"/>
                <a:gd name="connsiteY2" fmla="*/ 0 h 358597"/>
                <a:gd name="connsiteX3" fmla="*/ 159103 w 159103"/>
                <a:gd name="connsiteY3" fmla="*/ 357667 h 35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03" h="358597">
                  <a:moveTo>
                    <a:pt x="159103" y="357667"/>
                  </a:moveTo>
                  <a:cubicBezTo>
                    <a:pt x="99943" y="369278"/>
                    <a:pt x="47095" y="269430"/>
                    <a:pt x="19565" y="216951"/>
                  </a:cubicBezTo>
                  <a:cubicBezTo>
                    <a:pt x="4559" y="158218"/>
                    <a:pt x="-21550" y="21917"/>
                    <a:pt x="33062" y="0"/>
                  </a:cubicBezTo>
                  <a:lnTo>
                    <a:pt x="159103" y="3576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1613336" y="6103774"/>
            <a:ext cx="1497245" cy="276999"/>
            <a:chOff x="593834" y="6103774"/>
            <a:chExt cx="1497245" cy="276999"/>
          </a:xfrm>
        </p:grpSpPr>
        <p:sp>
          <p:nvSpPr>
            <p:cNvPr id="63" name="Rechteck 62"/>
            <p:cNvSpPr/>
            <p:nvPr/>
          </p:nvSpPr>
          <p:spPr>
            <a:xfrm>
              <a:off x="593834" y="6169572"/>
              <a:ext cx="168166" cy="147145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88799" y="6103774"/>
              <a:ext cx="1302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Long Range Radar</a:t>
              </a:r>
              <a:endParaRPr lang="de-DE" sz="1200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3486564" y="6103774"/>
            <a:ext cx="1517074" cy="276999"/>
            <a:chOff x="2740329" y="6103774"/>
            <a:chExt cx="1517074" cy="276999"/>
          </a:xfrm>
        </p:grpSpPr>
        <p:sp>
          <p:nvSpPr>
            <p:cNvPr id="64" name="Rechteck 63"/>
            <p:cNvSpPr/>
            <p:nvPr/>
          </p:nvSpPr>
          <p:spPr>
            <a:xfrm>
              <a:off x="2740329" y="6169571"/>
              <a:ext cx="168166" cy="147145"/>
            </a:xfrm>
            <a:prstGeom prst="rect">
              <a:avLst/>
            </a:prstGeom>
            <a:solidFill>
              <a:srgbClr val="73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916651" y="6103774"/>
              <a:ext cx="13407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Short Range Radar</a:t>
              </a:r>
              <a:endParaRPr lang="de-DE" sz="1200" dirty="0"/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5347297" y="6103774"/>
            <a:ext cx="712545" cy="276999"/>
            <a:chOff x="5031988" y="6103774"/>
            <a:chExt cx="712545" cy="276999"/>
          </a:xfrm>
        </p:grpSpPr>
        <p:sp>
          <p:nvSpPr>
            <p:cNvPr id="65" name="Rechteck 64"/>
            <p:cNvSpPr/>
            <p:nvPr/>
          </p:nvSpPr>
          <p:spPr>
            <a:xfrm>
              <a:off x="5031988" y="6168703"/>
              <a:ext cx="168166" cy="147145"/>
            </a:xfrm>
            <a:prstGeom prst="rect">
              <a:avLst/>
            </a:prstGeom>
            <a:solidFill>
              <a:srgbClr val="F9D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5253693" y="6103774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/>
                <a:t>Lidar</a:t>
              </a:r>
              <a:endParaRPr lang="de-DE" sz="1200" dirty="0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6500773" y="6103774"/>
            <a:ext cx="904994" cy="276999"/>
            <a:chOff x="7183936" y="6103774"/>
            <a:chExt cx="904994" cy="276999"/>
          </a:xfrm>
        </p:grpSpPr>
        <p:sp>
          <p:nvSpPr>
            <p:cNvPr id="66" name="Rechteck 65"/>
            <p:cNvSpPr/>
            <p:nvPr/>
          </p:nvSpPr>
          <p:spPr>
            <a:xfrm>
              <a:off x="7183936" y="6168702"/>
              <a:ext cx="168166" cy="147145"/>
            </a:xfrm>
            <a:prstGeom prst="rect">
              <a:avLst/>
            </a:prstGeom>
            <a:solidFill>
              <a:srgbClr val="E5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429069" y="6103774"/>
              <a:ext cx="659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Kamera</a:t>
              </a:r>
              <a:endParaRPr lang="de-DE" sz="120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7725782" y="6103773"/>
            <a:ext cx="1042980" cy="276999"/>
            <a:chOff x="9239265" y="6103773"/>
            <a:chExt cx="1042980" cy="276999"/>
          </a:xfrm>
        </p:grpSpPr>
        <p:sp>
          <p:nvSpPr>
            <p:cNvPr id="67" name="Rechteck 66"/>
            <p:cNvSpPr/>
            <p:nvPr/>
          </p:nvSpPr>
          <p:spPr>
            <a:xfrm>
              <a:off x="9239265" y="6168702"/>
              <a:ext cx="168166" cy="147145"/>
            </a:xfrm>
            <a:prstGeom prst="rect">
              <a:avLst/>
            </a:prstGeom>
            <a:solidFill>
              <a:srgbClr val="B2D4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9437077" y="6103773"/>
              <a:ext cx="845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Ultraschall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03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</dc:creator>
  <cp:lastModifiedBy>Vivi</cp:lastModifiedBy>
  <cp:revision>7</cp:revision>
  <dcterms:created xsi:type="dcterms:W3CDTF">2019-01-03T09:51:48Z</dcterms:created>
  <dcterms:modified xsi:type="dcterms:W3CDTF">2019-01-03T10:40:23Z</dcterms:modified>
</cp:coreProperties>
</file>