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2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2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07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91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76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4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00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59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30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98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13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3D35-76C9-45F0-941F-61C3687EA7D1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6AB3-84DE-4D1B-8E99-626D53375E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2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331640" y="4911890"/>
            <a:ext cx="568863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619672" y="1340768"/>
            <a:ext cx="144016" cy="3528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2100000">
            <a:off x="1619673" y="1695568"/>
            <a:ext cx="288032" cy="144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rot="2100000">
            <a:off x="1412090" y="3371053"/>
            <a:ext cx="52920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gen 19"/>
          <p:cNvSpPr/>
          <p:nvPr/>
        </p:nvSpPr>
        <p:spPr>
          <a:xfrm rot="6600946">
            <a:off x="1532523" y="1685667"/>
            <a:ext cx="914400" cy="9144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955737" y="2204864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37" y="2204864"/>
                <a:ext cx="38401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>
            <a:off x="1403648" y="1717900"/>
            <a:ext cx="0" cy="3168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/>
              <p:cNvSpPr txBox="1"/>
              <p:nvPr/>
            </p:nvSpPr>
            <p:spPr>
              <a:xfrm>
                <a:off x="1043608" y="3104964"/>
                <a:ext cx="451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04964"/>
                <a:ext cx="45146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/>
          <p:cNvCxnSpPr/>
          <p:nvPr/>
        </p:nvCxnSpPr>
        <p:spPr>
          <a:xfrm>
            <a:off x="1763689" y="4797152"/>
            <a:ext cx="4248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2915816" y="4427820"/>
                <a:ext cx="7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427820"/>
                <a:ext cx="71891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4207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Bremer, Viviane ( TS-DAT )</dc:creator>
  <cp:lastModifiedBy>Bremer, Viviane ( TS-DAT )</cp:lastModifiedBy>
  <cp:revision>4</cp:revision>
  <dcterms:created xsi:type="dcterms:W3CDTF">2019-05-06T12:18:25Z</dcterms:created>
  <dcterms:modified xsi:type="dcterms:W3CDTF">2019-05-22T08:08:07Z</dcterms:modified>
</cp:coreProperties>
</file>