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AADB"/>
    <a:srgbClr val="BDD7EE"/>
    <a:srgbClr val="B2D4BD"/>
    <a:srgbClr val="E5E4E4"/>
    <a:srgbClr val="F9D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220" d="100"/>
          <a:sy n="220" d="100"/>
        </p:scale>
        <p:origin x="2760" y="24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78C-5F5F-44C7-BB15-AEDE0B27114A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3AD2-62D0-4130-B48C-FC3B506E5E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71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78C-5F5F-44C7-BB15-AEDE0B27114A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3AD2-62D0-4130-B48C-FC3B506E5E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2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78C-5F5F-44C7-BB15-AEDE0B27114A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3AD2-62D0-4130-B48C-FC3B506E5E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00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78C-5F5F-44C7-BB15-AEDE0B27114A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3AD2-62D0-4130-B48C-FC3B506E5E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34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78C-5F5F-44C7-BB15-AEDE0B27114A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3AD2-62D0-4130-B48C-FC3B506E5E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38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78C-5F5F-44C7-BB15-AEDE0B27114A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3AD2-62D0-4130-B48C-FC3B506E5E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09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78C-5F5F-44C7-BB15-AEDE0B27114A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3AD2-62D0-4130-B48C-FC3B506E5E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34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78C-5F5F-44C7-BB15-AEDE0B27114A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3AD2-62D0-4130-B48C-FC3B506E5E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08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78C-5F5F-44C7-BB15-AEDE0B27114A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3AD2-62D0-4130-B48C-FC3B506E5E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16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78C-5F5F-44C7-BB15-AEDE0B27114A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3AD2-62D0-4130-B48C-FC3B506E5E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84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78C-5F5F-44C7-BB15-AEDE0B27114A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3AD2-62D0-4130-B48C-FC3B506E5E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00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5C78C-5F5F-44C7-BB15-AEDE0B27114A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43AD2-62D0-4130-B48C-FC3B506E5E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88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Kreis 53"/>
          <p:cNvSpPr/>
          <p:nvPr/>
        </p:nvSpPr>
        <p:spPr>
          <a:xfrm rot="2662115">
            <a:off x="4313080" y="1115445"/>
            <a:ext cx="3382116" cy="3484843"/>
          </a:xfrm>
          <a:prstGeom prst="pie">
            <a:avLst>
              <a:gd name="adj1" fmla="val 9922270"/>
              <a:gd name="adj2" fmla="val 17508924"/>
            </a:avLst>
          </a:prstGeom>
          <a:solidFill>
            <a:schemeClr val="bg2">
              <a:lumMod val="9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220708" y="1175676"/>
            <a:ext cx="9107906" cy="5205097"/>
            <a:chOff x="220708" y="1175676"/>
            <a:chExt cx="9107906" cy="5205097"/>
          </a:xfrm>
        </p:grpSpPr>
        <p:grpSp>
          <p:nvGrpSpPr>
            <p:cNvPr id="40" name="Gruppieren 39"/>
            <p:cNvGrpSpPr/>
            <p:nvPr/>
          </p:nvGrpSpPr>
          <p:grpSpPr>
            <a:xfrm>
              <a:off x="3971650" y="2360585"/>
              <a:ext cx="1592832" cy="2022917"/>
              <a:chOff x="3750940" y="2360585"/>
              <a:chExt cx="1592832" cy="2022917"/>
            </a:xfrm>
            <a:solidFill>
              <a:schemeClr val="accent1">
                <a:alpha val="85000"/>
              </a:schemeClr>
            </a:solidFill>
          </p:grpSpPr>
          <p:sp>
            <p:nvSpPr>
              <p:cNvPr id="37" name="Ellipse 36"/>
              <p:cNvSpPr/>
              <p:nvPr/>
            </p:nvSpPr>
            <p:spPr>
              <a:xfrm rot="1787070">
                <a:off x="4072021" y="2360585"/>
                <a:ext cx="1271751" cy="8828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3750940" y="2878239"/>
                <a:ext cx="1271751" cy="8828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Ellipse 38"/>
              <p:cNvSpPr/>
              <p:nvPr/>
            </p:nvSpPr>
            <p:spPr>
              <a:xfrm rot="20564024">
                <a:off x="4054488" y="3500633"/>
                <a:ext cx="1271751" cy="8828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5" name="Kreis 54"/>
            <p:cNvSpPr/>
            <p:nvPr/>
          </p:nvSpPr>
          <p:spPr>
            <a:xfrm rot="16200000">
              <a:off x="3630479" y="251445"/>
              <a:ext cx="4517845" cy="6366307"/>
            </a:xfrm>
            <a:prstGeom prst="pie">
              <a:avLst>
                <a:gd name="adj1" fmla="val 13696965"/>
                <a:gd name="adj2" fmla="val 18692629"/>
              </a:avLst>
            </a:prstGeom>
            <a:solidFill>
              <a:schemeClr val="bg2">
                <a:lumMod val="9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9" name="Ellipse 48"/>
            <p:cNvSpPr/>
            <p:nvPr/>
          </p:nvSpPr>
          <p:spPr>
            <a:xfrm>
              <a:off x="4611955" y="2536657"/>
              <a:ext cx="1145628" cy="179588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7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8" name="Gruppieren 47"/>
            <p:cNvGrpSpPr/>
            <p:nvPr/>
          </p:nvGrpSpPr>
          <p:grpSpPr>
            <a:xfrm>
              <a:off x="7000943" y="1492505"/>
              <a:ext cx="728154" cy="3890276"/>
              <a:chOff x="6885333" y="1492505"/>
              <a:chExt cx="728154" cy="3890276"/>
            </a:xfrm>
            <a:solidFill>
              <a:schemeClr val="accent1">
                <a:alpha val="85000"/>
              </a:schemeClr>
            </a:solidFill>
          </p:grpSpPr>
          <p:sp>
            <p:nvSpPr>
              <p:cNvPr id="46" name="Ellipse 45"/>
              <p:cNvSpPr/>
              <p:nvPr/>
            </p:nvSpPr>
            <p:spPr>
              <a:xfrm rot="14618841">
                <a:off x="6362992" y="4194528"/>
                <a:ext cx="1710594" cy="6659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Ellipse 46"/>
              <p:cNvSpPr/>
              <p:nvPr/>
            </p:nvSpPr>
            <p:spPr>
              <a:xfrm rot="7443995">
                <a:off x="6417725" y="2007337"/>
                <a:ext cx="1710594" cy="68093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3" name="Gruppieren 42"/>
            <p:cNvGrpSpPr/>
            <p:nvPr/>
          </p:nvGrpSpPr>
          <p:grpSpPr>
            <a:xfrm>
              <a:off x="7334179" y="2557677"/>
              <a:ext cx="1546595" cy="1795884"/>
              <a:chOff x="7060920" y="2671232"/>
              <a:chExt cx="1291700" cy="1523637"/>
            </a:xfrm>
            <a:solidFill>
              <a:schemeClr val="accent1">
                <a:alpha val="85000"/>
              </a:schemeClr>
            </a:solidFill>
          </p:grpSpPr>
          <p:sp>
            <p:nvSpPr>
              <p:cNvPr id="41" name="Ellipse 40"/>
              <p:cNvSpPr/>
              <p:nvPr/>
            </p:nvSpPr>
            <p:spPr>
              <a:xfrm rot="322342">
                <a:off x="7080869" y="3312000"/>
                <a:ext cx="1271751" cy="8828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Ellipse 41"/>
              <p:cNvSpPr/>
              <p:nvPr/>
            </p:nvSpPr>
            <p:spPr>
              <a:xfrm rot="21110263">
                <a:off x="7060920" y="2671232"/>
                <a:ext cx="1271751" cy="8828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2" name="Kreis 61"/>
            <p:cNvSpPr/>
            <p:nvPr/>
          </p:nvSpPr>
          <p:spPr>
            <a:xfrm rot="5400000">
              <a:off x="6624983" y="2123146"/>
              <a:ext cx="2751923" cy="2655339"/>
            </a:xfrm>
            <a:prstGeom prst="pie">
              <a:avLst>
                <a:gd name="adj1" fmla="val 13696965"/>
                <a:gd name="adj2" fmla="val 18692629"/>
              </a:avLst>
            </a:prstGeom>
            <a:solidFill>
              <a:schemeClr val="bg2">
                <a:lumMod val="9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0" name="Ellipse 49"/>
            <p:cNvSpPr/>
            <p:nvPr/>
          </p:nvSpPr>
          <p:spPr>
            <a:xfrm>
              <a:off x="7084826" y="2536657"/>
              <a:ext cx="1145628" cy="179588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7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Kreis 52"/>
            <p:cNvSpPr/>
            <p:nvPr/>
          </p:nvSpPr>
          <p:spPr>
            <a:xfrm rot="13348881">
              <a:off x="4466905" y="2274716"/>
              <a:ext cx="3382116" cy="3484843"/>
            </a:xfrm>
            <a:prstGeom prst="pie">
              <a:avLst>
                <a:gd name="adj1" fmla="val 9922270"/>
                <a:gd name="adj2" fmla="val 17508924"/>
              </a:avLst>
            </a:prstGeom>
            <a:solidFill>
              <a:schemeClr val="bg2">
                <a:lumMod val="9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9" name="Gleichschenkliges Dreieck 58"/>
            <p:cNvSpPr/>
            <p:nvPr/>
          </p:nvSpPr>
          <p:spPr>
            <a:xfrm rot="5400000">
              <a:off x="2894119" y="1224894"/>
              <a:ext cx="1549728" cy="4419409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Gleichschenkliges Dreieck 58"/>
            <p:cNvSpPr/>
            <p:nvPr/>
          </p:nvSpPr>
          <p:spPr>
            <a:xfrm rot="5400000">
              <a:off x="2485633" y="695464"/>
              <a:ext cx="986004" cy="5515853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6" name="Gruppieren 35"/>
            <p:cNvGrpSpPr/>
            <p:nvPr/>
          </p:nvGrpSpPr>
          <p:grpSpPr>
            <a:xfrm>
              <a:off x="4952895" y="2588457"/>
              <a:ext cx="3021166" cy="1702597"/>
              <a:chOff x="4732185" y="2588457"/>
              <a:chExt cx="3021166" cy="1702597"/>
            </a:xfrm>
          </p:grpSpPr>
          <p:grpSp>
            <p:nvGrpSpPr>
              <p:cNvPr id="34" name="Gruppieren 33"/>
              <p:cNvGrpSpPr/>
              <p:nvPr/>
            </p:nvGrpSpPr>
            <p:grpSpPr>
              <a:xfrm>
                <a:off x="4732185" y="2588457"/>
                <a:ext cx="3021166" cy="1702597"/>
                <a:chOff x="3522510" y="2559882"/>
                <a:chExt cx="3021166" cy="1702597"/>
              </a:xfrm>
            </p:grpSpPr>
            <p:sp>
              <p:nvSpPr>
                <p:cNvPr id="4" name="Abgerundetes Rechteck 3"/>
                <p:cNvSpPr/>
                <p:nvPr/>
              </p:nvSpPr>
              <p:spPr>
                <a:xfrm>
                  <a:off x="3522510" y="2717597"/>
                  <a:ext cx="3021166" cy="1376855"/>
                </a:xfrm>
                <a:prstGeom prst="roundRect">
                  <a:avLst>
                    <a:gd name="adj" fmla="val 3193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" name="Gerader Verbinder 10"/>
                <p:cNvCxnSpPr>
                  <a:stCxn id="6" idx="0"/>
                  <a:endCxn id="6" idx="0"/>
                </p:cNvCxnSpPr>
                <p:nvPr/>
              </p:nvCxnSpPr>
              <p:spPr>
                <a:xfrm>
                  <a:off x="4227129" y="3983288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Bogen 5"/>
                <p:cNvSpPr/>
                <p:nvPr/>
              </p:nvSpPr>
              <p:spPr>
                <a:xfrm rot="16211895">
                  <a:off x="3727610" y="3143506"/>
                  <a:ext cx="1157442" cy="530842"/>
                </a:xfrm>
                <a:custGeom>
                  <a:avLst/>
                  <a:gdLst>
                    <a:gd name="connsiteX0" fmla="*/ 165 w 1144752"/>
                    <a:gd name="connsiteY0" fmla="*/ 240171 h 492159"/>
                    <a:gd name="connsiteX1" fmla="*/ 572231 w 1144752"/>
                    <a:gd name="connsiteY1" fmla="*/ 0 h 492159"/>
                    <a:gd name="connsiteX2" fmla="*/ 1144547 w 1144752"/>
                    <a:gd name="connsiteY2" fmla="*/ 239499 h 492159"/>
                    <a:gd name="connsiteX3" fmla="*/ 1024033 w 1144752"/>
                    <a:gd name="connsiteY3" fmla="*/ 240885 h 492159"/>
                    <a:gd name="connsiteX4" fmla="*/ 572302 w 1144752"/>
                    <a:gd name="connsiteY4" fmla="*/ 120333 h 492159"/>
                    <a:gd name="connsiteX5" fmla="*/ 120644 w 1144752"/>
                    <a:gd name="connsiteY5" fmla="*/ 241415 h 492159"/>
                    <a:gd name="connsiteX6" fmla="*/ 165 w 1144752"/>
                    <a:gd name="connsiteY6" fmla="*/ 240171 h 492159"/>
                    <a:gd name="connsiteX0" fmla="*/ 0 w 1144382"/>
                    <a:gd name="connsiteY0" fmla="*/ 240171 h 413915"/>
                    <a:gd name="connsiteX1" fmla="*/ 572066 w 1144382"/>
                    <a:gd name="connsiteY1" fmla="*/ 0 h 413915"/>
                    <a:gd name="connsiteX2" fmla="*/ 1144382 w 1144382"/>
                    <a:gd name="connsiteY2" fmla="*/ 239499 h 413915"/>
                    <a:gd name="connsiteX3" fmla="*/ 1115474 w 1144382"/>
                    <a:gd name="connsiteY3" fmla="*/ 413915 h 413915"/>
                    <a:gd name="connsiteX4" fmla="*/ 572137 w 1144382"/>
                    <a:gd name="connsiteY4" fmla="*/ 120333 h 413915"/>
                    <a:gd name="connsiteX5" fmla="*/ 120479 w 1144382"/>
                    <a:gd name="connsiteY5" fmla="*/ 241415 h 413915"/>
                    <a:gd name="connsiteX6" fmla="*/ 0 w 1144382"/>
                    <a:gd name="connsiteY6" fmla="*/ 240171 h 413915"/>
                    <a:gd name="connsiteX0" fmla="*/ 158 w 1144540"/>
                    <a:gd name="connsiteY0" fmla="*/ 240171 h 445515"/>
                    <a:gd name="connsiteX1" fmla="*/ 572224 w 1144540"/>
                    <a:gd name="connsiteY1" fmla="*/ 0 h 445515"/>
                    <a:gd name="connsiteX2" fmla="*/ 1144540 w 1144540"/>
                    <a:gd name="connsiteY2" fmla="*/ 239499 h 445515"/>
                    <a:gd name="connsiteX3" fmla="*/ 1115632 w 1144540"/>
                    <a:gd name="connsiteY3" fmla="*/ 413915 h 445515"/>
                    <a:gd name="connsiteX4" fmla="*/ 572295 w 1144540"/>
                    <a:gd name="connsiteY4" fmla="*/ 120333 h 445515"/>
                    <a:gd name="connsiteX5" fmla="*/ 0 w 1144540"/>
                    <a:gd name="connsiteY5" fmla="*/ 445515 h 445515"/>
                    <a:gd name="connsiteX6" fmla="*/ 158 w 1144540"/>
                    <a:gd name="connsiteY6" fmla="*/ 240171 h 445515"/>
                    <a:gd name="connsiteX0" fmla="*/ 158 w 1144540"/>
                    <a:gd name="connsiteY0" fmla="*/ 240171 h 445515"/>
                    <a:gd name="connsiteX1" fmla="*/ 572224 w 1144540"/>
                    <a:gd name="connsiteY1" fmla="*/ 0 h 445515"/>
                    <a:gd name="connsiteX2" fmla="*/ 1144540 w 1144540"/>
                    <a:gd name="connsiteY2" fmla="*/ 239499 h 445515"/>
                    <a:gd name="connsiteX3" fmla="*/ 1115632 w 1144540"/>
                    <a:gd name="connsiteY3" fmla="*/ 413915 h 445515"/>
                    <a:gd name="connsiteX4" fmla="*/ 581622 w 1144540"/>
                    <a:gd name="connsiteY4" fmla="*/ 310983 h 445515"/>
                    <a:gd name="connsiteX5" fmla="*/ 0 w 1144540"/>
                    <a:gd name="connsiteY5" fmla="*/ 445515 h 445515"/>
                    <a:gd name="connsiteX6" fmla="*/ 158 w 1144540"/>
                    <a:gd name="connsiteY6" fmla="*/ 240171 h 445515"/>
                    <a:gd name="connsiteX0" fmla="*/ 8 w 1144645"/>
                    <a:gd name="connsiteY0" fmla="*/ 168401 h 447417"/>
                    <a:gd name="connsiteX1" fmla="*/ 572329 w 1144645"/>
                    <a:gd name="connsiteY1" fmla="*/ 1902 h 447417"/>
                    <a:gd name="connsiteX2" fmla="*/ 1144645 w 1144645"/>
                    <a:gd name="connsiteY2" fmla="*/ 241401 h 447417"/>
                    <a:gd name="connsiteX3" fmla="*/ 1115737 w 1144645"/>
                    <a:gd name="connsiteY3" fmla="*/ 415817 h 447417"/>
                    <a:gd name="connsiteX4" fmla="*/ 581727 w 1144645"/>
                    <a:gd name="connsiteY4" fmla="*/ 312885 h 447417"/>
                    <a:gd name="connsiteX5" fmla="*/ 105 w 1144645"/>
                    <a:gd name="connsiteY5" fmla="*/ 447417 h 447417"/>
                    <a:gd name="connsiteX6" fmla="*/ 8 w 1144645"/>
                    <a:gd name="connsiteY6" fmla="*/ 168401 h 447417"/>
                    <a:gd name="connsiteX0" fmla="*/ 8 w 1131359"/>
                    <a:gd name="connsiteY0" fmla="*/ 166564 h 445580"/>
                    <a:gd name="connsiteX1" fmla="*/ 572329 w 1131359"/>
                    <a:gd name="connsiteY1" fmla="*/ 65 h 445580"/>
                    <a:gd name="connsiteX2" fmla="*/ 1131359 w 1131359"/>
                    <a:gd name="connsiteY2" fmla="*/ 157270 h 445580"/>
                    <a:gd name="connsiteX3" fmla="*/ 1115737 w 1131359"/>
                    <a:gd name="connsiteY3" fmla="*/ 413980 h 445580"/>
                    <a:gd name="connsiteX4" fmla="*/ 581727 w 1131359"/>
                    <a:gd name="connsiteY4" fmla="*/ 311048 h 445580"/>
                    <a:gd name="connsiteX5" fmla="*/ 105 w 1131359"/>
                    <a:gd name="connsiteY5" fmla="*/ 445580 h 445580"/>
                    <a:gd name="connsiteX6" fmla="*/ 8 w 1131359"/>
                    <a:gd name="connsiteY6" fmla="*/ 166564 h 445580"/>
                    <a:gd name="connsiteX0" fmla="*/ 8 w 1131359"/>
                    <a:gd name="connsiteY0" fmla="*/ 205529 h 484545"/>
                    <a:gd name="connsiteX1" fmla="*/ 572194 w 1131359"/>
                    <a:gd name="connsiteY1" fmla="*/ 27 h 484545"/>
                    <a:gd name="connsiteX2" fmla="*/ 1131359 w 1131359"/>
                    <a:gd name="connsiteY2" fmla="*/ 196235 h 484545"/>
                    <a:gd name="connsiteX3" fmla="*/ 1115737 w 1131359"/>
                    <a:gd name="connsiteY3" fmla="*/ 452945 h 484545"/>
                    <a:gd name="connsiteX4" fmla="*/ 581727 w 1131359"/>
                    <a:gd name="connsiteY4" fmla="*/ 350013 h 484545"/>
                    <a:gd name="connsiteX5" fmla="*/ 105 w 1131359"/>
                    <a:gd name="connsiteY5" fmla="*/ 484545 h 484545"/>
                    <a:gd name="connsiteX6" fmla="*/ 8 w 1131359"/>
                    <a:gd name="connsiteY6" fmla="*/ 205529 h 484545"/>
                    <a:gd name="connsiteX0" fmla="*/ 4089 w 1131254"/>
                    <a:gd name="connsiteY0" fmla="*/ 162734 h 485102"/>
                    <a:gd name="connsiteX1" fmla="*/ 572089 w 1131254"/>
                    <a:gd name="connsiteY1" fmla="*/ 584 h 485102"/>
                    <a:gd name="connsiteX2" fmla="*/ 1131254 w 1131254"/>
                    <a:gd name="connsiteY2" fmla="*/ 196792 h 485102"/>
                    <a:gd name="connsiteX3" fmla="*/ 1115632 w 1131254"/>
                    <a:gd name="connsiteY3" fmla="*/ 453502 h 485102"/>
                    <a:gd name="connsiteX4" fmla="*/ 581622 w 1131254"/>
                    <a:gd name="connsiteY4" fmla="*/ 350570 h 485102"/>
                    <a:gd name="connsiteX5" fmla="*/ 0 w 1131254"/>
                    <a:gd name="connsiteY5" fmla="*/ 485102 h 485102"/>
                    <a:gd name="connsiteX6" fmla="*/ 4089 w 1131254"/>
                    <a:gd name="connsiteY6" fmla="*/ 162734 h 485102"/>
                    <a:gd name="connsiteX0" fmla="*/ 4089 w 1148559"/>
                    <a:gd name="connsiteY0" fmla="*/ 162500 h 484868"/>
                    <a:gd name="connsiteX1" fmla="*/ 572089 w 1148559"/>
                    <a:gd name="connsiteY1" fmla="*/ 350 h 484868"/>
                    <a:gd name="connsiteX2" fmla="*/ 1148559 w 1148559"/>
                    <a:gd name="connsiteY2" fmla="*/ 187830 h 484868"/>
                    <a:gd name="connsiteX3" fmla="*/ 1115632 w 1148559"/>
                    <a:gd name="connsiteY3" fmla="*/ 453268 h 484868"/>
                    <a:gd name="connsiteX4" fmla="*/ 581622 w 1148559"/>
                    <a:gd name="connsiteY4" fmla="*/ 350336 h 484868"/>
                    <a:gd name="connsiteX5" fmla="*/ 0 w 1148559"/>
                    <a:gd name="connsiteY5" fmla="*/ 484868 h 484868"/>
                    <a:gd name="connsiteX6" fmla="*/ 4089 w 1148559"/>
                    <a:gd name="connsiteY6" fmla="*/ 162500 h 484868"/>
                    <a:gd name="connsiteX0" fmla="*/ 4089 w 1148559"/>
                    <a:gd name="connsiteY0" fmla="*/ 162500 h 484868"/>
                    <a:gd name="connsiteX1" fmla="*/ 572089 w 1148559"/>
                    <a:gd name="connsiteY1" fmla="*/ 350 h 484868"/>
                    <a:gd name="connsiteX2" fmla="*/ 1148559 w 1148559"/>
                    <a:gd name="connsiteY2" fmla="*/ 187830 h 484868"/>
                    <a:gd name="connsiteX3" fmla="*/ 1119965 w 1148559"/>
                    <a:gd name="connsiteY3" fmla="*/ 453253 h 484868"/>
                    <a:gd name="connsiteX4" fmla="*/ 581622 w 1148559"/>
                    <a:gd name="connsiteY4" fmla="*/ 350336 h 484868"/>
                    <a:gd name="connsiteX5" fmla="*/ 0 w 1148559"/>
                    <a:gd name="connsiteY5" fmla="*/ 484868 h 484868"/>
                    <a:gd name="connsiteX6" fmla="*/ 4089 w 1148559"/>
                    <a:gd name="connsiteY6" fmla="*/ 162500 h 484868"/>
                    <a:gd name="connsiteX0" fmla="*/ 4089 w 1148559"/>
                    <a:gd name="connsiteY0" fmla="*/ 162500 h 496589"/>
                    <a:gd name="connsiteX1" fmla="*/ 572089 w 1148559"/>
                    <a:gd name="connsiteY1" fmla="*/ 350 h 496589"/>
                    <a:gd name="connsiteX2" fmla="*/ 1148559 w 1148559"/>
                    <a:gd name="connsiteY2" fmla="*/ 187830 h 496589"/>
                    <a:gd name="connsiteX3" fmla="*/ 1120115 w 1148559"/>
                    <a:gd name="connsiteY3" fmla="*/ 496589 h 496589"/>
                    <a:gd name="connsiteX4" fmla="*/ 581622 w 1148559"/>
                    <a:gd name="connsiteY4" fmla="*/ 350336 h 496589"/>
                    <a:gd name="connsiteX5" fmla="*/ 0 w 1148559"/>
                    <a:gd name="connsiteY5" fmla="*/ 484868 h 496589"/>
                    <a:gd name="connsiteX6" fmla="*/ 4089 w 1148559"/>
                    <a:gd name="connsiteY6" fmla="*/ 162500 h 496589"/>
                    <a:gd name="connsiteX0" fmla="*/ 4089 w 1148559"/>
                    <a:gd name="connsiteY0" fmla="*/ 162500 h 496589"/>
                    <a:gd name="connsiteX1" fmla="*/ 572089 w 1148559"/>
                    <a:gd name="connsiteY1" fmla="*/ 350 h 496589"/>
                    <a:gd name="connsiteX2" fmla="*/ 1148559 w 1148559"/>
                    <a:gd name="connsiteY2" fmla="*/ 187830 h 496589"/>
                    <a:gd name="connsiteX3" fmla="*/ 1120115 w 1148559"/>
                    <a:gd name="connsiteY3" fmla="*/ 496589 h 496589"/>
                    <a:gd name="connsiteX4" fmla="*/ 586091 w 1148559"/>
                    <a:gd name="connsiteY4" fmla="*/ 389323 h 496589"/>
                    <a:gd name="connsiteX5" fmla="*/ 0 w 1148559"/>
                    <a:gd name="connsiteY5" fmla="*/ 484868 h 496589"/>
                    <a:gd name="connsiteX6" fmla="*/ 4089 w 1148559"/>
                    <a:gd name="connsiteY6" fmla="*/ 162500 h 496589"/>
                    <a:gd name="connsiteX0" fmla="*/ 4089 w 1148559"/>
                    <a:gd name="connsiteY0" fmla="*/ 171195 h 505284"/>
                    <a:gd name="connsiteX1" fmla="*/ 598061 w 1148559"/>
                    <a:gd name="connsiteY1" fmla="*/ 287 h 505284"/>
                    <a:gd name="connsiteX2" fmla="*/ 1148559 w 1148559"/>
                    <a:gd name="connsiteY2" fmla="*/ 196525 h 505284"/>
                    <a:gd name="connsiteX3" fmla="*/ 1120115 w 1148559"/>
                    <a:gd name="connsiteY3" fmla="*/ 505284 h 505284"/>
                    <a:gd name="connsiteX4" fmla="*/ 586091 w 1148559"/>
                    <a:gd name="connsiteY4" fmla="*/ 398018 h 505284"/>
                    <a:gd name="connsiteX5" fmla="*/ 0 w 1148559"/>
                    <a:gd name="connsiteY5" fmla="*/ 493563 h 505284"/>
                    <a:gd name="connsiteX6" fmla="*/ 4089 w 1148559"/>
                    <a:gd name="connsiteY6" fmla="*/ 171195 h 505284"/>
                    <a:gd name="connsiteX0" fmla="*/ 4089 w 1161590"/>
                    <a:gd name="connsiteY0" fmla="*/ 171393 h 505482"/>
                    <a:gd name="connsiteX1" fmla="*/ 598061 w 1161590"/>
                    <a:gd name="connsiteY1" fmla="*/ 485 h 505482"/>
                    <a:gd name="connsiteX2" fmla="*/ 1161590 w 1161590"/>
                    <a:gd name="connsiteY2" fmla="*/ 205345 h 505482"/>
                    <a:gd name="connsiteX3" fmla="*/ 1120115 w 1161590"/>
                    <a:gd name="connsiteY3" fmla="*/ 505482 h 505482"/>
                    <a:gd name="connsiteX4" fmla="*/ 586091 w 1161590"/>
                    <a:gd name="connsiteY4" fmla="*/ 398216 h 505482"/>
                    <a:gd name="connsiteX5" fmla="*/ 0 w 1161590"/>
                    <a:gd name="connsiteY5" fmla="*/ 493761 h 505482"/>
                    <a:gd name="connsiteX6" fmla="*/ 4089 w 1161590"/>
                    <a:gd name="connsiteY6" fmla="*/ 171393 h 505482"/>
                    <a:gd name="connsiteX0" fmla="*/ 4089 w 1161590"/>
                    <a:gd name="connsiteY0" fmla="*/ 171393 h 509755"/>
                    <a:gd name="connsiteX1" fmla="*/ 598061 w 1161590"/>
                    <a:gd name="connsiteY1" fmla="*/ 485 h 509755"/>
                    <a:gd name="connsiteX2" fmla="*/ 1161590 w 1161590"/>
                    <a:gd name="connsiteY2" fmla="*/ 205345 h 509755"/>
                    <a:gd name="connsiteX3" fmla="*/ 1137464 w 1161590"/>
                    <a:gd name="connsiteY3" fmla="*/ 509755 h 509755"/>
                    <a:gd name="connsiteX4" fmla="*/ 586091 w 1161590"/>
                    <a:gd name="connsiteY4" fmla="*/ 398216 h 509755"/>
                    <a:gd name="connsiteX5" fmla="*/ 0 w 1161590"/>
                    <a:gd name="connsiteY5" fmla="*/ 493761 h 509755"/>
                    <a:gd name="connsiteX6" fmla="*/ 4089 w 1161590"/>
                    <a:gd name="connsiteY6" fmla="*/ 171393 h 509755"/>
                    <a:gd name="connsiteX0" fmla="*/ 4089 w 1161590"/>
                    <a:gd name="connsiteY0" fmla="*/ 171393 h 511034"/>
                    <a:gd name="connsiteX1" fmla="*/ 598061 w 1161590"/>
                    <a:gd name="connsiteY1" fmla="*/ 485 h 511034"/>
                    <a:gd name="connsiteX2" fmla="*/ 1161590 w 1161590"/>
                    <a:gd name="connsiteY2" fmla="*/ 205345 h 511034"/>
                    <a:gd name="connsiteX3" fmla="*/ 1137464 w 1161590"/>
                    <a:gd name="connsiteY3" fmla="*/ 509755 h 511034"/>
                    <a:gd name="connsiteX4" fmla="*/ 586091 w 1161590"/>
                    <a:gd name="connsiteY4" fmla="*/ 398216 h 511034"/>
                    <a:gd name="connsiteX5" fmla="*/ 0 w 1161590"/>
                    <a:gd name="connsiteY5" fmla="*/ 493761 h 511034"/>
                    <a:gd name="connsiteX6" fmla="*/ 4089 w 1161590"/>
                    <a:gd name="connsiteY6" fmla="*/ 171393 h 511034"/>
                    <a:gd name="connsiteX0" fmla="*/ 4089 w 1161590"/>
                    <a:gd name="connsiteY0" fmla="*/ 171393 h 509755"/>
                    <a:gd name="connsiteX1" fmla="*/ 598061 w 1161590"/>
                    <a:gd name="connsiteY1" fmla="*/ 485 h 509755"/>
                    <a:gd name="connsiteX2" fmla="*/ 1161590 w 1161590"/>
                    <a:gd name="connsiteY2" fmla="*/ 205345 h 509755"/>
                    <a:gd name="connsiteX3" fmla="*/ 1137464 w 1161590"/>
                    <a:gd name="connsiteY3" fmla="*/ 509755 h 509755"/>
                    <a:gd name="connsiteX4" fmla="*/ 586091 w 1161590"/>
                    <a:gd name="connsiteY4" fmla="*/ 398216 h 509755"/>
                    <a:gd name="connsiteX5" fmla="*/ 0 w 1161590"/>
                    <a:gd name="connsiteY5" fmla="*/ 493761 h 509755"/>
                    <a:gd name="connsiteX6" fmla="*/ 4089 w 1161590"/>
                    <a:gd name="connsiteY6" fmla="*/ 171393 h 509755"/>
                    <a:gd name="connsiteX0" fmla="*/ 4089 w 1161590"/>
                    <a:gd name="connsiteY0" fmla="*/ 171393 h 509755"/>
                    <a:gd name="connsiteX1" fmla="*/ 598061 w 1161590"/>
                    <a:gd name="connsiteY1" fmla="*/ 485 h 509755"/>
                    <a:gd name="connsiteX2" fmla="*/ 1161590 w 1161590"/>
                    <a:gd name="connsiteY2" fmla="*/ 205345 h 509755"/>
                    <a:gd name="connsiteX3" fmla="*/ 1137464 w 1161590"/>
                    <a:gd name="connsiteY3" fmla="*/ 509755 h 509755"/>
                    <a:gd name="connsiteX4" fmla="*/ 586091 w 1161590"/>
                    <a:gd name="connsiteY4" fmla="*/ 398216 h 509755"/>
                    <a:gd name="connsiteX5" fmla="*/ 0 w 1161590"/>
                    <a:gd name="connsiteY5" fmla="*/ 493761 h 509755"/>
                    <a:gd name="connsiteX6" fmla="*/ 4089 w 1161590"/>
                    <a:gd name="connsiteY6" fmla="*/ 171393 h 509755"/>
                    <a:gd name="connsiteX0" fmla="*/ 4089 w 1161590"/>
                    <a:gd name="connsiteY0" fmla="*/ 171393 h 509755"/>
                    <a:gd name="connsiteX1" fmla="*/ 598061 w 1161590"/>
                    <a:gd name="connsiteY1" fmla="*/ 485 h 509755"/>
                    <a:gd name="connsiteX2" fmla="*/ 1161590 w 1161590"/>
                    <a:gd name="connsiteY2" fmla="*/ 205345 h 509755"/>
                    <a:gd name="connsiteX3" fmla="*/ 1137464 w 1161590"/>
                    <a:gd name="connsiteY3" fmla="*/ 509755 h 509755"/>
                    <a:gd name="connsiteX4" fmla="*/ 586091 w 1161590"/>
                    <a:gd name="connsiteY4" fmla="*/ 398216 h 509755"/>
                    <a:gd name="connsiteX5" fmla="*/ 0 w 1161590"/>
                    <a:gd name="connsiteY5" fmla="*/ 493761 h 509755"/>
                    <a:gd name="connsiteX6" fmla="*/ 4089 w 1161590"/>
                    <a:gd name="connsiteY6" fmla="*/ 171393 h 509755"/>
                    <a:gd name="connsiteX0" fmla="*/ 4089 w 1161590"/>
                    <a:gd name="connsiteY0" fmla="*/ 171393 h 514028"/>
                    <a:gd name="connsiteX1" fmla="*/ 598061 w 1161590"/>
                    <a:gd name="connsiteY1" fmla="*/ 485 h 514028"/>
                    <a:gd name="connsiteX2" fmla="*/ 1161590 w 1161590"/>
                    <a:gd name="connsiteY2" fmla="*/ 205345 h 514028"/>
                    <a:gd name="connsiteX3" fmla="*/ 1154813 w 1161590"/>
                    <a:gd name="connsiteY3" fmla="*/ 514028 h 514028"/>
                    <a:gd name="connsiteX4" fmla="*/ 586091 w 1161590"/>
                    <a:gd name="connsiteY4" fmla="*/ 398216 h 514028"/>
                    <a:gd name="connsiteX5" fmla="*/ 0 w 1161590"/>
                    <a:gd name="connsiteY5" fmla="*/ 493761 h 514028"/>
                    <a:gd name="connsiteX6" fmla="*/ 4089 w 1161590"/>
                    <a:gd name="connsiteY6" fmla="*/ 171393 h 514028"/>
                    <a:gd name="connsiteX0" fmla="*/ 4089 w 1161590"/>
                    <a:gd name="connsiteY0" fmla="*/ 171393 h 514028"/>
                    <a:gd name="connsiteX1" fmla="*/ 598061 w 1161590"/>
                    <a:gd name="connsiteY1" fmla="*/ 485 h 514028"/>
                    <a:gd name="connsiteX2" fmla="*/ 1161590 w 1161590"/>
                    <a:gd name="connsiteY2" fmla="*/ 205345 h 514028"/>
                    <a:gd name="connsiteX3" fmla="*/ 1154813 w 1161590"/>
                    <a:gd name="connsiteY3" fmla="*/ 514028 h 514028"/>
                    <a:gd name="connsiteX4" fmla="*/ 586091 w 1161590"/>
                    <a:gd name="connsiteY4" fmla="*/ 398216 h 514028"/>
                    <a:gd name="connsiteX5" fmla="*/ 0 w 1161590"/>
                    <a:gd name="connsiteY5" fmla="*/ 493761 h 514028"/>
                    <a:gd name="connsiteX6" fmla="*/ 4089 w 1161590"/>
                    <a:gd name="connsiteY6" fmla="*/ 171393 h 514028"/>
                    <a:gd name="connsiteX0" fmla="*/ 4089 w 1161590"/>
                    <a:gd name="connsiteY0" fmla="*/ 171393 h 514028"/>
                    <a:gd name="connsiteX1" fmla="*/ 598061 w 1161590"/>
                    <a:gd name="connsiteY1" fmla="*/ 485 h 514028"/>
                    <a:gd name="connsiteX2" fmla="*/ 1161590 w 1161590"/>
                    <a:gd name="connsiteY2" fmla="*/ 205345 h 514028"/>
                    <a:gd name="connsiteX3" fmla="*/ 1154813 w 1161590"/>
                    <a:gd name="connsiteY3" fmla="*/ 514028 h 514028"/>
                    <a:gd name="connsiteX4" fmla="*/ 586091 w 1161590"/>
                    <a:gd name="connsiteY4" fmla="*/ 398216 h 514028"/>
                    <a:gd name="connsiteX5" fmla="*/ 0 w 1161590"/>
                    <a:gd name="connsiteY5" fmla="*/ 493761 h 514028"/>
                    <a:gd name="connsiteX6" fmla="*/ 4089 w 1161590"/>
                    <a:gd name="connsiteY6" fmla="*/ 171393 h 514028"/>
                    <a:gd name="connsiteX0" fmla="*/ 4089 w 1161590"/>
                    <a:gd name="connsiteY0" fmla="*/ 171393 h 514028"/>
                    <a:gd name="connsiteX1" fmla="*/ 598061 w 1161590"/>
                    <a:gd name="connsiteY1" fmla="*/ 485 h 514028"/>
                    <a:gd name="connsiteX2" fmla="*/ 1161590 w 1161590"/>
                    <a:gd name="connsiteY2" fmla="*/ 205345 h 514028"/>
                    <a:gd name="connsiteX3" fmla="*/ 1154813 w 1161590"/>
                    <a:gd name="connsiteY3" fmla="*/ 514028 h 514028"/>
                    <a:gd name="connsiteX4" fmla="*/ 586091 w 1161590"/>
                    <a:gd name="connsiteY4" fmla="*/ 398216 h 514028"/>
                    <a:gd name="connsiteX5" fmla="*/ 0 w 1161590"/>
                    <a:gd name="connsiteY5" fmla="*/ 493761 h 514028"/>
                    <a:gd name="connsiteX6" fmla="*/ 4089 w 1161590"/>
                    <a:gd name="connsiteY6" fmla="*/ 171393 h 514028"/>
                    <a:gd name="connsiteX0" fmla="*/ 4089 w 1161590"/>
                    <a:gd name="connsiteY0" fmla="*/ 171393 h 514028"/>
                    <a:gd name="connsiteX1" fmla="*/ 598061 w 1161590"/>
                    <a:gd name="connsiteY1" fmla="*/ 485 h 514028"/>
                    <a:gd name="connsiteX2" fmla="*/ 1161590 w 1161590"/>
                    <a:gd name="connsiteY2" fmla="*/ 205345 h 514028"/>
                    <a:gd name="connsiteX3" fmla="*/ 1154813 w 1161590"/>
                    <a:gd name="connsiteY3" fmla="*/ 514028 h 514028"/>
                    <a:gd name="connsiteX4" fmla="*/ 586091 w 1161590"/>
                    <a:gd name="connsiteY4" fmla="*/ 398216 h 514028"/>
                    <a:gd name="connsiteX5" fmla="*/ 0 w 1161590"/>
                    <a:gd name="connsiteY5" fmla="*/ 493761 h 514028"/>
                    <a:gd name="connsiteX6" fmla="*/ 4089 w 1161590"/>
                    <a:gd name="connsiteY6" fmla="*/ 171393 h 514028"/>
                    <a:gd name="connsiteX0" fmla="*/ 4089 w 1161590"/>
                    <a:gd name="connsiteY0" fmla="*/ 171393 h 514028"/>
                    <a:gd name="connsiteX1" fmla="*/ 598061 w 1161590"/>
                    <a:gd name="connsiteY1" fmla="*/ 485 h 514028"/>
                    <a:gd name="connsiteX2" fmla="*/ 1161590 w 1161590"/>
                    <a:gd name="connsiteY2" fmla="*/ 205345 h 514028"/>
                    <a:gd name="connsiteX3" fmla="*/ 1154813 w 1161590"/>
                    <a:gd name="connsiteY3" fmla="*/ 514028 h 514028"/>
                    <a:gd name="connsiteX4" fmla="*/ 586091 w 1161590"/>
                    <a:gd name="connsiteY4" fmla="*/ 398216 h 514028"/>
                    <a:gd name="connsiteX5" fmla="*/ 0 w 1161590"/>
                    <a:gd name="connsiteY5" fmla="*/ 493761 h 514028"/>
                    <a:gd name="connsiteX6" fmla="*/ 4089 w 1161590"/>
                    <a:gd name="connsiteY6" fmla="*/ 171393 h 514028"/>
                    <a:gd name="connsiteX0" fmla="*/ 4089 w 1157256"/>
                    <a:gd name="connsiteY0" fmla="*/ 171393 h 514028"/>
                    <a:gd name="connsiteX1" fmla="*/ 598061 w 1157256"/>
                    <a:gd name="connsiteY1" fmla="*/ 485 h 514028"/>
                    <a:gd name="connsiteX2" fmla="*/ 1157256 w 1157256"/>
                    <a:gd name="connsiteY2" fmla="*/ 205360 h 514028"/>
                    <a:gd name="connsiteX3" fmla="*/ 1154813 w 1157256"/>
                    <a:gd name="connsiteY3" fmla="*/ 514028 h 514028"/>
                    <a:gd name="connsiteX4" fmla="*/ 586091 w 1157256"/>
                    <a:gd name="connsiteY4" fmla="*/ 398216 h 514028"/>
                    <a:gd name="connsiteX5" fmla="*/ 0 w 1157256"/>
                    <a:gd name="connsiteY5" fmla="*/ 493761 h 514028"/>
                    <a:gd name="connsiteX6" fmla="*/ 4089 w 1157256"/>
                    <a:gd name="connsiteY6" fmla="*/ 171393 h 514028"/>
                    <a:gd name="connsiteX0" fmla="*/ 4089 w 1159412"/>
                    <a:gd name="connsiteY0" fmla="*/ 171393 h 514028"/>
                    <a:gd name="connsiteX1" fmla="*/ 598061 w 1159412"/>
                    <a:gd name="connsiteY1" fmla="*/ 485 h 514028"/>
                    <a:gd name="connsiteX2" fmla="*/ 1157256 w 1159412"/>
                    <a:gd name="connsiteY2" fmla="*/ 205360 h 514028"/>
                    <a:gd name="connsiteX3" fmla="*/ 1154813 w 1159412"/>
                    <a:gd name="connsiteY3" fmla="*/ 514028 h 514028"/>
                    <a:gd name="connsiteX4" fmla="*/ 586091 w 1159412"/>
                    <a:gd name="connsiteY4" fmla="*/ 398216 h 514028"/>
                    <a:gd name="connsiteX5" fmla="*/ 0 w 1159412"/>
                    <a:gd name="connsiteY5" fmla="*/ 493761 h 514028"/>
                    <a:gd name="connsiteX6" fmla="*/ 4089 w 1159412"/>
                    <a:gd name="connsiteY6" fmla="*/ 171393 h 514028"/>
                    <a:gd name="connsiteX0" fmla="*/ 4089 w 1159412"/>
                    <a:gd name="connsiteY0" fmla="*/ 171393 h 514028"/>
                    <a:gd name="connsiteX1" fmla="*/ 598061 w 1159412"/>
                    <a:gd name="connsiteY1" fmla="*/ 485 h 514028"/>
                    <a:gd name="connsiteX2" fmla="*/ 1157256 w 1159412"/>
                    <a:gd name="connsiteY2" fmla="*/ 205360 h 514028"/>
                    <a:gd name="connsiteX3" fmla="*/ 1154813 w 1159412"/>
                    <a:gd name="connsiteY3" fmla="*/ 514028 h 514028"/>
                    <a:gd name="connsiteX4" fmla="*/ 586091 w 1159412"/>
                    <a:gd name="connsiteY4" fmla="*/ 398216 h 514028"/>
                    <a:gd name="connsiteX5" fmla="*/ 0 w 1159412"/>
                    <a:gd name="connsiteY5" fmla="*/ 493761 h 514028"/>
                    <a:gd name="connsiteX6" fmla="*/ 4089 w 1159412"/>
                    <a:gd name="connsiteY6" fmla="*/ 171393 h 514028"/>
                    <a:gd name="connsiteX0" fmla="*/ 4089 w 1157481"/>
                    <a:gd name="connsiteY0" fmla="*/ 171394 h 514029"/>
                    <a:gd name="connsiteX1" fmla="*/ 598061 w 1157481"/>
                    <a:gd name="connsiteY1" fmla="*/ 486 h 514029"/>
                    <a:gd name="connsiteX2" fmla="*/ 1152922 w 1157481"/>
                    <a:gd name="connsiteY2" fmla="*/ 205376 h 514029"/>
                    <a:gd name="connsiteX3" fmla="*/ 1154813 w 1157481"/>
                    <a:gd name="connsiteY3" fmla="*/ 514029 h 514029"/>
                    <a:gd name="connsiteX4" fmla="*/ 586091 w 1157481"/>
                    <a:gd name="connsiteY4" fmla="*/ 398217 h 514029"/>
                    <a:gd name="connsiteX5" fmla="*/ 0 w 1157481"/>
                    <a:gd name="connsiteY5" fmla="*/ 493762 h 514029"/>
                    <a:gd name="connsiteX6" fmla="*/ 4089 w 1157481"/>
                    <a:gd name="connsiteY6" fmla="*/ 171394 h 514029"/>
                    <a:gd name="connsiteX0" fmla="*/ 4089 w 1157442"/>
                    <a:gd name="connsiteY0" fmla="*/ 170924 h 513559"/>
                    <a:gd name="connsiteX1" fmla="*/ 598061 w 1157442"/>
                    <a:gd name="connsiteY1" fmla="*/ 16 h 513559"/>
                    <a:gd name="connsiteX2" fmla="*/ 1152787 w 1157442"/>
                    <a:gd name="connsiteY2" fmla="*/ 165903 h 513559"/>
                    <a:gd name="connsiteX3" fmla="*/ 1154813 w 1157442"/>
                    <a:gd name="connsiteY3" fmla="*/ 513559 h 513559"/>
                    <a:gd name="connsiteX4" fmla="*/ 586091 w 1157442"/>
                    <a:gd name="connsiteY4" fmla="*/ 397747 h 513559"/>
                    <a:gd name="connsiteX5" fmla="*/ 0 w 1157442"/>
                    <a:gd name="connsiteY5" fmla="*/ 493292 h 513559"/>
                    <a:gd name="connsiteX6" fmla="*/ 4089 w 1157442"/>
                    <a:gd name="connsiteY6" fmla="*/ 170924 h 513559"/>
                    <a:gd name="connsiteX0" fmla="*/ 4089 w 1157442"/>
                    <a:gd name="connsiteY0" fmla="*/ 188207 h 530842"/>
                    <a:gd name="connsiteX1" fmla="*/ 585000 w 1157442"/>
                    <a:gd name="connsiteY1" fmla="*/ 10 h 530842"/>
                    <a:gd name="connsiteX2" fmla="*/ 1152787 w 1157442"/>
                    <a:gd name="connsiteY2" fmla="*/ 183186 h 530842"/>
                    <a:gd name="connsiteX3" fmla="*/ 1154813 w 1157442"/>
                    <a:gd name="connsiteY3" fmla="*/ 530842 h 530842"/>
                    <a:gd name="connsiteX4" fmla="*/ 586091 w 1157442"/>
                    <a:gd name="connsiteY4" fmla="*/ 415030 h 530842"/>
                    <a:gd name="connsiteX5" fmla="*/ 0 w 1157442"/>
                    <a:gd name="connsiteY5" fmla="*/ 510575 h 530842"/>
                    <a:gd name="connsiteX6" fmla="*/ 4089 w 1157442"/>
                    <a:gd name="connsiteY6" fmla="*/ 188207 h 53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57442" h="530842">
                      <a:moveTo>
                        <a:pt x="4089" y="188207"/>
                      </a:moveTo>
                      <a:cubicBezTo>
                        <a:pt x="11550" y="54666"/>
                        <a:pt x="393550" y="847"/>
                        <a:pt x="585000" y="10"/>
                      </a:cubicBezTo>
                      <a:cubicBezTo>
                        <a:pt x="776450" y="-827"/>
                        <a:pt x="1153158" y="49837"/>
                        <a:pt x="1152787" y="183186"/>
                      </a:cubicBezTo>
                      <a:cubicBezTo>
                        <a:pt x="1156163" y="244169"/>
                        <a:pt x="1160210" y="500166"/>
                        <a:pt x="1154813" y="530842"/>
                      </a:cubicBezTo>
                      <a:cubicBezTo>
                        <a:pt x="1157753" y="450417"/>
                        <a:pt x="828512" y="415019"/>
                        <a:pt x="586091" y="415030"/>
                      </a:cubicBezTo>
                      <a:cubicBezTo>
                        <a:pt x="342989" y="415041"/>
                        <a:pt x="336" y="438693"/>
                        <a:pt x="0" y="510575"/>
                      </a:cubicBezTo>
                      <a:cubicBezTo>
                        <a:pt x="188" y="481130"/>
                        <a:pt x="4036" y="256655"/>
                        <a:pt x="4089" y="188207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Bogen 5"/>
                <p:cNvSpPr/>
                <p:nvPr/>
              </p:nvSpPr>
              <p:spPr>
                <a:xfrm rot="5400000">
                  <a:off x="5546475" y="3237771"/>
                  <a:ext cx="1157442" cy="344142"/>
                </a:xfrm>
                <a:custGeom>
                  <a:avLst/>
                  <a:gdLst>
                    <a:gd name="connsiteX0" fmla="*/ 165 w 1144752"/>
                    <a:gd name="connsiteY0" fmla="*/ 240171 h 492159"/>
                    <a:gd name="connsiteX1" fmla="*/ 572231 w 1144752"/>
                    <a:gd name="connsiteY1" fmla="*/ 0 h 492159"/>
                    <a:gd name="connsiteX2" fmla="*/ 1144547 w 1144752"/>
                    <a:gd name="connsiteY2" fmla="*/ 239499 h 492159"/>
                    <a:gd name="connsiteX3" fmla="*/ 1024033 w 1144752"/>
                    <a:gd name="connsiteY3" fmla="*/ 240885 h 492159"/>
                    <a:gd name="connsiteX4" fmla="*/ 572302 w 1144752"/>
                    <a:gd name="connsiteY4" fmla="*/ 120333 h 492159"/>
                    <a:gd name="connsiteX5" fmla="*/ 120644 w 1144752"/>
                    <a:gd name="connsiteY5" fmla="*/ 241415 h 492159"/>
                    <a:gd name="connsiteX6" fmla="*/ 165 w 1144752"/>
                    <a:gd name="connsiteY6" fmla="*/ 240171 h 492159"/>
                    <a:gd name="connsiteX0" fmla="*/ 0 w 1144382"/>
                    <a:gd name="connsiteY0" fmla="*/ 240171 h 413915"/>
                    <a:gd name="connsiteX1" fmla="*/ 572066 w 1144382"/>
                    <a:gd name="connsiteY1" fmla="*/ 0 h 413915"/>
                    <a:gd name="connsiteX2" fmla="*/ 1144382 w 1144382"/>
                    <a:gd name="connsiteY2" fmla="*/ 239499 h 413915"/>
                    <a:gd name="connsiteX3" fmla="*/ 1115474 w 1144382"/>
                    <a:gd name="connsiteY3" fmla="*/ 413915 h 413915"/>
                    <a:gd name="connsiteX4" fmla="*/ 572137 w 1144382"/>
                    <a:gd name="connsiteY4" fmla="*/ 120333 h 413915"/>
                    <a:gd name="connsiteX5" fmla="*/ 120479 w 1144382"/>
                    <a:gd name="connsiteY5" fmla="*/ 241415 h 413915"/>
                    <a:gd name="connsiteX6" fmla="*/ 0 w 1144382"/>
                    <a:gd name="connsiteY6" fmla="*/ 240171 h 413915"/>
                    <a:gd name="connsiteX0" fmla="*/ 158 w 1144540"/>
                    <a:gd name="connsiteY0" fmla="*/ 240171 h 445515"/>
                    <a:gd name="connsiteX1" fmla="*/ 572224 w 1144540"/>
                    <a:gd name="connsiteY1" fmla="*/ 0 h 445515"/>
                    <a:gd name="connsiteX2" fmla="*/ 1144540 w 1144540"/>
                    <a:gd name="connsiteY2" fmla="*/ 239499 h 445515"/>
                    <a:gd name="connsiteX3" fmla="*/ 1115632 w 1144540"/>
                    <a:gd name="connsiteY3" fmla="*/ 413915 h 445515"/>
                    <a:gd name="connsiteX4" fmla="*/ 572295 w 1144540"/>
                    <a:gd name="connsiteY4" fmla="*/ 120333 h 445515"/>
                    <a:gd name="connsiteX5" fmla="*/ 0 w 1144540"/>
                    <a:gd name="connsiteY5" fmla="*/ 445515 h 445515"/>
                    <a:gd name="connsiteX6" fmla="*/ 158 w 1144540"/>
                    <a:gd name="connsiteY6" fmla="*/ 240171 h 445515"/>
                    <a:gd name="connsiteX0" fmla="*/ 158 w 1144540"/>
                    <a:gd name="connsiteY0" fmla="*/ 240171 h 445515"/>
                    <a:gd name="connsiteX1" fmla="*/ 572224 w 1144540"/>
                    <a:gd name="connsiteY1" fmla="*/ 0 h 445515"/>
                    <a:gd name="connsiteX2" fmla="*/ 1144540 w 1144540"/>
                    <a:gd name="connsiteY2" fmla="*/ 239499 h 445515"/>
                    <a:gd name="connsiteX3" fmla="*/ 1115632 w 1144540"/>
                    <a:gd name="connsiteY3" fmla="*/ 413915 h 445515"/>
                    <a:gd name="connsiteX4" fmla="*/ 581622 w 1144540"/>
                    <a:gd name="connsiteY4" fmla="*/ 310983 h 445515"/>
                    <a:gd name="connsiteX5" fmla="*/ 0 w 1144540"/>
                    <a:gd name="connsiteY5" fmla="*/ 445515 h 445515"/>
                    <a:gd name="connsiteX6" fmla="*/ 158 w 1144540"/>
                    <a:gd name="connsiteY6" fmla="*/ 240171 h 445515"/>
                    <a:gd name="connsiteX0" fmla="*/ 8 w 1144645"/>
                    <a:gd name="connsiteY0" fmla="*/ 168401 h 447417"/>
                    <a:gd name="connsiteX1" fmla="*/ 572329 w 1144645"/>
                    <a:gd name="connsiteY1" fmla="*/ 1902 h 447417"/>
                    <a:gd name="connsiteX2" fmla="*/ 1144645 w 1144645"/>
                    <a:gd name="connsiteY2" fmla="*/ 241401 h 447417"/>
                    <a:gd name="connsiteX3" fmla="*/ 1115737 w 1144645"/>
                    <a:gd name="connsiteY3" fmla="*/ 415817 h 447417"/>
                    <a:gd name="connsiteX4" fmla="*/ 581727 w 1144645"/>
                    <a:gd name="connsiteY4" fmla="*/ 312885 h 447417"/>
                    <a:gd name="connsiteX5" fmla="*/ 105 w 1144645"/>
                    <a:gd name="connsiteY5" fmla="*/ 447417 h 447417"/>
                    <a:gd name="connsiteX6" fmla="*/ 8 w 1144645"/>
                    <a:gd name="connsiteY6" fmla="*/ 168401 h 447417"/>
                    <a:gd name="connsiteX0" fmla="*/ 8 w 1131359"/>
                    <a:gd name="connsiteY0" fmla="*/ 166564 h 445580"/>
                    <a:gd name="connsiteX1" fmla="*/ 572329 w 1131359"/>
                    <a:gd name="connsiteY1" fmla="*/ 65 h 445580"/>
                    <a:gd name="connsiteX2" fmla="*/ 1131359 w 1131359"/>
                    <a:gd name="connsiteY2" fmla="*/ 157270 h 445580"/>
                    <a:gd name="connsiteX3" fmla="*/ 1115737 w 1131359"/>
                    <a:gd name="connsiteY3" fmla="*/ 413980 h 445580"/>
                    <a:gd name="connsiteX4" fmla="*/ 581727 w 1131359"/>
                    <a:gd name="connsiteY4" fmla="*/ 311048 h 445580"/>
                    <a:gd name="connsiteX5" fmla="*/ 105 w 1131359"/>
                    <a:gd name="connsiteY5" fmla="*/ 445580 h 445580"/>
                    <a:gd name="connsiteX6" fmla="*/ 8 w 1131359"/>
                    <a:gd name="connsiteY6" fmla="*/ 166564 h 445580"/>
                    <a:gd name="connsiteX0" fmla="*/ 8 w 1131359"/>
                    <a:gd name="connsiteY0" fmla="*/ 205529 h 484545"/>
                    <a:gd name="connsiteX1" fmla="*/ 572194 w 1131359"/>
                    <a:gd name="connsiteY1" fmla="*/ 27 h 484545"/>
                    <a:gd name="connsiteX2" fmla="*/ 1131359 w 1131359"/>
                    <a:gd name="connsiteY2" fmla="*/ 196235 h 484545"/>
                    <a:gd name="connsiteX3" fmla="*/ 1115737 w 1131359"/>
                    <a:gd name="connsiteY3" fmla="*/ 452945 h 484545"/>
                    <a:gd name="connsiteX4" fmla="*/ 581727 w 1131359"/>
                    <a:gd name="connsiteY4" fmla="*/ 350013 h 484545"/>
                    <a:gd name="connsiteX5" fmla="*/ 105 w 1131359"/>
                    <a:gd name="connsiteY5" fmla="*/ 484545 h 484545"/>
                    <a:gd name="connsiteX6" fmla="*/ 8 w 1131359"/>
                    <a:gd name="connsiteY6" fmla="*/ 205529 h 484545"/>
                    <a:gd name="connsiteX0" fmla="*/ 4089 w 1131254"/>
                    <a:gd name="connsiteY0" fmla="*/ 162734 h 485102"/>
                    <a:gd name="connsiteX1" fmla="*/ 572089 w 1131254"/>
                    <a:gd name="connsiteY1" fmla="*/ 584 h 485102"/>
                    <a:gd name="connsiteX2" fmla="*/ 1131254 w 1131254"/>
                    <a:gd name="connsiteY2" fmla="*/ 196792 h 485102"/>
                    <a:gd name="connsiteX3" fmla="*/ 1115632 w 1131254"/>
                    <a:gd name="connsiteY3" fmla="*/ 453502 h 485102"/>
                    <a:gd name="connsiteX4" fmla="*/ 581622 w 1131254"/>
                    <a:gd name="connsiteY4" fmla="*/ 350570 h 485102"/>
                    <a:gd name="connsiteX5" fmla="*/ 0 w 1131254"/>
                    <a:gd name="connsiteY5" fmla="*/ 485102 h 485102"/>
                    <a:gd name="connsiteX6" fmla="*/ 4089 w 1131254"/>
                    <a:gd name="connsiteY6" fmla="*/ 162734 h 485102"/>
                    <a:gd name="connsiteX0" fmla="*/ 4089 w 1148559"/>
                    <a:gd name="connsiteY0" fmla="*/ 162500 h 484868"/>
                    <a:gd name="connsiteX1" fmla="*/ 572089 w 1148559"/>
                    <a:gd name="connsiteY1" fmla="*/ 350 h 484868"/>
                    <a:gd name="connsiteX2" fmla="*/ 1148559 w 1148559"/>
                    <a:gd name="connsiteY2" fmla="*/ 187830 h 484868"/>
                    <a:gd name="connsiteX3" fmla="*/ 1115632 w 1148559"/>
                    <a:gd name="connsiteY3" fmla="*/ 453268 h 484868"/>
                    <a:gd name="connsiteX4" fmla="*/ 581622 w 1148559"/>
                    <a:gd name="connsiteY4" fmla="*/ 350336 h 484868"/>
                    <a:gd name="connsiteX5" fmla="*/ 0 w 1148559"/>
                    <a:gd name="connsiteY5" fmla="*/ 484868 h 484868"/>
                    <a:gd name="connsiteX6" fmla="*/ 4089 w 1148559"/>
                    <a:gd name="connsiteY6" fmla="*/ 162500 h 484868"/>
                    <a:gd name="connsiteX0" fmla="*/ 4089 w 1148559"/>
                    <a:gd name="connsiteY0" fmla="*/ 162500 h 484868"/>
                    <a:gd name="connsiteX1" fmla="*/ 572089 w 1148559"/>
                    <a:gd name="connsiteY1" fmla="*/ 350 h 484868"/>
                    <a:gd name="connsiteX2" fmla="*/ 1148559 w 1148559"/>
                    <a:gd name="connsiteY2" fmla="*/ 187830 h 484868"/>
                    <a:gd name="connsiteX3" fmla="*/ 1119965 w 1148559"/>
                    <a:gd name="connsiteY3" fmla="*/ 453253 h 484868"/>
                    <a:gd name="connsiteX4" fmla="*/ 581622 w 1148559"/>
                    <a:gd name="connsiteY4" fmla="*/ 350336 h 484868"/>
                    <a:gd name="connsiteX5" fmla="*/ 0 w 1148559"/>
                    <a:gd name="connsiteY5" fmla="*/ 484868 h 484868"/>
                    <a:gd name="connsiteX6" fmla="*/ 4089 w 1148559"/>
                    <a:gd name="connsiteY6" fmla="*/ 162500 h 484868"/>
                    <a:gd name="connsiteX0" fmla="*/ 4089 w 1148559"/>
                    <a:gd name="connsiteY0" fmla="*/ 162500 h 496589"/>
                    <a:gd name="connsiteX1" fmla="*/ 572089 w 1148559"/>
                    <a:gd name="connsiteY1" fmla="*/ 350 h 496589"/>
                    <a:gd name="connsiteX2" fmla="*/ 1148559 w 1148559"/>
                    <a:gd name="connsiteY2" fmla="*/ 187830 h 496589"/>
                    <a:gd name="connsiteX3" fmla="*/ 1120115 w 1148559"/>
                    <a:gd name="connsiteY3" fmla="*/ 496589 h 496589"/>
                    <a:gd name="connsiteX4" fmla="*/ 581622 w 1148559"/>
                    <a:gd name="connsiteY4" fmla="*/ 350336 h 496589"/>
                    <a:gd name="connsiteX5" fmla="*/ 0 w 1148559"/>
                    <a:gd name="connsiteY5" fmla="*/ 484868 h 496589"/>
                    <a:gd name="connsiteX6" fmla="*/ 4089 w 1148559"/>
                    <a:gd name="connsiteY6" fmla="*/ 162500 h 496589"/>
                    <a:gd name="connsiteX0" fmla="*/ 4089 w 1148559"/>
                    <a:gd name="connsiteY0" fmla="*/ 162500 h 496589"/>
                    <a:gd name="connsiteX1" fmla="*/ 572089 w 1148559"/>
                    <a:gd name="connsiteY1" fmla="*/ 350 h 496589"/>
                    <a:gd name="connsiteX2" fmla="*/ 1148559 w 1148559"/>
                    <a:gd name="connsiteY2" fmla="*/ 187830 h 496589"/>
                    <a:gd name="connsiteX3" fmla="*/ 1120115 w 1148559"/>
                    <a:gd name="connsiteY3" fmla="*/ 496589 h 496589"/>
                    <a:gd name="connsiteX4" fmla="*/ 586091 w 1148559"/>
                    <a:gd name="connsiteY4" fmla="*/ 389323 h 496589"/>
                    <a:gd name="connsiteX5" fmla="*/ 0 w 1148559"/>
                    <a:gd name="connsiteY5" fmla="*/ 484868 h 496589"/>
                    <a:gd name="connsiteX6" fmla="*/ 4089 w 1148559"/>
                    <a:gd name="connsiteY6" fmla="*/ 162500 h 496589"/>
                    <a:gd name="connsiteX0" fmla="*/ 4089 w 1148559"/>
                    <a:gd name="connsiteY0" fmla="*/ 171195 h 505284"/>
                    <a:gd name="connsiteX1" fmla="*/ 598061 w 1148559"/>
                    <a:gd name="connsiteY1" fmla="*/ 287 h 505284"/>
                    <a:gd name="connsiteX2" fmla="*/ 1148559 w 1148559"/>
                    <a:gd name="connsiteY2" fmla="*/ 196525 h 505284"/>
                    <a:gd name="connsiteX3" fmla="*/ 1120115 w 1148559"/>
                    <a:gd name="connsiteY3" fmla="*/ 505284 h 505284"/>
                    <a:gd name="connsiteX4" fmla="*/ 586091 w 1148559"/>
                    <a:gd name="connsiteY4" fmla="*/ 398018 h 505284"/>
                    <a:gd name="connsiteX5" fmla="*/ 0 w 1148559"/>
                    <a:gd name="connsiteY5" fmla="*/ 493563 h 505284"/>
                    <a:gd name="connsiteX6" fmla="*/ 4089 w 1148559"/>
                    <a:gd name="connsiteY6" fmla="*/ 171195 h 505284"/>
                    <a:gd name="connsiteX0" fmla="*/ 4089 w 1161590"/>
                    <a:gd name="connsiteY0" fmla="*/ 171393 h 505482"/>
                    <a:gd name="connsiteX1" fmla="*/ 598061 w 1161590"/>
                    <a:gd name="connsiteY1" fmla="*/ 485 h 505482"/>
                    <a:gd name="connsiteX2" fmla="*/ 1161590 w 1161590"/>
                    <a:gd name="connsiteY2" fmla="*/ 205345 h 505482"/>
                    <a:gd name="connsiteX3" fmla="*/ 1120115 w 1161590"/>
                    <a:gd name="connsiteY3" fmla="*/ 505482 h 505482"/>
                    <a:gd name="connsiteX4" fmla="*/ 586091 w 1161590"/>
                    <a:gd name="connsiteY4" fmla="*/ 398216 h 505482"/>
                    <a:gd name="connsiteX5" fmla="*/ 0 w 1161590"/>
                    <a:gd name="connsiteY5" fmla="*/ 493761 h 505482"/>
                    <a:gd name="connsiteX6" fmla="*/ 4089 w 1161590"/>
                    <a:gd name="connsiteY6" fmla="*/ 171393 h 505482"/>
                    <a:gd name="connsiteX0" fmla="*/ 4089 w 1161590"/>
                    <a:gd name="connsiteY0" fmla="*/ 171393 h 509755"/>
                    <a:gd name="connsiteX1" fmla="*/ 598061 w 1161590"/>
                    <a:gd name="connsiteY1" fmla="*/ 485 h 509755"/>
                    <a:gd name="connsiteX2" fmla="*/ 1161590 w 1161590"/>
                    <a:gd name="connsiteY2" fmla="*/ 205345 h 509755"/>
                    <a:gd name="connsiteX3" fmla="*/ 1137464 w 1161590"/>
                    <a:gd name="connsiteY3" fmla="*/ 509755 h 509755"/>
                    <a:gd name="connsiteX4" fmla="*/ 586091 w 1161590"/>
                    <a:gd name="connsiteY4" fmla="*/ 398216 h 509755"/>
                    <a:gd name="connsiteX5" fmla="*/ 0 w 1161590"/>
                    <a:gd name="connsiteY5" fmla="*/ 493761 h 509755"/>
                    <a:gd name="connsiteX6" fmla="*/ 4089 w 1161590"/>
                    <a:gd name="connsiteY6" fmla="*/ 171393 h 509755"/>
                    <a:gd name="connsiteX0" fmla="*/ 4089 w 1161590"/>
                    <a:gd name="connsiteY0" fmla="*/ 171393 h 511034"/>
                    <a:gd name="connsiteX1" fmla="*/ 598061 w 1161590"/>
                    <a:gd name="connsiteY1" fmla="*/ 485 h 511034"/>
                    <a:gd name="connsiteX2" fmla="*/ 1161590 w 1161590"/>
                    <a:gd name="connsiteY2" fmla="*/ 205345 h 511034"/>
                    <a:gd name="connsiteX3" fmla="*/ 1137464 w 1161590"/>
                    <a:gd name="connsiteY3" fmla="*/ 509755 h 511034"/>
                    <a:gd name="connsiteX4" fmla="*/ 586091 w 1161590"/>
                    <a:gd name="connsiteY4" fmla="*/ 398216 h 511034"/>
                    <a:gd name="connsiteX5" fmla="*/ 0 w 1161590"/>
                    <a:gd name="connsiteY5" fmla="*/ 493761 h 511034"/>
                    <a:gd name="connsiteX6" fmla="*/ 4089 w 1161590"/>
                    <a:gd name="connsiteY6" fmla="*/ 171393 h 511034"/>
                    <a:gd name="connsiteX0" fmla="*/ 4089 w 1161590"/>
                    <a:gd name="connsiteY0" fmla="*/ 171393 h 509755"/>
                    <a:gd name="connsiteX1" fmla="*/ 598061 w 1161590"/>
                    <a:gd name="connsiteY1" fmla="*/ 485 h 509755"/>
                    <a:gd name="connsiteX2" fmla="*/ 1161590 w 1161590"/>
                    <a:gd name="connsiteY2" fmla="*/ 205345 h 509755"/>
                    <a:gd name="connsiteX3" fmla="*/ 1137464 w 1161590"/>
                    <a:gd name="connsiteY3" fmla="*/ 509755 h 509755"/>
                    <a:gd name="connsiteX4" fmla="*/ 586091 w 1161590"/>
                    <a:gd name="connsiteY4" fmla="*/ 398216 h 509755"/>
                    <a:gd name="connsiteX5" fmla="*/ 0 w 1161590"/>
                    <a:gd name="connsiteY5" fmla="*/ 493761 h 509755"/>
                    <a:gd name="connsiteX6" fmla="*/ 4089 w 1161590"/>
                    <a:gd name="connsiteY6" fmla="*/ 171393 h 509755"/>
                    <a:gd name="connsiteX0" fmla="*/ 4089 w 1161590"/>
                    <a:gd name="connsiteY0" fmla="*/ 171393 h 509755"/>
                    <a:gd name="connsiteX1" fmla="*/ 598061 w 1161590"/>
                    <a:gd name="connsiteY1" fmla="*/ 485 h 509755"/>
                    <a:gd name="connsiteX2" fmla="*/ 1161590 w 1161590"/>
                    <a:gd name="connsiteY2" fmla="*/ 205345 h 509755"/>
                    <a:gd name="connsiteX3" fmla="*/ 1137464 w 1161590"/>
                    <a:gd name="connsiteY3" fmla="*/ 509755 h 509755"/>
                    <a:gd name="connsiteX4" fmla="*/ 586091 w 1161590"/>
                    <a:gd name="connsiteY4" fmla="*/ 398216 h 509755"/>
                    <a:gd name="connsiteX5" fmla="*/ 0 w 1161590"/>
                    <a:gd name="connsiteY5" fmla="*/ 493761 h 509755"/>
                    <a:gd name="connsiteX6" fmla="*/ 4089 w 1161590"/>
                    <a:gd name="connsiteY6" fmla="*/ 171393 h 509755"/>
                    <a:gd name="connsiteX0" fmla="*/ 4089 w 1161590"/>
                    <a:gd name="connsiteY0" fmla="*/ 171393 h 509755"/>
                    <a:gd name="connsiteX1" fmla="*/ 598061 w 1161590"/>
                    <a:gd name="connsiteY1" fmla="*/ 485 h 509755"/>
                    <a:gd name="connsiteX2" fmla="*/ 1161590 w 1161590"/>
                    <a:gd name="connsiteY2" fmla="*/ 205345 h 509755"/>
                    <a:gd name="connsiteX3" fmla="*/ 1137464 w 1161590"/>
                    <a:gd name="connsiteY3" fmla="*/ 509755 h 509755"/>
                    <a:gd name="connsiteX4" fmla="*/ 586091 w 1161590"/>
                    <a:gd name="connsiteY4" fmla="*/ 398216 h 509755"/>
                    <a:gd name="connsiteX5" fmla="*/ 0 w 1161590"/>
                    <a:gd name="connsiteY5" fmla="*/ 493761 h 509755"/>
                    <a:gd name="connsiteX6" fmla="*/ 4089 w 1161590"/>
                    <a:gd name="connsiteY6" fmla="*/ 171393 h 509755"/>
                    <a:gd name="connsiteX0" fmla="*/ 4089 w 1161590"/>
                    <a:gd name="connsiteY0" fmla="*/ 171393 h 514028"/>
                    <a:gd name="connsiteX1" fmla="*/ 598061 w 1161590"/>
                    <a:gd name="connsiteY1" fmla="*/ 485 h 514028"/>
                    <a:gd name="connsiteX2" fmla="*/ 1161590 w 1161590"/>
                    <a:gd name="connsiteY2" fmla="*/ 205345 h 514028"/>
                    <a:gd name="connsiteX3" fmla="*/ 1154813 w 1161590"/>
                    <a:gd name="connsiteY3" fmla="*/ 514028 h 514028"/>
                    <a:gd name="connsiteX4" fmla="*/ 586091 w 1161590"/>
                    <a:gd name="connsiteY4" fmla="*/ 398216 h 514028"/>
                    <a:gd name="connsiteX5" fmla="*/ 0 w 1161590"/>
                    <a:gd name="connsiteY5" fmla="*/ 493761 h 514028"/>
                    <a:gd name="connsiteX6" fmla="*/ 4089 w 1161590"/>
                    <a:gd name="connsiteY6" fmla="*/ 171393 h 514028"/>
                    <a:gd name="connsiteX0" fmla="*/ 4089 w 1161590"/>
                    <a:gd name="connsiteY0" fmla="*/ 171393 h 514028"/>
                    <a:gd name="connsiteX1" fmla="*/ 598061 w 1161590"/>
                    <a:gd name="connsiteY1" fmla="*/ 485 h 514028"/>
                    <a:gd name="connsiteX2" fmla="*/ 1161590 w 1161590"/>
                    <a:gd name="connsiteY2" fmla="*/ 205345 h 514028"/>
                    <a:gd name="connsiteX3" fmla="*/ 1154813 w 1161590"/>
                    <a:gd name="connsiteY3" fmla="*/ 514028 h 514028"/>
                    <a:gd name="connsiteX4" fmla="*/ 586091 w 1161590"/>
                    <a:gd name="connsiteY4" fmla="*/ 398216 h 514028"/>
                    <a:gd name="connsiteX5" fmla="*/ 0 w 1161590"/>
                    <a:gd name="connsiteY5" fmla="*/ 493761 h 514028"/>
                    <a:gd name="connsiteX6" fmla="*/ 4089 w 1161590"/>
                    <a:gd name="connsiteY6" fmla="*/ 171393 h 514028"/>
                    <a:gd name="connsiteX0" fmla="*/ 4089 w 1161590"/>
                    <a:gd name="connsiteY0" fmla="*/ 171393 h 514028"/>
                    <a:gd name="connsiteX1" fmla="*/ 598061 w 1161590"/>
                    <a:gd name="connsiteY1" fmla="*/ 485 h 514028"/>
                    <a:gd name="connsiteX2" fmla="*/ 1161590 w 1161590"/>
                    <a:gd name="connsiteY2" fmla="*/ 205345 h 514028"/>
                    <a:gd name="connsiteX3" fmla="*/ 1154813 w 1161590"/>
                    <a:gd name="connsiteY3" fmla="*/ 514028 h 514028"/>
                    <a:gd name="connsiteX4" fmla="*/ 586091 w 1161590"/>
                    <a:gd name="connsiteY4" fmla="*/ 398216 h 514028"/>
                    <a:gd name="connsiteX5" fmla="*/ 0 w 1161590"/>
                    <a:gd name="connsiteY5" fmla="*/ 493761 h 514028"/>
                    <a:gd name="connsiteX6" fmla="*/ 4089 w 1161590"/>
                    <a:gd name="connsiteY6" fmla="*/ 171393 h 514028"/>
                    <a:gd name="connsiteX0" fmla="*/ 4089 w 1161590"/>
                    <a:gd name="connsiteY0" fmla="*/ 171393 h 514028"/>
                    <a:gd name="connsiteX1" fmla="*/ 598061 w 1161590"/>
                    <a:gd name="connsiteY1" fmla="*/ 485 h 514028"/>
                    <a:gd name="connsiteX2" fmla="*/ 1161590 w 1161590"/>
                    <a:gd name="connsiteY2" fmla="*/ 205345 h 514028"/>
                    <a:gd name="connsiteX3" fmla="*/ 1154813 w 1161590"/>
                    <a:gd name="connsiteY3" fmla="*/ 514028 h 514028"/>
                    <a:gd name="connsiteX4" fmla="*/ 586091 w 1161590"/>
                    <a:gd name="connsiteY4" fmla="*/ 398216 h 514028"/>
                    <a:gd name="connsiteX5" fmla="*/ 0 w 1161590"/>
                    <a:gd name="connsiteY5" fmla="*/ 493761 h 514028"/>
                    <a:gd name="connsiteX6" fmla="*/ 4089 w 1161590"/>
                    <a:gd name="connsiteY6" fmla="*/ 171393 h 514028"/>
                    <a:gd name="connsiteX0" fmla="*/ 4089 w 1161590"/>
                    <a:gd name="connsiteY0" fmla="*/ 171393 h 514028"/>
                    <a:gd name="connsiteX1" fmla="*/ 598061 w 1161590"/>
                    <a:gd name="connsiteY1" fmla="*/ 485 h 514028"/>
                    <a:gd name="connsiteX2" fmla="*/ 1161590 w 1161590"/>
                    <a:gd name="connsiteY2" fmla="*/ 205345 h 514028"/>
                    <a:gd name="connsiteX3" fmla="*/ 1154813 w 1161590"/>
                    <a:gd name="connsiteY3" fmla="*/ 514028 h 514028"/>
                    <a:gd name="connsiteX4" fmla="*/ 586091 w 1161590"/>
                    <a:gd name="connsiteY4" fmla="*/ 398216 h 514028"/>
                    <a:gd name="connsiteX5" fmla="*/ 0 w 1161590"/>
                    <a:gd name="connsiteY5" fmla="*/ 493761 h 514028"/>
                    <a:gd name="connsiteX6" fmla="*/ 4089 w 1161590"/>
                    <a:gd name="connsiteY6" fmla="*/ 171393 h 514028"/>
                    <a:gd name="connsiteX0" fmla="*/ 4089 w 1161590"/>
                    <a:gd name="connsiteY0" fmla="*/ 171393 h 514028"/>
                    <a:gd name="connsiteX1" fmla="*/ 598061 w 1161590"/>
                    <a:gd name="connsiteY1" fmla="*/ 485 h 514028"/>
                    <a:gd name="connsiteX2" fmla="*/ 1161590 w 1161590"/>
                    <a:gd name="connsiteY2" fmla="*/ 205345 h 514028"/>
                    <a:gd name="connsiteX3" fmla="*/ 1154813 w 1161590"/>
                    <a:gd name="connsiteY3" fmla="*/ 514028 h 514028"/>
                    <a:gd name="connsiteX4" fmla="*/ 586091 w 1161590"/>
                    <a:gd name="connsiteY4" fmla="*/ 398216 h 514028"/>
                    <a:gd name="connsiteX5" fmla="*/ 0 w 1161590"/>
                    <a:gd name="connsiteY5" fmla="*/ 493761 h 514028"/>
                    <a:gd name="connsiteX6" fmla="*/ 4089 w 1161590"/>
                    <a:gd name="connsiteY6" fmla="*/ 171393 h 514028"/>
                    <a:gd name="connsiteX0" fmla="*/ 4089 w 1157256"/>
                    <a:gd name="connsiteY0" fmla="*/ 171393 h 514028"/>
                    <a:gd name="connsiteX1" fmla="*/ 598061 w 1157256"/>
                    <a:gd name="connsiteY1" fmla="*/ 485 h 514028"/>
                    <a:gd name="connsiteX2" fmla="*/ 1157256 w 1157256"/>
                    <a:gd name="connsiteY2" fmla="*/ 205360 h 514028"/>
                    <a:gd name="connsiteX3" fmla="*/ 1154813 w 1157256"/>
                    <a:gd name="connsiteY3" fmla="*/ 514028 h 514028"/>
                    <a:gd name="connsiteX4" fmla="*/ 586091 w 1157256"/>
                    <a:gd name="connsiteY4" fmla="*/ 398216 h 514028"/>
                    <a:gd name="connsiteX5" fmla="*/ 0 w 1157256"/>
                    <a:gd name="connsiteY5" fmla="*/ 493761 h 514028"/>
                    <a:gd name="connsiteX6" fmla="*/ 4089 w 1157256"/>
                    <a:gd name="connsiteY6" fmla="*/ 171393 h 514028"/>
                    <a:gd name="connsiteX0" fmla="*/ 4089 w 1159412"/>
                    <a:gd name="connsiteY0" fmla="*/ 171393 h 514028"/>
                    <a:gd name="connsiteX1" fmla="*/ 598061 w 1159412"/>
                    <a:gd name="connsiteY1" fmla="*/ 485 h 514028"/>
                    <a:gd name="connsiteX2" fmla="*/ 1157256 w 1159412"/>
                    <a:gd name="connsiteY2" fmla="*/ 205360 h 514028"/>
                    <a:gd name="connsiteX3" fmla="*/ 1154813 w 1159412"/>
                    <a:gd name="connsiteY3" fmla="*/ 514028 h 514028"/>
                    <a:gd name="connsiteX4" fmla="*/ 586091 w 1159412"/>
                    <a:gd name="connsiteY4" fmla="*/ 398216 h 514028"/>
                    <a:gd name="connsiteX5" fmla="*/ 0 w 1159412"/>
                    <a:gd name="connsiteY5" fmla="*/ 493761 h 514028"/>
                    <a:gd name="connsiteX6" fmla="*/ 4089 w 1159412"/>
                    <a:gd name="connsiteY6" fmla="*/ 171393 h 514028"/>
                    <a:gd name="connsiteX0" fmla="*/ 4089 w 1159412"/>
                    <a:gd name="connsiteY0" fmla="*/ 171393 h 514028"/>
                    <a:gd name="connsiteX1" fmla="*/ 598061 w 1159412"/>
                    <a:gd name="connsiteY1" fmla="*/ 485 h 514028"/>
                    <a:gd name="connsiteX2" fmla="*/ 1157256 w 1159412"/>
                    <a:gd name="connsiteY2" fmla="*/ 205360 h 514028"/>
                    <a:gd name="connsiteX3" fmla="*/ 1154813 w 1159412"/>
                    <a:gd name="connsiteY3" fmla="*/ 514028 h 514028"/>
                    <a:gd name="connsiteX4" fmla="*/ 586091 w 1159412"/>
                    <a:gd name="connsiteY4" fmla="*/ 398216 h 514028"/>
                    <a:gd name="connsiteX5" fmla="*/ 0 w 1159412"/>
                    <a:gd name="connsiteY5" fmla="*/ 493761 h 514028"/>
                    <a:gd name="connsiteX6" fmla="*/ 4089 w 1159412"/>
                    <a:gd name="connsiteY6" fmla="*/ 171393 h 514028"/>
                    <a:gd name="connsiteX0" fmla="*/ 4089 w 1157481"/>
                    <a:gd name="connsiteY0" fmla="*/ 171394 h 514029"/>
                    <a:gd name="connsiteX1" fmla="*/ 598061 w 1157481"/>
                    <a:gd name="connsiteY1" fmla="*/ 486 h 514029"/>
                    <a:gd name="connsiteX2" fmla="*/ 1152922 w 1157481"/>
                    <a:gd name="connsiteY2" fmla="*/ 205376 h 514029"/>
                    <a:gd name="connsiteX3" fmla="*/ 1154813 w 1157481"/>
                    <a:gd name="connsiteY3" fmla="*/ 514029 h 514029"/>
                    <a:gd name="connsiteX4" fmla="*/ 586091 w 1157481"/>
                    <a:gd name="connsiteY4" fmla="*/ 398217 h 514029"/>
                    <a:gd name="connsiteX5" fmla="*/ 0 w 1157481"/>
                    <a:gd name="connsiteY5" fmla="*/ 493762 h 514029"/>
                    <a:gd name="connsiteX6" fmla="*/ 4089 w 1157481"/>
                    <a:gd name="connsiteY6" fmla="*/ 171394 h 514029"/>
                    <a:gd name="connsiteX0" fmla="*/ 4089 w 1157442"/>
                    <a:gd name="connsiteY0" fmla="*/ 170924 h 513559"/>
                    <a:gd name="connsiteX1" fmla="*/ 598061 w 1157442"/>
                    <a:gd name="connsiteY1" fmla="*/ 16 h 513559"/>
                    <a:gd name="connsiteX2" fmla="*/ 1152787 w 1157442"/>
                    <a:gd name="connsiteY2" fmla="*/ 165903 h 513559"/>
                    <a:gd name="connsiteX3" fmla="*/ 1154813 w 1157442"/>
                    <a:gd name="connsiteY3" fmla="*/ 513559 h 513559"/>
                    <a:gd name="connsiteX4" fmla="*/ 586091 w 1157442"/>
                    <a:gd name="connsiteY4" fmla="*/ 397747 h 513559"/>
                    <a:gd name="connsiteX5" fmla="*/ 0 w 1157442"/>
                    <a:gd name="connsiteY5" fmla="*/ 493292 h 513559"/>
                    <a:gd name="connsiteX6" fmla="*/ 4089 w 1157442"/>
                    <a:gd name="connsiteY6" fmla="*/ 170924 h 513559"/>
                    <a:gd name="connsiteX0" fmla="*/ 4089 w 1157442"/>
                    <a:gd name="connsiteY0" fmla="*/ 188207 h 530842"/>
                    <a:gd name="connsiteX1" fmla="*/ 585000 w 1157442"/>
                    <a:gd name="connsiteY1" fmla="*/ 10 h 530842"/>
                    <a:gd name="connsiteX2" fmla="*/ 1152787 w 1157442"/>
                    <a:gd name="connsiteY2" fmla="*/ 183186 h 530842"/>
                    <a:gd name="connsiteX3" fmla="*/ 1154813 w 1157442"/>
                    <a:gd name="connsiteY3" fmla="*/ 530842 h 530842"/>
                    <a:gd name="connsiteX4" fmla="*/ 586091 w 1157442"/>
                    <a:gd name="connsiteY4" fmla="*/ 415030 h 530842"/>
                    <a:gd name="connsiteX5" fmla="*/ 0 w 1157442"/>
                    <a:gd name="connsiteY5" fmla="*/ 510575 h 530842"/>
                    <a:gd name="connsiteX6" fmla="*/ 4089 w 1157442"/>
                    <a:gd name="connsiteY6" fmla="*/ 188207 h 53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57442" h="530842">
                      <a:moveTo>
                        <a:pt x="4089" y="188207"/>
                      </a:moveTo>
                      <a:cubicBezTo>
                        <a:pt x="11550" y="54666"/>
                        <a:pt x="393550" y="847"/>
                        <a:pt x="585000" y="10"/>
                      </a:cubicBezTo>
                      <a:cubicBezTo>
                        <a:pt x="776450" y="-827"/>
                        <a:pt x="1153158" y="49837"/>
                        <a:pt x="1152787" y="183186"/>
                      </a:cubicBezTo>
                      <a:cubicBezTo>
                        <a:pt x="1156163" y="244169"/>
                        <a:pt x="1160210" y="500166"/>
                        <a:pt x="1154813" y="530842"/>
                      </a:cubicBezTo>
                      <a:cubicBezTo>
                        <a:pt x="1157753" y="450417"/>
                        <a:pt x="828512" y="415019"/>
                        <a:pt x="586091" y="415030"/>
                      </a:cubicBezTo>
                      <a:cubicBezTo>
                        <a:pt x="342989" y="415041"/>
                        <a:pt x="336" y="438693"/>
                        <a:pt x="0" y="510575"/>
                      </a:cubicBezTo>
                      <a:cubicBezTo>
                        <a:pt x="188" y="481130"/>
                        <a:pt x="4036" y="256655"/>
                        <a:pt x="4089" y="188207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Sehne 25"/>
                <p:cNvSpPr/>
                <p:nvPr/>
              </p:nvSpPr>
              <p:spPr>
                <a:xfrm rot="4336448">
                  <a:off x="3701852" y="2717403"/>
                  <a:ext cx="172477" cy="358615"/>
                </a:xfrm>
                <a:custGeom>
                  <a:avLst/>
                  <a:gdLst>
                    <a:gd name="connsiteX0" fmla="*/ 136183 w 229683"/>
                    <a:gd name="connsiteY0" fmla="*/ 236274 h 238350"/>
                    <a:gd name="connsiteX1" fmla="*/ 3835 w 229683"/>
                    <a:gd name="connsiteY1" fmla="*/ 149718 h 238350"/>
                    <a:gd name="connsiteX2" fmla="*/ 73418 w 229683"/>
                    <a:gd name="connsiteY2" fmla="*/ 8023 h 238350"/>
                    <a:gd name="connsiteX3" fmla="*/ 136183 w 229683"/>
                    <a:gd name="connsiteY3" fmla="*/ 236274 h 238350"/>
                    <a:gd name="connsiteX0" fmla="*/ 131972 w 131972"/>
                    <a:gd name="connsiteY0" fmla="*/ 228251 h 235399"/>
                    <a:gd name="connsiteX1" fmla="*/ 4260 w 131972"/>
                    <a:gd name="connsiteY1" fmla="*/ 184124 h 235399"/>
                    <a:gd name="connsiteX2" fmla="*/ 69207 w 131972"/>
                    <a:gd name="connsiteY2" fmla="*/ 0 h 235399"/>
                    <a:gd name="connsiteX3" fmla="*/ 131972 w 131972"/>
                    <a:gd name="connsiteY3" fmla="*/ 228251 h 235399"/>
                    <a:gd name="connsiteX0" fmla="*/ 148182 w 148182"/>
                    <a:gd name="connsiteY0" fmla="*/ 319875 h 320927"/>
                    <a:gd name="connsiteX1" fmla="*/ 4260 w 148182"/>
                    <a:gd name="connsiteY1" fmla="*/ 184124 h 320927"/>
                    <a:gd name="connsiteX2" fmla="*/ 69207 w 148182"/>
                    <a:gd name="connsiteY2" fmla="*/ 0 h 320927"/>
                    <a:gd name="connsiteX3" fmla="*/ 148182 w 148182"/>
                    <a:gd name="connsiteY3" fmla="*/ 319875 h 320927"/>
                    <a:gd name="connsiteX0" fmla="*/ 166180 w 166180"/>
                    <a:gd name="connsiteY0" fmla="*/ 319875 h 320823"/>
                    <a:gd name="connsiteX1" fmla="*/ 2938 w 166180"/>
                    <a:gd name="connsiteY1" fmla="*/ 173398 h 320823"/>
                    <a:gd name="connsiteX2" fmla="*/ 87205 w 166180"/>
                    <a:gd name="connsiteY2" fmla="*/ 0 h 320823"/>
                    <a:gd name="connsiteX3" fmla="*/ 166180 w 166180"/>
                    <a:gd name="connsiteY3" fmla="*/ 319875 h 320823"/>
                    <a:gd name="connsiteX0" fmla="*/ 172477 w 172477"/>
                    <a:gd name="connsiteY0" fmla="*/ 357667 h 358615"/>
                    <a:gd name="connsiteX1" fmla="*/ 9235 w 172477"/>
                    <a:gd name="connsiteY1" fmla="*/ 211190 h 358615"/>
                    <a:gd name="connsiteX2" fmla="*/ 46436 w 172477"/>
                    <a:gd name="connsiteY2" fmla="*/ 0 h 358615"/>
                    <a:gd name="connsiteX3" fmla="*/ 172477 w 172477"/>
                    <a:gd name="connsiteY3" fmla="*/ 357667 h 35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2477" h="358615">
                      <a:moveTo>
                        <a:pt x="172477" y="357667"/>
                      </a:moveTo>
                      <a:cubicBezTo>
                        <a:pt x="113317" y="369278"/>
                        <a:pt x="24665" y="271583"/>
                        <a:pt x="9235" y="211190"/>
                      </a:cubicBezTo>
                      <a:cubicBezTo>
                        <a:pt x="-5771" y="152457"/>
                        <a:pt x="-8176" y="21917"/>
                        <a:pt x="46436" y="0"/>
                      </a:cubicBezTo>
                      <a:lnTo>
                        <a:pt x="172477" y="357667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Sehne 25"/>
                <p:cNvSpPr/>
                <p:nvPr/>
              </p:nvSpPr>
              <p:spPr>
                <a:xfrm rot="18934158">
                  <a:off x="3701853" y="3726731"/>
                  <a:ext cx="172477" cy="358615"/>
                </a:xfrm>
                <a:custGeom>
                  <a:avLst/>
                  <a:gdLst>
                    <a:gd name="connsiteX0" fmla="*/ 136183 w 229683"/>
                    <a:gd name="connsiteY0" fmla="*/ 236274 h 238350"/>
                    <a:gd name="connsiteX1" fmla="*/ 3835 w 229683"/>
                    <a:gd name="connsiteY1" fmla="*/ 149718 h 238350"/>
                    <a:gd name="connsiteX2" fmla="*/ 73418 w 229683"/>
                    <a:gd name="connsiteY2" fmla="*/ 8023 h 238350"/>
                    <a:gd name="connsiteX3" fmla="*/ 136183 w 229683"/>
                    <a:gd name="connsiteY3" fmla="*/ 236274 h 238350"/>
                    <a:gd name="connsiteX0" fmla="*/ 131972 w 131972"/>
                    <a:gd name="connsiteY0" fmla="*/ 228251 h 235399"/>
                    <a:gd name="connsiteX1" fmla="*/ 4260 w 131972"/>
                    <a:gd name="connsiteY1" fmla="*/ 184124 h 235399"/>
                    <a:gd name="connsiteX2" fmla="*/ 69207 w 131972"/>
                    <a:gd name="connsiteY2" fmla="*/ 0 h 235399"/>
                    <a:gd name="connsiteX3" fmla="*/ 131972 w 131972"/>
                    <a:gd name="connsiteY3" fmla="*/ 228251 h 235399"/>
                    <a:gd name="connsiteX0" fmla="*/ 148182 w 148182"/>
                    <a:gd name="connsiteY0" fmla="*/ 319875 h 320927"/>
                    <a:gd name="connsiteX1" fmla="*/ 4260 w 148182"/>
                    <a:gd name="connsiteY1" fmla="*/ 184124 h 320927"/>
                    <a:gd name="connsiteX2" fmla="*/ 69207 w 148182"/>
                    <a:gd name="connsiteY2" fmla="*/ 0 h 320927"/>
                    <a:gd name="connsiteX3" fmla="*/ 148182 w 148182"/>
                    <a:gd name="connsiteY3" fmla="*/ 319875 h 320927"/>
                    <a:gd name="connsiteX0" fmla="*/ 166180 w 166180"/>
                    <a:gd name="connsiteY0" fmla="*/ 319875 h 320823"/>
                    <a:gd name="connsiteX1" fmla="*/ 2938 w 166180"/>
                    <a:gd name="connsiteY1" fmla="*/ 173398 h 320823"/>
                    <a:gd name="connsiteX2" fmla="*/ 87205 w 166180"/>
                    <a:gd name="connsiteY2" fmla="*/ 0 h 320823"/>
                    <a:gd name="connsiteX3" fmla="*/ 166180 w 166180"/>
                    <a:gd name="connsiteY3" fmla="*/ 319875 h 320823"/>
                    <a:gd name="connsiteX0" fmla="*/ 172477 w 172477"/>
                    <a:gd name="connsiteY0" fmla="*/ 357667 h 358615"/>
                    <a:gd name="connsiteX1" fmla="*/ 9235 w 172477"/>
                    <a:gd name="connsiteY1" fmla="*/ 211190 h 358615"/>
                    <a:gd name="connsiteX2" fmla="*/ 46436 w 172477"/>
                    <a:gd name="connsiteY2" fmla="*/ 0 h 358615"/>
                    <a:gd name="connsiteX3" fmla="*/ 172477 w 172477"/>
                    <a:gd name="connsiteY3" fmla="*/ 357667 h 35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2477" h="358615">
                      <a:moveTo>
                        <a:pt x="172477" y="357667"/>
                      </a:moveTo>
                      <a:cubicBezTo>
                        <a:pt x="113317" y="369278"/>
                        <a:pt x="24665" y="271583"/>
                        <a:pt x="9235" y="211190"/>
                      </a:cubicBezTo>
                      <a:cubicBezTo>
                        <a:pt x="-5771" y="152457"/>
                        <a:pt x="-8176" y="21917"/>
                        <a:pt x="46436" y="0"/>
                      </a:cubicBezTo>
                      <a:lnTo>
                        <a:pt x="172477" y="357667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Sehne 25"/>
                <p:cNvSpPr/>
                <p:nvPr/>
              </p:nvSpPr>
              <p:spPr>
                <a:xfrm rot="14812662">
                  <a:off x="6252379" y="3733837"/>
                  <a:ext cx="159103" cy="358597"/>
                </a:xfrm>
                <a:custGeom>
                  <a:avLst/>
                  <a:gdLst>
                    <a:gd name="connsiteX0" fmla="*/ 136183 w 229683"/>
                    <a:gd name="connsiteY0" fmla="*/ 236274 h 238350"/>
                    <a:gd name="connsiteX1" fmla="*/ 3835 w 229683"/>
                    <a:gd name="connsiteY1" fmla="*/ 149718 h 238350"/>
                    <a:gd name="connsiteX2" fmla="*/ 73418 w 229683"/>
                    <a:gd name="connsiteY2" fmla="*/ 8023 h 238350"/>
                    <a:gd name="connsiteX3" fmla="*/ 136183 w 229683"/>
                    <a:gd name="connsiteY3" fmla="*/ 236274 h 238350"/>
                    <a:gd name="connsiteX0" fmla="*/ 131972 w 131972"/>
                    <a:gd name="connsiteY0" fmla="*/ 228251 h 235399"/>
                    <a:gd name="connsiteX1" fmla="*/ 4260 w 131972"/>
                    <a:gd name="connsiteY1" fmla="*/ 184124 h 235399"/>
                    <a:gd name="connsiteX2" fmla="*/ 69207 w 131972"/>
                    <a:gd name="connsiteY2" fmla="*/ 0 h 235399"/>
                    <a:gd name="connsiteX3" fmla="*/ 131972 w 131972"/>
                    <a:gd name="connsiteY3" fmla="*/ 228251 h 235399"/>
                    <a:gd name="connsiteX0" fmla="*/ 148182 w 148182"/>
                    <a:gd name="connsiteY0" fmla="*/ 319875 h 320927"/>
                    <a:gd name="connsiteX1" fmla="*/ 4260 w 148182"/>
                    <a:gd name="connsiteY1" fmla="*/ 184124 h 320927"/>
                    <a:gd name="connsiteX2" fmla="*/ 69207 w 148182"/>
                    <a:gd name="connsiteY2" fmla="*/ 0 h 320927"/>
                    <a:gd name="connsiteX3" fmla="*/ 148182 w 148182"/>
                    <a:gd name="connsiteY3" fmla="*/ 319875 h 320927"/>
                    <a:gd name="connsiteX0" fmla="*/ 166180 w 166180"/>
                    <a:gd name="connsiteY0" fmla="*/ 319875 h 320823"/>
                    <a:gd name="connsiteX1" fmla="*/ 2938 w 166180"/>
                    <a:gd name="connsiteY1" fmla="*/ 173398 h 320823"/>
                    <a:gd name="connsiteX2" fmla="*/ 87205 w 166180"/>
                    <a:gd name="connsiteY2" fmla="*/ 0 h 320823"/>
                    <a:gd name="connsiteX3" fmla="*/ 166180 w 166180"/>
                    <a:gd name="connsiteY3" fmla="*/ 319875 h 320823"/>
                    <a:gd name="connsiteX0" fmla="*/ 172477 w 172477"/>
                    <a:gd name="connsiteY0" fmla="*/ 357667 h 358615"/>
                    <a:gd name="connsiteX1" fmla="*/ 9235 w 172477"/>
                    <a:gd name="connsiteY1" fmla="*/ 211190 h 358615"/>
                    <a:gd name="connsiteX2" fmla="*/ 46436 w 172477"/>
                    <a:gd name="connsiteY2" fmla="*/ 0 h 358615"/>
                    <a:gd name="connsiteX3" fmla="*/ 172477 w 172477"/>
                    <a:gd name="connsiteY3" fmla="*/ 357667 h 358615"/>
                    <a:gd name="connsiteX0" fmla="*/ 162066 w 162066"/>
                    <a:gd name="connsiteY0" fmla="*/ 357667 h 358534"/>
                    <a:gd name="connsiteX1" fmla="*/ 16189 w 162066"/>
                    <a:gd name="connsiteY1" fmla="*/ 201161 h 358534"/>
                    <a:gd name="connsiteX2" fmla="*/ 36025 w 162066"/>
                    <a:gd name="connsiteY2" fmla="*/ 0 h 358534"/>
                    <a:gd name="connsiteX3" fmla="*/ 162066 w 162066"/>
                    <a:gd name="connsiteY3" fmla="*/ 357667 h 358534"/>
                    <a:gd name="connsiteX0" fmla="*/ 162066 w 162066"/>
                    <a:gd name="connsiteY0" fmla="*/ 357667 h 358680"/>
                    <a:gd name="connsiteX1" fmla="*/ 16189 w 162066"/>
                    <a:gd name="connsiteY1" fmla="*/ 201161 h 358680"/>
                    <a:gd name="connsiteX2" fmla="*/ 36025 w 162066"/>
                    <a:gd name="connsiteY2" fmla="*/ 0 h 358680"/>
                    <a:gd name="connsiteX3" fmla="*/ 162066 w 162066"/>
                    <a:gd name="connsiteY3" fmla="*/ 357667 h 358680"/>
                    <a:gd name="connsiteX0" fmla="*/ 159103 w 159103"/>
                    <a:gd name="connsiteY0" fmla="*/ 357667 h 358866"/>
                    <a:gd name="connsiteX1" fmla="*/ 19565 w 159103"/>
                    <a:gd name="connsiteY1" fmla="*/ 216951 h 358866"/>
                    <a:gd name="connsiteX2" fmla="*/ 33062 w 159103"/>
                    <a:gd name="connsiteY2" fmla="*/ 0 h 358866"/>
                    <a:gd name="connsiteX3" fmla="*/ 159103 w 159103"/>
                    <a:gd name="connsiteY3" fmla="*/ 357667 h 358866"/>
                    <a:gd name="connsiteX0" fmla="*/ 159103 w 159103"/>
                    <a:gd name="connsiteY0" fmla="*/ 357667 h 358648"/>
                    <a:gd name="connsiteX1" fmla="*/ 19565 w 159103"/>
                    <a:gd name="connsiteY1" fmla="*/ 216951 h 358648"/>
                    <a:gd name="connsiteX2" fmla="*/ 33062 w 159103"/>
                    <a:gd name="connsiteY2" fmla="*/ 0 h 358648"/>
                    <a:gd name="connsiteX3" fmla="*/ 159103 w 159103"/>
                    <a:gd name="connsiteY3" fmla="*/ 357667 h 358648"/>
                    <a:gd name="connsiteX0" fmla="*/ 159103 w 159103"/>
                    <a:gd name="connsiteY0" fmla="*/ 357667 h 358597"/>
                    <a:gd name="connsiteX1" fmla="*/ 19565 w 159103"/>
                    <a:gd name="connsiteY1" fmla="*/ 216951 h 358597"/>
                    <a:gd name="connsiteX2" fmla="*/ 33062 w 159103"/>
                    <a:gd name="connsiteY2" fmla="*/ 0 h 358597"/>
                    <a:gd name="connsiteX3" fmla="*/ 159103 w 159103"/>
                    <a:gd name="connsiteY3" fmla="*/ 357667 h 358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9103" h="358597">
                      <a:moveTo>
                        <a:pt x="159103" y="357667"/>
                      </a:moveTo>
                      <a:cubicBezTo>
                        <a:pt x="99943" y="369278"/>
                        <a:pt x="47095" y="269430"/>
                        <a:pt x="19565" y="216951"/>
                      </a:cubicBezTo>
                      <a:cubicBezTo>
                        <a:pt x="4559" y="158218"/>
                        <a:pt x="-21550" y="21917"/>
                        <a:pt x="33062" y="0"/>
                      </a:cubicBezTo>
                      <a:lnTo>
                        <a:pt x="159103" y="357667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Diagonaler Streifen 29"/>
                <p:cNvSpPr/>
                <p:nvPr/>
              </p:nvSpPr>
              <p:spPr>
                <a:xfrm rot="13666477">
                  <a:off x="4653422" y="2537330"/>
                  <a:ext cx="402909" cy="448015"/>
                </a:xfrm>
                <a:prstGeom prst="diagStripe">
                  <a:avLst>
                    <a:gd name="adj" fmla="val 76215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Diagonaler Streifen 30"/>
                <p:cNvSpPr/>
                <p:nvPr/>
              </p:nvSpPr>
              <p:spPr>
                <a:xfrm rot="13666477">
                  <a:off x="5349076" y="2537329"/>
                  <a:ext cx="402909" cy="448015"/>
                </a:xfrm>
                <a:prstGeom prst="diagStripe">
                  <a:avLst>
                    <a:gd name="adj" fmla="val 76215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Diagonaler Streifen 31"/>
                <p:cNvSpPr/>
                <p:nvPr/>
              </p:nvSpPr>
              <p:spPr>
                <a:xfrm rot="2876089">
                  <a:off x="4662385" y="3837017"/>
                  <a:ext cx="402909" cy="448015"/>
                </a:xfrm>
                <a:prstGeom prst="diagStripe">
                  <a:avLst>
                    <a:gd name="adj" fmla="val 76215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Diagonaler Streifen 32"/>
                <p:cNvSpPr/>
                <p:nvPr/>
              </p:nvSpPr>
              <p:spPr>
                <a:xfrm rot="2862099">
                  <a:off x="5349076" y="3835333"/>
                  <a:ext cx="402909" cy="448015"/>
                </a:xfrm>
                <a:prstGeom prst="diagStripe">
                  <a:avLst>
                    <a:gd name="adj" fmla="val 76215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5" name="Sehne 25"/>
              <p:cNvSpPr/>
              <p:nvPr/>
            </p:nvSpPr>
            <p:spPr>
              <a:xfrm rot="9309232">
                <a:off x="7481722" y="2765211"/>
                <a:ext cx="159103" cy="358597"/>
              </a:xfrm>
              <a:custGeom>
                <a:avLst/>
                <a:gdLst>
                  <a:gd name="connsiteX0" fmla="*/ 136183 w 229683"/>
                  <a:gd name="connsiteY0" fmla="*/ 236274 h 238350"/>
                  <a:gd name="connsiteX1" fmla="*/ 3835 w 229683"/>
                  <a:gd name="connsiteY1" fmla="*/ 149718 h 238350"/>
                  <a:gd name="connsiteX2" fmla="*/ 73418 w 229683"/>
                  <a:gd name="connsiteY2" fmla="*/ 8023 h 238350"/>
                  <a:gd name="connsiteX3" fmla="*/ 136183 w 229683"/>
                  <a:gd name="connsiteY3" fmla="*/ 236274 h 238350"/>
                  <a:gd name="connsiteX0" fmla="*/ 131972 w 131972"/>
                  <a:gd name="connsiteY0" fmla="*/ 228251 h 235399"/>
                  <a:gd name="connsiteX1" fmla="*/ 4260 w 131972"/>
                  <a:gd name="connsiteY1" fmla="*/ 184124 h 235399"/>
                  <a:gd name="connsiteX2" fmla="*/ 69207 w 131972"/>
                  <a:gd name="connsiteY2" fmla="*/ 0 h 235399"/>
                  <a:gd name="connsiteX3" fmla="*/ 131972 w 131972"/>
                  <a:gd name="connsiteY3" fmla="*/ 228251 h 235399"/>
                  <a:gd name="connsiteX0" fmla="*/ 148182 w 148182"/>
                  <a:gd name="connsiteY0" fmla="*/ 319875 h 320927"/>
                  <a:gd name="connsiteX1" fmla="*/ 4260 w 148182"/>
                  <a:gd name="connsiteY1" fmla="*/ 184124 h 320927"/>
                  <a:gd name="connsiteX2" fmla="*/ 69207 w 148182"/>
                  <a:gd name="connsiteY2" fmla="*/ 0 h 320927"/>
                  <a:gd name="connsiteX3" fmla="*/ 148182 w 148182"/>
                  <a:gd name="connsiteY3" fmla="*/ 319875 h 320927"/>
                  <a:gd name="connsiteX0" fmla="*/ 166180 w 166180"/>
                  <a:gd name="connsiteY0" fmla="*/ 319875 h 320823"/>
                  <a:gd name="connsiteX1" fmla="*/ 2938 w 166180"/>
                  <a:gd name="connsiteY1" fmla="*/ 173398 h 320823"/>
                  <a:gd name="connsiteX2" fmla="*/ 87205 w 166180"/>
                  <a:gd name="connsiteY2" fmla="*/ 0 h 320823"/>
                  <a:gd name="connsiteX3" fmla="*/ 166180 w 166180"/>
                  <a:gd name="connsiteY3" fmla="*/ 319875 h 320823"/>
                  <a:gd name="connsiteX0" fmla="*/ 172477 w 172477"/>
                  <a:gd name="connsiteY0" fmla="*/ 357667 h 358615"/>
                  <a:gd name="connsiteX1" fmla="*/ 9235 w 172477"/>
                  <a:gd name="connsiteY1" fmla="*/ 211190 h 358615"/>
                  <a:gd name="connsiteX2" fmla="*/ 46436 w 172477"/>
                  <a:gd name="connsiteY2" fmla="*/ 0 h 358615"/>
                  <a:gd name="connsiteX3" fmla="*/ 172477 w 172477"/>
                  <a:gd name="connsiteY3" fmla="*/ 357667 h 358615"/>
                  <a:gd name="connsiteX0" fmla="*/ 162066 w 162066"/>
                  <a:gd name="connsiteY0" fmla="*/ 357667 h 358534"/>
                  <a:gd name="connsiteX1" fmla="*/ 16189 w 162066"/>
                  <a:gd name="connsiteY1" fmla="*/ 201161 h 358534"/>
                  <a:gd name="connsiteX2" fmla="*/ 36025 w 162066"/>
                  <a:gd name="connsiteY2" fmla="*/ 0 h 358534"/>
                  <a:gd name="connsiteX3" fmla="*/ 162066 w 162066"/>
                  <a:gd name="connsiteY3" fmla="*/ 357667 h 358534"/>
                  <a:gd name="connsiteX0" fmla="*/ 162066 w 162066"/>
                  <a:gd name="connsiteY0" fmla="*/ 357667 h 358680"/>
                  <a:gd name="connsiteX1" fmla="*/ 16189 w 162066"/>
                  <a:gd name="connsiteY1" fmla="*/ 201161 h 358680"/>
                  <a:gd name="connsiteX2" fmla="*/ 36025 w 162066"/>
                  <a:gd name="connsiteY2" fmla="*/ 0 h 358680"/>
                  <a:gd name="connsiteX3" fmla="*/ 162066 w 162066"/>
                  <a:gd name="connsiteY3" fmla="*/ 357667 h 358680"/>
                  <a:gd name="connsiteX0" fmla="*/ 159103 w 159103"/>
                  <a:gd name="connsiteY0" fmla="*/ 357667 h 358866"/>
                  <a:gd name="connsiteX1" fmla="*/ 19565 w 159103"/>
                  <a:gd name="connsiteY1" fmla="*/ 216951 h 358866"/>
                  <a:gd name="connsiteX2" fmla="*/ 33062 w 159103"/>
                  <a:gd name="connsiteY2" fmla="*/ 0 h 358866"/>
                  <a:gd name="connsiteX3" fmla="*/ 159103 w 159103"/>
                  <a:gd name="connsiteY3" fmla="*/ 357667 h 358866"/>
                  <a:gd name="connsiteX0" fmla="*/ 159103 w 159103"/>
                  <a:gd name="connsiteY0" fmla="*/ 357667 h 358648"/>
                  <a:gd name="connsiteX1" fmla="*/ 19565 w 159103"/>
                  <a:gd name="connsiteY1" fmla="*/ 216951 h 358648"/>
                  <a:gd name="connsiteX2" fmla="*/ 33062 w 159103"/>
                  <a:gd name="connsiteY2" fmla="*/ 0 h 358648"/>
                  <a:gd name="connsiteX3" fmla="*/ 159103 w 159103"/>
                  <a:gd name="connsiteY3" fmla="*/ 357667 h 358648"/>
                  <a:gd name="connsiteX0" fmla="*/ 159103 w 159103"/>
                  <a:gd name="connsiteY0" fmla="*/ 357667 h 358597"/>
                  <a:gd name="connsiteX1" fmla="*/ 19565 w 159103"/>
                  <a:gd name="connsiteY1" fmla="*/ 216951 h 358597"/>
                  <a:gd name="connsiteX2" fmla="*/ 33062 w 159103"/>
                  <a:gd name="connsiteY2" fmla="*/ 0 h 358597"/>
                  <a:gd name="connsiteX3" fmla="*/ 159103 w 159103"/>
                  <a:gd name="connsiteY3" fmla="*/ 357667 h 358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103" h="358597">
                    <a:moveTo>
                      <a:pt x="159103" y="357667"/>
                    </a:moveTo>
                    <a:cubicBezTo>
                      <a:pt x="99943" y="369278"/>
                      <a:pt x="47095" y="269430"/>
                      <a:pt x="19565" y="216951"/>
                    </a:cubicBezTo>
                    <a:cubicBezTo>
                      <a:pt x="4559" y="158218"/>
                      <a:pt x="-21550" y="21917"/>
                      <a:pt x="33062" y="0"/>
                    </a:cubicBezTo>
                    <a:lnTo>
                      <a:pt x="159103" y="35766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3" name="Gruppieren 72"/>
            <p:cNvGrpSpPr/>
            <p:nvPr/>
          </p:nvGrpSpPr>
          <p:grpSpPr>
            <a:xfrm>
              <a:off x="1613336" y="6103774"/>
              <a:ext cx="1497245" cy="276999"/>
              <a:chOff x="593834" y="6103774"/>
              <a:chExt cx="1497245" cy="276999"/>
            </a:xfrm>
          </p:grpSpPr>
          <p:sp>
            <p:nvSpPr>
              <p:cNvPr id="63" name="Rechteck 62"/>
              <p:cNvSpPr/>
              <p:nvPr/>
            </p:nvSpPr>
            <p:spPr>
              <a:xfrm>
                <a:off x="593834" y="6169572"/>
                <a:ext cx="168166" cy="147145"/>
              </a:xfrm>
              <a:prstGeom prst="rect">
                <a:avLst/>
              </a:prstGeom>
              <a:solidFill>
                <a:srgbClr val="BDD7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Textfeld 67"/>
              <p:cNvSpPr txBox="1"/>
              <p:nvPr/>
            </p:nvSpPr>
            <p:spPr>
              <a:xfrm>
                <a:off x="788799" y="6103774"/>
                <a:ext cx="13022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/>
                  <a:t>Long Range Radar</a:t>
                </a:r>
                <a:endParaRPr lang="de-DE" sz="1200" dirty="0"/>
              </a:p>
            </p:txBody>
          </p:sp>
        </p:grpSp>
        <p:grpSp>
          <p:nvGrpSpPr>
            <p:cNvPr id="74" name="Gruppieren 73"/>
            <p:cNvGrpSpPr/>
            <p:nvPr/>
          </p:nvGrpSpPr>
          <p:grpSpPr>
            <a:xfrm>
              <a:off x="3486564" y="6103774"/>
              <a:ext cx="1517074" cy="276999"/>
              <a:chOff x="2740329" y="6103774"/>
              <a:chExt cx="1517074" cy="276999"/>
            </a:xfrm>
          </p:grpSpPr>
          <p:sp>
            <p:nvSpPr>
              <p:cNvPr id="64" name="Rechteck 63"/>
              <p:cNvSpPr/>
              <p:nvPr/>
            </p:nvSpPr>
            <p:spPr>
              <a:xfrm>
                <a:off x="2740329" y="6169571"/>
                <a:ext cx="168166" cy="147145"/>
              </a:xfrm>
              <a:prstGeom prst="rect">
                <a:avLst/>
              </a:prstGeom>
              <a:solidFill>
                <a:srgbClr val="73A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2916651" y="6103774"/>
                <a:ext cx="13407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/>
                  <a:t>Short Range Radar</a:t>
                </a:r>
                <a:endParaRPr lang="de-DE" sz="1200" dirty="0"/>
              </a:p>
            </p:txBody>
          </p:sp>
        </p:grpSp>
        <p:grpSp>
          <p:nvGrpSpPr>
            <p:cNvPr id="75" name="Gruppieren 74"/>
            <p:cNvGrpSpPr/>
            <p:nvPr/>
          </p:nvGrpSpPr>
          <p:grpSpPr>
            <a:xfrm>
              <a:off x="5347297" y="6103774"/>
              <a:ext cx="712545" cy="276999"/>
              <a:chOff x="5031988" y="6103774"/>
              <a:chExt cx="712545" cy="276999"/>
            </a:xfrm>
          </p:grpSpPr>
          <p:sp>
            <p:nvSpPr>
              <p:cNvPr id="65" name="Rechteck 64"/>
              <p:cNvSpPr/>
              <p:nvPr/>
            </p:nvSpPr>
            <p:spPr>
              <a:xfrm>
                <a:off x="5031988" y="6168703"/>
                <a:ext cx="168166" cy="147145"/>
              </a:xfrm>
              <a:prstGeom prst="rect">
                <a:avLst/>
              </a:prstGeom>
              <a:solidFill>
                <a:srgbClr val="F9D4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Textfeld 69"/>
              <p:cNvSpPr txBox="1"/>
              <p:nvPr/>
            </p:nvSpPr>
            <p:spPr>
              <a:xfrm>
                <a:off x="5253693" y="6103774"/>
                <a:ext cx="4908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err="1" smtClean="0"/>
                  <a:t>Lidar</a:t>
                </a:r>
                <a:endParaRPr lang="de-DE" sz="1200" dirty="0"/>
              </a:p>
            </p:txBody>
          </p:sp>
        </p:grpSp>
        <p:grpSp>
          <p:nvGrpSpPr>
            <p:cNvPr id="76" name="Gruppieren 75"/>
            <p:cNvGrpSpPr/>
            <p:nvPr/>
          </p:nvGrpSpPr>
          <p:grpSpPr>
            <a:xfrm>
              <a:off x="6500773" y="6103774"/>
              <a:ext cx="904994" cy="276999"/>
              <a:chOff x="7183936" y="6103774"/>
              <a:chExt cx="904994" cy="276999"/>
            </a:xfrm>
          </p:grpSpPr>
          <p:sp>
            <p:nvSpPr>
              <p:cNvPr id="66" name="Rechteck 65"/>
              <p:cNvSpPr/>
              <p:nvPr/>
            </p:nvSpPr>
            <p:spPr>
              <a:xfrm>
                <a:off x="7183936" y="6168702"/>
                <a:ext cx="168166" cy="147145"/>
              </a:xfrm>
              <a:prstGeom prst="rect">
                <a:avLst/>
              </a:prstGeom>
              <a:solidFill>
                <a:srgbClr val="E5E4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" name="Textfeld 70"/>
              <p:cNvSpPr txBox="1"/>
              <p:nvPr/>
            </p:nvSpPr>
            <p:spPr>
              <a:xfrm>
                <a:off x="7429069" y="6103774"/>
                <a:ext cx="6598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/>
                  <a:t>Kamera</a:t>
                </a:r>
                <a:endParaRPr lang="de-DE" sz="1200" dirty="0"/>
              </a:p>
            </p:txBody>
          </p:sp>
        </p:grpSp>
        <p:grpSp>
          <p:nvGrpSpPr>
            <p:cNvPr id="77" name="Gruppieren 76"/>
            <p:cNvGrpSpPr/>
            <p:nvPr/>
          </p:nvGrpSpPr>
          <p:grpSpPr>
            <a:xfrm>
              <a:off x="7725782" y="6103773"/>
              <a:ext cx="1042980" cy="276999"/>
              <a:chOff x="9239265" y="6103773"/>
              <a:chExt cx="1042980" cy="276999"/>
            </a:xfrm>
          </p:grpSpPr>
          <p:sp>
            <p:nvSpPr>
              <p:cNvPr id="67" name="Rechteck 66"/>
              <p:cNvSpPr/>
              <p:nvPr/>
            </p:nvSpPr>
            <p:spPr>
              <a:xfrm>
                <a:off x="9239265" y="6168702"/>
                <a:ext cx="168166" cy="147145"/>
              </a:xfrm>
              <a:prstGeom prst="rect">
                <a:avLst/>
              </a:prstGeom>
              <a:solidFill>
                <a:srgbClr val="B2D4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Textfeld 71"/>
              <p:cNvSpPr txBox="1"/>
              <p:nvPr/>
            </p:nvSpPr>
            <p:spPr>
              <a:xfrm>
                <a:off x="9437077" y="6103773"/>
                <a:ext cx="8451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/>
                  <a:t>Ultraschall</a:t>
                </a:r>
                <a:endParaRPr lang="de-DE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203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/>
          <p:cNvGrpSpPr/>
          <p:nvPr/>
        </p:nvGrpSpPr>
        <p:grpSpPr>
          <a:xfrm>
            <a:off x="2783585" y="1823642"/>
            <a:ext cx="6225062" cy="3619594"/>
            <a:chOff x="633373" y="1342150"/>
            <a:chExt cx="8375274" cy="4482308"/>
          </a:xfrm>
        </p:grpSpPr>
        <p:sp>
          <p:nvSpPr>
            <p:cNvPr id="39" name="Gleichschenkliges Dreieck 58"/>
            <p:cNvSpPr/>
            <p:nvPr/>
          </p:nvSpPr>
          <p:spPr>
            <a:xfrm rot="10800000">
              <a:off x="4517364" y="1342150"/>
              <a:ext cx="1549728" cy="1491815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4F81BD">
                <a:lumMod val="40000"/>
                <a:lumOff val="6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Gleichschenkliges Dreieck 58"/>
            <p:cNvSpPr/>
            <p:nvPr/>
          </p:nvSpPr>
          <p:spPr>
            <a:xfrm rot="13041301">
              <a:off x="5918788" y="1621409"/>
              <a:ext cx="1549728" cy="1491815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4F81BD">
                <a:lumMod val="40000"/>
                <a:lumOff val="6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Gleichschenkliges Dreieck 58"/>
            <p:cNvSpPr/>
            <p:nvPr/>
          </p:nvSpPr>
          <p:spPr>
            <a:xfrm rot="16200000">
              <a:off x="6464896" y="2862922"/>
              <a:ext cx="1549728" cy="1491815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4F81BD">
                <a:lumMod val="40000"/>
                <a:lumOff val="6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Gleichschenkliges Dreieck 58"/>
            <p:cNvSpPr/>
            <p:nvPr/>
          </p:nvSpPr>
          <p:spPr>
            <a:xfrm rot="19364211">
              <a:off x="5911130" y="4087834"/>
              <a:ext cx="1549728" cy="1491815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4F81BD">
                <a:lumMod val="40000"/>
                <a:lumOff val="6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Gleichschenkliges Dreieck 58"/>
            <p:cNvSpPr/>
            <p:nvPr/>
          </p:nvSpPr>
          <p:spPr>
            <a:xfrm>
              <a:off x="4517364" y="4332643"/>
              <a:ext cx="1549728" cy="1491815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4F81BD">
                <a:lumMod val="40000"/>
                <a:lumOff val="6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Gleichschenkliges Dreieck 58"/>
            <p:cNvSpPr/>
            <p:nvPr/>
          </p:nvSpPr>
          <p:spPr>
            <a:xfrm rot="5400000">
              <a:off x="748434" y="2862923"/>
              <a:ext cx="1549728" cy="1491815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4F81BD">
                <a:lumMod val="40000"/>
                <a:lumOff val="6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Gleichschenkliges Dreieck 58"/>
            <p:cNvSpPr/>
            <p:nvPr/>
          </p:nvSpPr>
          <p:spPr>
            <a:xfrm rot="16200000">
              <a:off x="6610030" y="2126753"/>
              <a:ext cx="1056202" cy="1695074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9BBB59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Gleichschenkliges Dreieck 58"/>
            <p:cNvSpPr/>
            <p:nvPr/>
          </p:nvSpPr>
          <p:spPr>
            <a:xfrm rot="16200000">
              <a:off x="7421353" y="2368661"/>
              <a:ext cx="682455" cy="2492133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9BBB59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Gleichschenkliges Dreieck 58"/>
            <p:cNvSpPr/>
            <p:nvPr/>
          </p:nvSpPr>
          <p:spPr>
            <a:xfrm rot="16200000">
              <a:off x="6610030" y="3410661"/>
              <a:ext cx="1056202" cy="1695074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9BBB59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Gleichschenkliges Dreieck 58"/>
            <p:cNvSpPr/>
            <p:nvPr/>
          </p:nvSpPr>
          <p:spPr>
            <a:xfrm rot="7231927">
              <a:off x="1103580" y="1740670"/>
              <a:ext cx="1056202" cy="1695074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9BBB59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Gleichschenkliges Dreieck 58"/>
            <p:cNvSpPr/>
            <p:nvPr/>
          </p:nvSpPr>
          <p:spPr>
            <a:xfrm rot="3832187">
              <a:off x="1076957" y="3719784"/>
              <a:ext cx="1056202" cy="1695074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9BBB59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Gleichschenkliges Dreieck 58"/>
            <p:cNvSpPr/>
            <p:nvPr/>
          </p:nvSpPr>
          <p:spPr>
            <a:xfrm rot="5400000">
              <a:off x="952809" y="2761292"/>
              <a:ext cx="1056202" cy="1695074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9BBB59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Gleichschenkliges Dreieck 58"/>
            <p:cNvSpPr/>
            <p:nvPr/>
          </p:nvSpPr>
          <p:spPr>
            <a:xfrm rot="10560581">
              <a:off x="2087754" y="2458925"/>
              <a:ext cx="1044060" cy="445039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F79646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Gleichschenkliges Dreieck 58"/>
            <p:cNvSpPr/>
            <p:nvPr/>
          </p:nvSpPr>
          <p:spPr>
            <a:xfrm rot="7626266">
              <a:off x="1643846" y="2683316"/>
              <a:ext cx="1044060" cy="445039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F79646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Gleichschenkliges Dreieck 58"/>
            <p:cNvSpPr/>
            <p:nvPr/>
          </p:nvSpPr>
          <p:spPr>
            <a:xfrm rot="5744720">
              <a:off x="1499663" y="3087470"/>
              <a:ext cx="1044060" cy="445039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F79646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Gleichschenkliges Dreieck 58"/>
            <p:cNvSpPr/>
            <p:nvPr/>
          </p:nvSpPr>
          <p:spPr>
            <a:xfrm rot="5400000">
              <a:off x="1512549" y="3635648"/>
              <a:ext cx="1044060" cy="445039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F79646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Gleichschenkliges Dreieck 58"/>
            <p:cNvSpPr/>
            <p:nvPr/>
          </p:nvSpPr>
          <p:spPr>
            <a:xfrm rot="3311794">
              <a:off x="1627244" y="4098777"/>
              <a:ext cx="1044060" cy="445039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F79646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Gleichschenkliges Dreieck 58"/>
            <p:cNvSpPr/>
            <p:nvPr/>
          </p:nvSpPr>
          <p:spPr>
            <a:xfrm rot="230979">
              <a:off x="2035454" y="4312527"/>
              <a:ext cx="1044060" cy="445039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F79646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Gleichschenkliges Dreieck 58"/>
            <p:cNvSpPr/>
            <p:nvPr/>
          </p:nvSpPr>
          <p:spPr>
            <a:xfrm rot="11076400">
              <a:off x="5559299" y="2427154"/>
              <a:ext cx="1044060" cy="445039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F79646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Gleichschenkliges Dreieck 58"/>
            <p:cNvSpPr/>
            <p:nvPr/>
          </p:nvSpPr>
          <p:spPr>
            <a:xfrm rot="13466445">
              <a:off x="5994484" y="2682566"/>
              <a:ext cx="1044060" cy="445039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F79646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Gleichschenkliges Dreieck 58"/>
            <p:cNvSpPr/>
            <p:nvPr/>
          </p:nvSpPr>
          <p:spPr>
            <a:xfrm rot="16046463">
              <a:off x="6169160" y="3087362"/>
              <a:ext cx="1044060" cy="445039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F79646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Gleichschenkliges Dreieck 58"/>
            <p:cNvSpPr/>
            <p:nvPr/>
          </p:nvSpPr>
          <p:spPr>
            <a:xfrm rot="16752411">
              <a:off x="6164404" y="3737075"/>
              <a:ext cx="1044060" cy="445039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F79646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Gleichschenkliges Dreieck 58"/>
            <p:cNvSpPr/>
            <p:nvPr/>
          </p:nvSpPr>
          <p:spPr>
            <a:xfrm rot="18940940">
              <a:off x="5982458" y="4098776"/>
              <a:ext cx="1044060" cy="445039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F79646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Gleichschenkliges Dreieck 58"/>
            <p:cNvSpPr/>
            <p:nvPr/>
          </p:nvSpPr>
          <p:spPr>
            <a:xfrm rot="21220019">
              <a:off x="5590885" y="4370124"/>
              <a:ext cx="1044060" cy="445039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F79646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0" name="Gruppieren 79"/>
          <p:cNvGrpSpPr/>
          <p:nvPr/>
        </p:nvGrpSpPr>
        <p:grpSpPr>
          <a:xfrm rot="10800000">
            <a:off x="3964955" y="2829867"/>
            <a:ext cx="3159842" cy="1660875"/>
            <a:chOff x="4952895" y="2588457"/>
            <a:chExt cx="3021166" cy="1702597"/>
          </a:xfrm>
        </p:grpSpPr>
        <p:sp>
          <p:nvSpPr>
            <p:cNvPr id="69" name="Abgerundetes Rechteck 68"/>
            <p:cNvSpPr/>
            <p:nvPr/>
          </p:nvSpPr>
          <p:spPr>
            <a:xfrm>
              <a:off x="4952895" y="2746172"/>
              <a:ext cx="3021166" cy="1376855"/>
            </a:xfrm>
            <a:prstGeom prst="roundRect">
              <a:avLst>
                <a:gd name="adj" fmla="val 31934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Bogen 5"/>
            <p:cNvSpPr/>
            <p:nvPr/>
          </p:nvSpPr>
          <p:spPr>
            <a:xfrm rot="16211895">
              <a:off x="5157995" y="3172081"/>
              <a:ext cx="1157442" cy="530842"/>
            </a:xfrm>
            <a:custGeom>
              <a:avLst/>
              <a:gdLst>
                <a:gd name="connsiteX0" fmla="*/ 165 w 1144752"/>
                <a:gd name="connsiteY0" fmla="*/ 240171 h 492159"/>
                <a:gd name="connsiteX1" fmla="*/ 572231 w 1144752"/>
                <a:gd name="connsiteY1" fmla="*/ 0 h 492159"/>
                <a:gd name="connsiteX2" fmla="*/ 1144547 w 1144752"/>
                <a:gd name="connsiteY2" fmla="*/ 239499 h 492159"/>
                <a:gd name="connsiteX3" fmla="*/ 1024033 w 1144752"/>
                <a:gd name="connsiteY3" fmla="*/ 240885 h 492159"/>
                <a:gd name="connsiteX4" fmla="*/ 572302 w 1144752"/>
                <a:gd name="connsiteY4" fmla="*/ 120333 h 492159"/>
                <a:gd name="connsiteX5" fmla="*/ 120644 w 1144752"/>
                <a:gd name="connsiteY5" fmla="*/ 241415 h 492159"/>
                <a:gd name="connsiteX6" fmla="*/ 165 w 1144752"/>
                <a:gd name="connsiteY6" fmla="*/ 240171 h 492159"/>
                <a:gd name="connsiteX0" fmla="*/ 0 w 1144382"/>
                <a:gd name="connsiteY0" fmla="*/ 240171 h 413915"/>
                <a:gd name="connsiteX1" fmla="*/ 572066 w 1144382"/>
                <a:gd name="connsiteY1" fmla="*/ 0 h 413915"/>
                <a:gd name="connsiteX2" fmla="*/ 1144382 w 1144382"/>
                <a:gd name="connsiteY2" fmla="*/ 239499 h 413915"/>
                <a:gd name="connsiteX3" fmla="*/ 1115474 w 1144382"/>
                <a:gd name="connsiteY3" fmla="*/ 413915 h 413915"/>
                <a:gd name="connsiteX4" fmla="*/ 572137 w 1144382"/>
                <a:gd name="connsiteY4" fmla="*/ 120333 h 413915"/>
                <a:gd name="connsiteX5" fmla="*/ 120479 w 1144382"/>
                <a:gd name="connsiteY5" fmla="*/ 241415 h 413915"/>
                <a:gd name="connsiteX6" fmla="*/ 0 w 1144382"/>
                <a:gd name="connsiteY6" fmla="*/ 240171 h 413915"/>
                <a:gd name="connsiteX0" fmla="*/ 158 w 1144540"/>
                <a:gd name="connsiteY0" fmla="*/ 240171 h 445515"/>
                <a:gd name="connsiteX1" fmla="*/ 572224 w 1144540"/>
                <a:gd name="connsiteY1" fmla="*/ 0 h 445515"/>
                <a:gd name="connsiteX2" fmla="*/ 1144540 w 1144540"/>
                <a:gd name="connsiteY2" fmla="*/ 239499 h 445515"/>
                <a:gd name="connsiteX3" fmla="*/ 1115632 w 1144540"/>
                <a:gd name="connsiteY3" fmla="*/ 413915 h 445515"/>
                <a:gd name="connsiteX4" fmla="*/ 572295 w 1144540"/>
                <a:gd name="connsiteY4" fmla="*/ 120333 h 445515"/>
                <a:gd name="connsiteX5" fmla="*/ 0 w 1144540"/>
                <a:gd name="connsiteY5" fmla="*/ 445515 h 445515"/>
                <a:gd name="connsiteX6" fmla="*/ 158 w 1144540"/>
                <a:gd name="connsiteY6" fmla="*/ 240171 h 445515"/>
                <a:gd name="connsiteX0" fmla="*/ 158 w 1144540"/>
                <a:gd name="connsiteY0" fmla="*/ 240171 h 445515"/>
                <a:gd name="connsiteX1" fmla="*/ 572224 w 1144540"/>
                <a:gd name="connsiteY1" fmla="*/ 0 h 445515"/>
                <a:gd name="connsiteX2" fmla="*/ 1144540 w 1144540"/>
                <a:gd name="connsiteY2" fmla="*/ 239499 h 445515"/>
                <a:gd name="connsiteX3" fmla="*/ 1115632 w 1144540"/>
                <a:gd name="connsiteY3" fmla="*/ 413915 h 445515"/>
                <a:gd name="connsiteX4" fmla="*/ 581622 w 1144540"/>
                <a:gd name="connsiteY4" fmla="*/ 310983 h 445515"/>
                <a:gd name="connsiteX5" fmla="*/ 0 w 1144540"/>
                <a:gd name="connsiteY5" fmla="*/ 445515 h 445515"/>
                <a:gd name="connsiteX6" fmla="*/ 158 w 1144540"/>
                <a:gd name="connsiteY6" fmla="*/ 240171 h 445515"/>
                <a:gd name="connsiteX0" fmla="*/ 8 w 1144645"/>
                <a:gd name="connsiteY0" fmla="*/ 168401 h 447417"/>
                <a:gd name="connsiteX1" fmla="*/ 572329 w 1144645"/>
                <a:gd name="connsiteY1" fmla="*/ 1902 h 447417"/>
                <a:gd name="connsiteX2" fmla="*/ 1144645 w 1144645"/>
                <a:gd name="connsiteY2" fmla="*/ 241401 h 447417"/>
                <a:gd name="connsiteX3" fmla="*/ 1115737 w 1144645"/>
                <a:gd name="connsiteY3" fmla="*/ 415817 h 447417"/>
                <a:gd name="connsiteX4" fmla="*/ 581727 w 1144645"/>
                <a:gd name="connsiteY4" fmla="*/ 312885 h 447417"/>
                <a:gd name="connsiteX5" fmla="*/ 105 w 1144645"/>
                <a:gd name="connsiteY5" fmla="*/ 447417 h 447417"/>
                <a:gd name="connsiteX6" fmla="*/ 8 w 1144645"/>
                <a:gd name="connsiteY6" fmla="*/ 168401 h 447417"/>
                <a:gd name="connsiteX0" fmla="*/ 8 w 1131359"/>
                <a:gd name="connsiteY0" fmla="*/ 166564 h 445580"/>
                <a:gd name="connsiteX1" fmla="*/ 572329 w 1131359"/>
                <a:gd name="connsiteY1" fmla="*/ 65 h 445580"/>
                <a:gd name="connsiteX2" fmla="*/ 1131359 w 1131359"/>
                <a:gd name="connsiteY2" fmla="*/ 157270 h 445580"/>
                <a:gd name="connsiteX3" fmla="*/ 1115737 w 1131359"/>
                <a:gd name="connsiteY3" fmla="*/ 413980 h 445580"/>
                <a:gd name="connsiteX4" fmla="*/ 581727 w 1131359"/>
                <a:gd name="connsiteY4" fmla="*/ 311048 h 445580"/>
                <a:gd name="connsiteX5" fmla="*/ 105 w 1131359"/>
                <a:gd name="connsiteY5" fmla="*/ 445580 h 445580"/>
                <a:gd name="connsiteX6" fmla="*/ 8 w 1131359"/>
                <a:gd name="connsiteY6" fmla="*/ 166564 h 445580"/>
                <a:gd name="connsiteX0" fmla="*/ 8 w 1131359"/>
                <a:gd name="connsiteY0" fmla="*/ 205529 h 484545"/>
                <a:gd name="connsiteX1" fmla="*/ 572194 w 1131359"/>
                <a:gd name="connsiteY1" fmla="*/ 27 h 484545"/>
                <a:gd name="connsiteX2" fmla="*/ 1131359 w 1131359"/>
                <a:gd name="connsiteY2" fmla="*/ 196235 h 484545"/>
                <a:gd name="connsiteX3" fmla="*/ 1115737 w 1131359"/>
                <a:gd name="connsiteY3" fmla="*/ 452945 h 484545"/>
                <a:gd name="connsiteX4" fmla="*/ 581727 w 1131359"/>
                <a:gd name="connsiteY4" fmla="*/ 350013 h 484545"/>
                <a:gd name="connsiteX5" fmla="*/ 105 w 1131359"/>
                <a:gd name="connsiteY5" fmla="*/ 484545 h 484545"/>
                <a:gd name="connsiteX6" fmla="*/ 8 w 1131359"/>
                <a:gd name="connsiteY6" fmla="*/ 205529 h 484545"/>
                <a:gd name="connsiteX0" fmla="*/ 4089 w 1131254"/>
                <a:gd name="connsiteY0" fmla="*/ 162734 h 485102"/>
                <a:gd name="connsiteX1" fmla="*/ 572089 w 1131254"/>
                <a:gd name="connsiteY1" fmla="*/ 584 h 485102"/>
                <a:gd name="connsiteX2" fmla="*/ 1131254 w 1131254"/>
                <a:gd name="connsiteY2" fmla="*/ 196792 h 485102"/>
                <a:gd name="connsiteX3" fmla="*/ 1115632 w 1131254"/>
                <a:gd name="connsiteY3" fmla="*/ 453502 h 485102"/>
                <a:gd name="connsiteX4" fmla="*/ 581622 w 1131254"/>
                <a:gd name="connsiteY4" fmla="*/ 350570 h 485102"/>
                <a:gd name="connsiteX5" fmla="*/ 0 w 1131254"/>
                <a:gd name="connsiteY5" fmla="*/ 485102 h 485102"/>
                <a:gd name="connsiteX6" fmla="*/ 4089 w 1131254"/>
                <a:gd name="connsiteY6" fmla="*/ 162734 h 485102"/>
                <a:gd name="connsiteX0" fmla="*/ 4089 w 1148559"/>
                <a:gd name="connsiteY0" fmla="*/ 162500 h 484868"/>
                <a:gd name="connsiteX1" fmla="*/ 572089 w 1148559"/>
                <a:gd name="connsiteY1" fmla="*/ 350 h 484868"/>
                <a:gd name="connsiteX2" fmla="*/ 1148559 w 1148559"/>
                <a:gd name="connsiteY2" fmla="*/ 187830 h 484868"/>
                <a:gd name="connsiteX3" fmla="*/ 1115632 w 1148559"/>
                <a:gd name="connsiteY3" fmla="*/ 453268 h 484868"/>
                <a:gd name="connsiteX4" fmla="*/ 581622 w 1148559"/>
                <a:gd name="connsiteY4" fmla="*/ 350336 h 484868"/>
                <a:gd name="connsiteX5" fmla="*/ 0 w 1148559"/>
                <a:gd name="connsiteY5" fmla="*/ 484868 h 484868"/>
                <a:gd name="connsiteX6" fmla="*/ 4089 w 1148559"/>
                <a:gd name="connsiteY6" fmla="*/ 162500 h 484868"/>
                <a:gd name="connsiteX0" fmla="*/ 4089 w 1148559"/>
                <a:gd name="connsiteY0" fmla="*/ 162500 h 484868"/>
                <a:gd name="connsiteX1" fmla="*/ 572089 w 1148559"/>
                <a:gd name="connsiteY1" fmla="*/ 350 h 484868"/>
                <a:gd name="connsiteX2" fmla="*/ 1148559 w 1148559"/>
                <a:gd name="connsiteY2" fmla="*/ 187830 h 484868"/>
                <a:gd name="connsiteX3" fmla="*/ 1119965 w 1148559"/>
                <a:gd name="connsiteY3" fmla="*/ 453253 h 484868"/>
                <a:gd name="connsiteX4" fmla="*/ 581622 w 1148559"/>
                <a:gd name="connsiteY4" fmla="*/ 350336 h 484868"/>
                <a:gd name="connsiteX5" fmla="*/ 0 w 1148559"/>
                <a:gd name="connsiteY5" fmla="*/ 484868 h 484868"/>
                <a:gd name="connsiteX6" fmla="*/ 4089 w 1148559"/>
                <a:gd name="connsiteY6" fmla="*/ 162500 h 484868"/>
                <a:gd name="connsiteX0" fmla="*/ 4089 w 1148559"/>
                <a:gd name="connsiteY0" fmla="*/ 162500 h 496589"/>
                <a:gd name="connsiteX1" fmla="*/ 572089 w 1148559"/>
                <a:gd name="connsiteY1" fmla="*/ 350 h 496589"/>
                <a:gd name="connsiteX2" fmla="*/ 1148559 w 1148559"/>
                <a:gd name="connsiteY2" fmla="*/ 187830 h 496589"/>
                <a:gd name="connsiteX3" fmla="*/ 1120115 w 1148559"/>
                <a:gd name="connsiteY3" fmla="*/ 496589 h 496589"/>
                <a:gd name="connsiteX4" fmla="*/ 581622 w 1148559"/>
                <a:gd name="connsiteY4" fmla="*/ 350336 h 496589"/>
                <a:gd name="connsiteX5" fmla="*/ 0 w 1148559"/>
                <a:gd name="connsiteY5" fmla="*/ 484868 h 496589"/>
                <a:gd name="connsiteX6" fmla="*/ 4089 w 1148559"/>
                <a:gd name="connsiteY6" fmla="*/ 162500 h 496589"/>
                <a:gd name="connsiteX0" fmla="*/ 4089 w 1148559"/>
                <a:gd name="connsiteY0" fmla="*/ 162500 h 496589"/>
                <a:gd name="connsiteX1" fmla="*/ 572089 w 1148559"/>
                <a:gd name="connsiteY1" fmla="*/ 350 h 496589"/>
                <a:gd name="connsiteX2" fmla="*/ 1148559 w 1148559"/>
                <a:gd name="connsiteY2" fmla="*/ 187830 h 496589"/>
                <a:gd name="connsiteX3" fmla="*/ 1120115 w 1148559"/>
                <a:gd name="connsiteY3" fmla="*/ 496589 h 496589"/>
                <a:gd name="connsiteX4" fmla="*/ 586091 w 1148559"/>
                <a:gd name="connsiteY4" fmla="*/ 389323 h 496589"/>
                <a:gd name="connsiteX5" fmla="*/ 0 w 1148559"/>
                <a:gd name="connsiteY5" fmla="*/ 484868 h 496589"/>
                <a:gd name="connsiteX6" fmla="*/ 4089 w 1148559"/>
                <a:gd name="connsiteY6" fmla="*/ 162500 h 496589"/>
                <a:gd name="connsiteX0" fmla="*/ 4089 w 1148559"/>
                <a:gd name="connsiteY0" fmla="*/ 171195 h 505284"/>
                <a:gd name="connsiteX1" fmla="*/ 598061 w 1148559"/>
                <a:gd name="connsiteY1" fmla="*/ 287 h 505284"/>
                <a:gd name="connsiteX2" fmla="*/ 1148559 w 1148559"/>
                <a:gd name="connsiteY2" fmla="*/ 196525 h 505284"/>
                <a:gd name="connsiteX3" fmla="*/ 1120115 w 1148559"/>
                <a:gd name="connsiteY3" fmla="*/ 505284 h 505284"/>
                <a:gd name="connsiteX4" fmla="*/ 586091 w 1148559"/>
                <a:gd name="connsiteY4" fmla="*/ 398018 h 505284"/>
                <a:gd name="connsiteX5" fmla="*/ 0 w 1148559"/>
                <a:gd name="connsiteY5" fmla="*/ 493563 h 505284"/>
                <a:gd name="connsiteX6" fmla="*/ 4089 w 1148559"/>
                <a:gd name="connsiteY6" fmla="*/ 171195 h 505284"/>
                <a:gd name="connsiteX0" fmla="*/ 4089 w 1161590"/>
                <a:gd name="connsiteY0" fmla="*/ 171393 h 505482"/>
                <a:gd name="connsiteX1" fmla="*/ 598061 w 1161590"/>
                <a:gd name="connsiteY1" fmla="*/ 485 h 505482"/>
                <a:gd name="connsiteX2" fmla="*/ 1161590 w 1161590"/>
                <a:gd name="connsiteY2" fmla="*/ 205345 h 505482"/>
                <a:gd name="connsiteX3" fmla="*/ 1120115 w 1161590"/>
                <a:gd name="connsiteY3" fmla="*/ 505482 h 505482"/>
                <a:gd name="connsiteX4" fmla="*/ 586091 w 1161590"/>
                <a:gd name="connsiteY4" fmla="*/ 398216 h 505482"/>
                <a:gd name="connsiteX5" fmla="*/ 0 w 1161590"/>
                <a:gd name="connsiteY5" fmla="*/ 493761 h 505482"/>
                <a:gd name="connsiteX6" fmla="*/ 4089 w 1161590"/>
                <a:gd name="connsiteY6" fmla="*/ 171393 h 505482"/>
                <a:gd name="connsiteX0" fmla="*/ 4089 w 1161590"/>
                <a:gd name="connsiteY0" fmla="*/ 171393 h 509755"/>
                <a:gd name="connsiteX1" fmla="*/ 598061 w 1161590"/>
                <a:gd name="connsiteY1" fmla="*/ 485 h 509755"/>
                <a:gd name="connsiteX2" fmla="*/ 1161590 w 1161590"/>
                <a:gd name="connsiteY2" fmla="*/ 205345 h 509755"/>
                <a:gd name="connsiteX3" fmla="*/ 1137464 w 1161590"/>
                <a:gd name="connsiteY3" fmla="*/ 509755 h 509755"/>
                <a:gd name="connsiteX4" fmla="*/ 586091 w 1161590"/>
                <a:gd name="connsiteY4" fmla="*/ 398216 h 509755"/>
                <a:gd name="connsiteX5" fmla="*/ 0 w 1161590"/>
                <a:gd name="connsiteY5" fmla="*/ 493761 h 509755"/>
                <a:gd name="connsiteX6" fmla="*/ 4089 w 1161590"/>
                <a:gd name="connsiteY6" fmla="*/ 171393 h 509755"/>
                <a:gd name="connsiteX0" fmla="*/ 4089 w 1161590"/>
                <a:gd name="connsiteY0" fmla="*/ 171393 h 511034"/>
                <a:gd name="connsiteX1" fmla="*/ 598061 w 1161590"/>
                <a:gd name="connsiteY1" fmla="*/ 485 h 511034"/>
                <a:gd name="connsiteX2" fmla="*/ 1161590 w 1161590"/>
                <a:gd name="connsiteY2" fmla="*/ 205345 h 511034"/>
                <a:gd name="connsiteX3" fmla="*/ 1137464 w 1161590"/>
                <a:gd name="connsiteY3" fmla="*/ 509755 h 511034"/>
                <a:gd name="connsiteX4" fmla="*/ 586091 w 1161590"/>
                <a:gd name="connsiteY4" fmla="*/ 398216 h 511034"/>
                <a:gd name="connsiteX5" fmla="*/ 0 w 1161590"/>
                <a:gd name="connsiteY5" fmla="*/ 493761 h 511034"/>
                <a:gd name="connsiteX6" fmla="*/ 4089 w 1161590"/>
                <a:gd name="connsiteY6" fmla="*/ 171393 h 511034"/>
                <a:gd name="connsiteX0" fmla="*/ 4089 w 1161590"/>
                <a:gd name="connsiteY0" fmla="*/ 171393 h 509755"/>
                <a:gd name="connsiteX1" fmla="*/ 598061 w 1161590"/>
                <a:gd name="connsiteY1" fmla="*/ 485 h 509755"/>
                <a:gd name="connsiteX2" fmla="*/ 1161590 w 1161590"/>
                <a:gd name="connsiteY2" fmla="*/ 205345 h 509755"/>
                <a:gd name="connsiteX3" fmla="*/ 1137464 w 1161590"/>
                <a:gd name="connsiteY3" fmla="*/ 509755 h 509755"/>
                <a:gd name="connsiteX4" fmla="*/ 586091 w 1161590"/>
                <a:gd name="connsiteY4" fmla="*/ 398216 h 509755"/>
                <a:gd name="connsiteX5" fmla="*/ 0 w 1161590"/>
                <a:gd name="connsiteY5" fmla="*/ 493761 h 509755"/>
                <a:gd name="connsiteX6" fmla="*/ 4089 w 1161590"/>
                <a:gd name="connsiteY6" fmla="*/ 171393 h 509755"/>
                <a:gd name="connsiteX0" fmla="*/ 4089 w 1161590"/>
                <a:gd name="connsiteY0" fmla="*/ 171393 h 509755"/>
                <a:gd name="connsiteX1" fmla="*/ 598061 w 1161590"/>
                <a:gd name="connsiteY1" fmla="*/ 485 h 509755"/>
                <a:gd name="connsiteX2" fmla="*/ 1161590 w 1161590"/>
                <a:gd name="connsiteY2" fmla="*/ 205345 h 509755"/>
                <a:gd name="connsiteX3" fmla="*/ 1137464 w 1161590"/>
                <a:gd name="connsiteY3" fmla="*/ 509755 h 509755"/>
                <a:gd name="connsiteX4" fmla="*/ 586091 w 1161590"/>
                <a:gd name="connsiteY4" fmla="*/ 398216 h 509755"/>
                <a:gd name="connsiteX5" fmla="*/ 0 w 1161590"/>
                <a:gd name="connsiteY5" fmla="*/ 493761 h 509755"/>
                <a:gd name="connsiteX6" fmla="*/ 4089 w 1161590"/>
                <a:gd name="connsiteY6" fmla="*/ 171393 h 509755"/>
                <a:gd name="connsiteX0" fmla="*/ 4089 w 1161590"/>
                <a:gd name="connsiteY0" fmla="*/ 171393 h 509755"/>
                <a:gd name="connsiteX1" fmla="*/ 598061 w 1161590"/>
                <a:gd name="connsiteY1" fmla="*/ 485 h 509755"/>
                <a:gd name="connsiteX2" fmla="*/ 1161590 w 1161590"/>
                <a:gd name="connsiteY2" fmla="*/ 205345 h 509755"/>
                <a:gd name="connsiteX3" fmla="*/ 1137464 w 1161590"/>
                <a:gd name="connsiteY3" fmla="*/ 509755 h 509755"/>
                <a:gd name="connsiteX4" fmla="*/ 586091 w 1161590"/>
                <a:gd name="connsiteY4" fmla="*/ 398216 h 509755"/>
                <a:gd name="connsiteX5" fmla="*/ 0 w 1161590"/>
                <a:gd name="connsiteY5" fmla="*/ 493761 h 509755"/>
                <a:gd name="connsiteX6" fmla="*/ 4089 w 1161590"/>
                <a:gd name="connsiteY6" fmla="*/ 171393 h 509755"/>
                <a:gd name="connsiteX0" fmla="*/ 4089 w 1161590"/>
                <a:gd name="connsiteY0" fmla="*/ 171393 h 514028"/>
                <a:gd name="connsiteX1" fmla="*/ 598061 w 1161590"/>
                <a:gd name="connsiteY1" fmla="*/ 485 h 514028"/>
                <a:gd name="connsiteX2" fmla="*/ 1161590 w 1161590"/>
                <a:gd name="connsiteY2" fmla="*/ 205345 h 514028"/>
                <a:gd name="connsiteX3" fmla="*/ 1154813 w 1161590"/>
                <a:gd name="connsiteY3" fmla="*/ 514028 h 514028"/>
                <a:gd name="connsiteX4" fmla="*/ 586091 w 1161590"/>
                <a:gd name="connsiteY4" fmla="*/ 398216 h 514028"/>
                <a:gd name="connsiteX5" fmla="*/ 0 w 1161590"/>
                <a:gd name="connsiteY5" fmla="*/ 493761 h 514028"/>
                <a:gd name="connsiteX6" fmla="*/ 4089 w 1161590"/>
                <a:gd name="connsiteY6" fmla="*/ 171393 h 514028"/>
                <a:gd name="connsiteX0" fmla="*/ 4089 w 1161590"/>
                <a:gd name="connsiteY0" fmla="*/ 171393 h 514028"/>
                <a:gd name="connsiteX1" fmla="*/ 598061 w 1161590"/>
                <a:gd name="connsiteY1" fmla="*/ 485 h 514028"/>
                <a:gd name="connsiteX2" fmla="*/ 1161590 w 1161590"/>
                <a:gd name="connsiteY2" fmla="*/ 205345 h 514028"/>
                <a:gd name="connsiteX3" fmla="*/ 1154813 w 1161590"/>
                <a:gd name="connsiteY3" fmla="*/ 514028 h 514028"/>
                <a:gd name="connsiteX4" fmla="*/ 586091 w 1161590"/>
                <a:gd name="connsiteY4" fmla="*/ 398216 h 514028"/>
                <a:gd name="connsiteX5" fmla="*/ 0 w 1161590"/>
                <a:gd name="connsiteY5" fmla="*/ 493761 h 514028"/>
                <a:gd name="connsiteX6" fmla="*/ 4089 w 1161590"/>
                <a:gd name="connsiteY6" fmla="*/ 171393 h 514028"/>
                <a:gd name="connsiteX0" fmla="*/ 4089 w 1161590"/>
                <a:gd name="connsiteY0" fmla="*/ 171393 h 514028"/>
                <a:gd name="connsiteX1" fmla="*/ 598061 w 1161590"/>
                <a:gd name="connsiteY1" fmla="*/ 485 h 514028"/>
                <a:gd name="connsiteX2" fmla="*/ 1161590 w 1161590"/>
                <a:gd name="connsiteY2" fmla="*/ 205345 h 514028"/>
                <a:gd name="connsiteX3" fmla="*/ 1154813 w 1161590"/>
                <a:gd name="connsiteY3" fmla="*/ 514028 h 514028"/>
                <a:gd name="connsiteX4" fmla="*/ 586091 w 1161590"/>
                <a:gd name="connsiteY4" fmla="*/ 398216 h 514028"/>
                <a:gd name="connsiteX5" fmla="*/ 0 w 1161590"/>
                <a:gd name="connsiteY5" fmla="*/ 493761 h 514028"/>
                <a:gd name="connsiteX6" fmla="*/ 4089 w 1161590"/>
                <a:gd name="connsiteY6" fmla="*/ 171393 h 514028"/>
                <a:gd name="connsiteX0" fmla="*/ 4089 w 1161590"/>
                <a:gd name="connsiteY0" fmla="*/ 171393 h 514028"/>
                <a:gd name="connsiteX1" fmla="*/ 598061 w 1161590"/>
                <a:gd name="connsiteY1" fmla="*/ 485 h 514028"/>
                <a:gd name="connsiteX2" fmla="*/ 1161590 w 1161590"/>
                <a:gd name="connsiteY2" fmla="*/ 205345 h 514028"/>
                <a:gd name="connsiteX3" fmla="*/ 1154813 w 1161590"/>
                <a:gd name="connsiteY3" fmla="*/ 514028 h 514028"/>
                <a:gd name="connsiteX4" fmla="*/ 586091 w 1161590"/>
                <a:gd name="connsiteY4" fmla="*/ 398216 h 514028"/>
                <a:gd name="connsiteX5" fmla="*/ 0 w 1161590"/>
                <a:gd name="connsiteY5" fmla="*/ 493761 h 514028"/>
                <a:gd name="connsiteX6" fmla="*/ 4089 w 1161590"/>
                <a:gd name="connsiteY6" fmla="*/ 171393 h 514028"/>
                <a:gd name="connsiteX0" fmla="*/ 4089 w 1161590"/>
                <a:gd name="connsiteY0" fmla="*/ 171393 h 514028"/>
                <a:gd name="connsiteX1" fmla="*/ 598061 w 1161590"/>
                <a:gd name="connsiteY1" fmla="*/ 485 h 514028"/>
                <a:gd name="connsiteX2" fmla="*/ 1161590 w 1161590"/>
                <a:gd name="connsiteY2" fmla="*/ 205345 h 514028"/>
                <a:gd name="connsiteX3" fmla="*/ 1154813 w 1161590"/>
                <a:gd name="connsiteY3" fmla="*/ 514028 h 514028"/>
                <a:gd name="connsiteX4" fmla="*/ 586091 w 1161590"/>
                <a:gd name="connsiteY4" fmla="*/ 398216 h 514028"/>
                <a:gd name="connsiteX5" fmla="*/ 0 w 1161590"/>
                <a:gd name="connsiteY5" fmla="*/ 493761 h 514028"/>
                <a:gd name="connsiteX6" fmla="*/ 4089 w 1161590"/>
                <a:gd name="connsiteY6" fmla="*/ 171393 h 514028"/>
                <a:gd name="connsiteX0" fmla="*/ 4089 w 1161590"/>
                <a:gd name="connsiteY0" fmla="*/ 171393 h 514028"/>
                <a:gd name="connsiteX1" fmla="*/ 598061 w 1161590"/>
                <a:gd name="connsiteY1" fmla="*/ 485 h 514028"/>
                <a:gd name="connsiteX2" fmla="*/ 1161590 w 1161590"/>
                <a:gd name="connsiteY2" fmla="*/ 205345 h 514028"/>
                <a:gd name="connsiteX3" fmla="*/ 1154813 w 1161590"/>
                <a:gd name="connsiteY3" fmla="*/ 514028 h 514028"/>
                <a:gd name="connsiteX4" fmla="*/ 586091 w 1161590"/>
                <a:gd name="connsiteY4" fmla="*/ 398216 h 514028"/>
                <a:gd name="connsiteX5" fmla="*/ 0 w 1161590"/>
                <a:gd name="connsiteY5" fmla="*/ 493761 h 514028"/>
                <a:gd name="connsiteX6" fmla="*/ 4089 w 1161590"/>
                <a:gd name="connsiteY6" fmla="*/ 171393 h 514028"/>
                <a:gd name="connsiteX0" fmla="*/ 4089 w 1157256"/>
                <a:gd name="connsiteY0" fmla="*/ 171393 h 514028"/>
                <a:gd name="connsiteX1" fmla="*/ 598061 w 1157256"/>
                <a:gd name="connsiteY1" fmla="*/ 485 h 514028"/>
                <a:gd name="connsiteX2" fmla="*/ 1157256 w 1157256"/>
                <a:gd name="connsiteY2" fmla="*/ 205360 h 514028"/>
                <a:gd name="connsiteX3" fmla="*/ 1154813 w 1157256"/>
                <a:gd name="connsiteY3" fmla="*/ 514028 h 514028"/>
                <a:gd name="connsiteX4" fmla="*/ 586091 w 1157256"/>
                <a:gd name="connsiteY4" fmla="*/ 398216 h 514028"/>
                <a:gd name="connsiteX5" fmla="*/ 0 w 1157256"/>
                <a:gd name="connsiteY5" fmla="*/ 493761 h 514028"/>
                <a:gd name="connsiteX6" fmla="*/ 4089 w 1157256"/>
                <a:gd name="connsiteY6" fmla="*/ 171393 h 514028"/>
                <a:gd name="connsiteX0" fmla="*/ 4089 w 1159412"/>
                <a:gd name="connsiteY0" fmla="*/ 171393 h 514028"/>
                <a:gd name="connsiteX1" fmla="*/ 598061 w 1159412"/>
                <a:gd name="connsiteY1" fmla="*/ 485 h 514028"/>
                <a:gd name="connsiteX2" fmla="*/ 1157256 w 1159412"/>
                <a:gd name="connsiteY2" fmla="*/ 205360 h 514028"/>
                <a:gd name="connsiteX3" fmla="*/ 1154813 w 1159412"/>
                <a:gd name="connsiteY3" fmla="*/ 514028 h 514028"/>
                <a:gd name="connsiteX4" fmla="*/ 586091 w 1159412"/>
                <a:gd name="connsiteY4" fmla="*/ 398216 h 514028"/>
                <a:gd name="connsiteX5" fmla="*/ 0 w 1159412"/>
                <a:gd name="connsiteY5" fmla="*/ 493761 h 514028"/>
                <a:gd name="connsiteX6" fmla="*/ 4089 w 1159412"/>
                <a:gd name="connsiteY6" fmla="*/ 171393 h 514028"/>
                <a:gd name="connsiteX0" fmla="*/ 4089 w 1159412"/>
                <a:gd name="connsiteY0" fmla="*/ 171393 h 514028"/>
                <a:gd name="connsiteX1" fmla="*/ 598061 w 1159412"/>
                <a:gd name="connsiteY1" fmla="*/ 485 h 514028"/>
                <a:gd name="connsiteX2" fmla="*/ 1157256 w 1159412"/>
                <a:gd name="connsiteY2" fmla="*/ 205360 h 514028"/>
                <a:gd name="connsiteX3" fmla="*/ 1154813 w 1159412"/>
                <a:gd name="connsiteY3" fmla="*/ 514028 h 514028"/>
                <a:gd name="connsiteX4" fmla="*/ 586091 w 1159412"/>
                <a:gd name="connsiteY4" fmla="*/ 398216 h 514028"/>
                <a:gd name="connsiteX5" fmla="*/ 0 w 1159412"/>
                <a:gd name="connsiteY5" fmla="*/ 493761 h 514028"/>
                <a:gd name="connsiteX6" fmla="*/ 4089 w 1159412"/>
                <a:gd name="connsiteY6" fmla="*/ 171393 h 514028"/>
                <a:gd name="connsiteX0" fmla="*/ 4089 w 1157481"/>
                <a:gd name="connsiteY0" fmla="*/ 171394 h 514029"/>
                <a:gd name="connsiteX1" fmla="*/ 598061 w 1157481"/>
                <a:gd name="connsiteY1" fmla="*/ 486 h 514029"/>
                <a:gd name="connsiteX2" fmla="*/ 1152922 w 1157481"/>
                <a:gd name="connsiteY2" fmla="*/ 205376 h 514029"/>
                <a:gd name="connsiteX3" fmla="*/ 1154813 w 1157481"/>
                <a:gd name="connsiteY3" fmla="*/ 514029 h 514029"/>
                <a:gd name="connsiteX4" fmla="*/ 586091 w 1157481"/>
                <a:gd name="connsiteY4" fmla="*/ 398217 h 514029"/>
                <a:gd name="connsiteX5" fmla="*/ 0 w 1157481"/>
                <a:gd name="connsiteY5" fmla="*/ 493762 h 514029"/>
                <a:gd name="connsiteX6" fmla="*/ 4089 w 1157481"/>
                <a:gd name="connsiteY6" fmla="*/ 171394 h 514029"/>
                <a:gd name="connsiteX0" fmla="*/ 4089 w 1157442"/>
                <a:gd name="connsiteY0" fmla="*/ 170924 h 513559"/>
                <a:gd name="connsiteX1" fmla="*/ 598061 w 1157442"/>
                <a:gd name="connsiteY1" fmla="*/ 16 h 513559"/>
                <a:gd name="connsiteX2" fmla="*/ 1152787 w 1157442"/>
                <a:gd name="connsiteY2" fmla="*/ 165903 h 513559"/>
                <a:gd name="connsiteX3" fmla="*/ 1154813 w 1157442"/>
                <a:gd name="connsiteY3" fmla="*/ 513559 h 513559"/>
                <a:gd name="connsiteX4" fmla="*/ 586091 w 1157442"/>
                <a:gd name="connsiteY4" fmla="*/ 397747 h 513559"/>
                <a:gd name="connsiteX5" fmla="*/ 0 w 1157442"/>
                <a:gd name="connsiteY5" fmla="*/ 493292 h 513559"/>
                <a:gd name="connsiteX6" fmla="*/ 4089 w 1157442"/>
                <a:gd name="connsiteY6" fmla="*/ 170924 h 513559"/>
                <a:gd name="connsiteX0" fmla="*/ 4089 w 1157442"/>
                <a:gd name="connsiteY0" fmla="*/ 188207 h 530842"/>
                <a:gd name="connsiteX1" fmla="*/ 585000 w 1157442"/>
                <a:gd name="connsiteY1" fmla="*/ 10 h 530842"/>
                <a:gd name="connsiteX2" fmla="*/ 1152787 w 1157442"/>
                <a:gd name="connsiteY2" fmla="*/ 183186 h 530842"/>
                <a:gd name="connsiteX3" fmla="*/ 1154813 w 1157442"/>
                <a:gd name="connsiteY3" fmla="*/ 530842 h 530842"/>
                <a:gd name="connsiteX4" fmla="*/ 586091 w 1157442"/>
                <a:gd name="connsiteY4" fmla="*/ 415030 h 530842"/>
                <a:gd name="connsiteX5" fmla="*/ 0 w 1157442"/>
                <a:gd name="connsiteY5" fmla="*/ 510575 h 530842"/>
                <a:gd name="connsiteX6" fmla="*/ 4089 w 1157442"/>
                <a:gd name="connsiteY6" fmla="*/ 188207 h 53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7442" h="530842">
                  <a:moveTo>
                    <a:pt x="4089" y="188207"/>
                  </a:moveTo>
                  <a:cubicBezTo>
                    <a:pt x="11550" y="54666"/>
                    <a:pt x="393550" y="847"/>
                    <a:pt x="585000" y="10"/>
                  </a:cubicBezTo>
                  <a:cubicBezTo>
                    <a:pt x="776450" y="-827"/>
                    <a:pt x="1153158" y="49837"/>
                    <a:pt x="1152787" y="183186"/>
                  </a:cubicBezTo>
                  <a:cubicBezTo>
                    <a:pt x="1156163" y="244169"/>
                    <a:pt x="1160210" y="500166"/>
                    <a:pt x="1154813" y="530842"/>
                  </a:cubicBezTo>
                  <a:cubicBezTo>
                    <a:pt x="1157753" y="450417"/>
                    <a:pt x="828512" y="415019"/>
                    <a:pt x="586091" y="415030"/>
                  </a:cubicBezTo>
                  <a:cubicBezTo>
                    <a:pt x="342989" y="415041"/>
                    <a:pt x="336" y="438693"/>
                    <a:pt x="0" y="510575"/>
                  </a:cubicBezTo>
                  <a:cubicBezTo>
                    <a:pt x="188" y="481130"/>
                    <a:pt x="4036" y="256655"/>
                    <a:pt x="4089" y="18820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Bogen 5"/>
            <p:cNvSpPr/>
            <p:nvPr/>
          </p:nvSpPr>
          <p:spPr>
            <a:xfrm rot="5400000">
              <a:off x="6976860" y="3266346"/>
              <a:ext cx="1157442" cy="344142"/>
            </a:xfrm>
            <a:custGeom>
              <a:avLst/>
              <a:gdLst>
                <a:gd name="connsiteX0" fmla="*/ 165 w 1144752"/>
                <a:gd name="connsiteY0" fmla="*/ 240171 h 492159"/>
                <a:gd name="connsiteX1" fmla="*/ 572231 w 1144752"/>
                <a:gd name="connsiteY1" fmla="*/ 0 h 492159"/>
                <a:gd name="connsiteX2" fmla="*/ 1144547 w 1144752"/>
                <a:gd name="connsiteY2" fmla="*/ 239499 h 492159"/>
                <a:gd name="connsiteX3" fmla="*/ 1024033 w 1144752"/>
                <a:gd name="connsiteY3" fmla="*/ 240885 h 492159"/>
                <a:gd name="connsiteX4" fmla="*/ 572302 w 1144752"/>
                <a:gd name="connsiteY4" fmla="*/ 120333 h 492159"/>
                <a:gd name="connsiteX5" fmla="*/ 120644 w 1144752"/>
                <a:gd name="connsiteY5" fmla="*/ 241415 h 492159"/>
                <a:gd name="connsiteX6" fmla="*/ 165 w 1144752"/>
                <a:gd name="connsiteY6" fmla="*/ 240171 h 492159"/>
                <a:gd name="connsiteX0" fmla="*/ 0 w 1144382"/>
                <a:gd name="connsiteY0" fmla="*/ 240171 h 413915"/>
                <a:gd name="connsiteX1" fmla="*/ 572066 w 1144382"/>
                <a:gd name="connsiteY1" fmla="*/ 0 h 413915"/>
                <a:gd name="connsiteX2" fmla="*/ 1144382 w 1144382"/>
                <a:gd name="connsiteY2" fmla="*/ 239499 h 413915"/>
                <a:gd name="connsiteX3" fmla="*/ 1115474 w 1144382"/>
                <a:gd name="connsiteY3" fmla="*/ 413915 h 413915"/>
                <a:gd name="connsiteX4" fmla="*/ 572137 w 1144382"/>
                <a:gd name="connsiteY4" fmla="*/ 120333 h 413915"/>
                <a:gd name="connsiteX5" fmla="*/ 120479 w 1144382"/>
                <a:gd name="connsiteY5" fmla="*/ 241415 h 413915"/>
                <a:gd name="connsiteX6" fmla="*/ 0 w 1144382"/>
                <a:gd name="connsiteY6" fmla="*/ 240171 h 413915"/>
                <a:gd name="connsiteX0" fmla="*/ 158 w 1144540"/>
                <a:gd name="connsiteY0" fmla="*/ 240171 h 445515"/>
                <a:gd name="connsiteX1" fmla="*/ 572224 w 1144540"/>
                <a:gd name="connsiteY1" fmla="*/ 0 h 445515"/>
                <a:gd name="connsiteX2" fmla="*/ 1144540 w 1144540"/>
                <a:gd name="connsiteY2" fmla="*/ 239499 h 445515"/>
                <a:gd name="connsiteX3" fmla="*/ 1115632 w 1144540"/>
                <a:gd name="connsiteY3" fmla="*/ 413915 h 445515"/>
                <a:gd name="connsiteX4" fmla="*/ 572295 w 1144540"/>
                <a:gd name="connsiteY4" fmla="*/ 120333 h 445515"/>
                <a:gd name="connsiteX5" fmla="*/ 0 w 1144540"/>
                <a:gd name="connsiteY5" fmla="*/ 445515 h 445515"/>
                <a:gd name="connsiteX6" fmla="*/ 158 w 1144540"/>
                <a:gd name="connsiteY6" fmla="*/ 240171 h 445515"/>
                <a:gd name="connsiteX0" fmla="*/ 158 w 1144540"/>
                <a:gd name="connsiteY0" fmla="*/ 240171 h 445515"/>
                <a:gd name="connsiteX1" fmla="*/ 572224 w 1144540"/>
                <a:gd name="connsiteY1" fmla="*/ 0 h 445515"/>
                <a:gd name="connsiteX2" fmla="*/ 1144540 w 1144540"/>
                <a:gd name="connsiteY2" fmla="*/ 239499 h 445515"/>
                <a:gd name="connsiteX3" fmla="*/ 1115632 w 1144540"/>
                <a:gd name="connsiteY3" fmla="*/ 413915 h 445515"/>
                <a:gd name="connsiteX4" fmla="*/ 581622 w 1144540"/>
                <a:gd name="connsiteY4" fmla="*/ 310983 h 445515"/>
                <a:gd name="connsiteX5" fmla="*/ 0 w 1144540"/>
                <a:gd name="connsiteY5" fmla="*/ 445515 h 445515"/>
                <a:gd name="connsiteX6" fmla="*/ 158 w 1144540"/>
                <a:gd name="connsiteY6" fmla="*/ 240171 h 445515"/>
                <a:gd name="connsiteX0" fmla="*/ 8 w 1144645"/>
                <a:gd name="connsiteY0" fmla="*/ 168401 h 447417"/>
                <a:gd name="connsiteX1" fmla="*/ 572329 w 1144645"/>
                <a:gd name="connsiteY1" fmla="*/ 1902 h 447417"/>
                <a:gd name="connsiteX2" fmla="*/ 1144645 w 1144645"/>
                <a:gd name="connsiteY2" fmla="*/ 241401 h 447417"/>
                <a:gd name="connsiteX3" fmla="*/ 1115737 w 1144645"/>
                <a:gd name="connsiteY3" fmla="*/ 415817 h 447417"/>
                <a:gd name="connsiteX4" fmla="*/ 581727 w 1144645"/>
                <a:gd name="connsiteY4" fmla="*/ 312885 h 447417"/>
                <a:gd name="connsiteX5" fmla="*/ 105 w 1144645"/>
                <a:gd name="connsiteY5" fmla="*/ 447417 h 447417"/>
                <a:gd name="connsiteX6" fmla="*/ 8 w 1144645"/>
                <a:gd name="connsiteY6" fmla="*/ 168401 h 447417"/>
                <a:gd name="connsiteX0" fmla="*/ 8 w 1131359"/>
                <a:gd name="connsiteY0" fmla="*/ 166564 h 445580"/>
                <a:gd name="connsiteX1" fmla="*/ 572329 w 1131359"/>
                <a:gd name="connsiteY1" fmla="*/ 65 h 445580"/>
                <a:gd name="connsiteX2" fmla="*/ 1131359 w 1131359"/>
                <a:gd name="connsiteY2" fmla="*/ 157270 h 445580"/>
                <a:gd name="connsiteX3" fmla="*/ 1115737 w 1131359"/>
                <a:gd name="connsiteY3" fmla="*/ 413980 h 445580"/>
                <a:gd name="connsiteX4" fmla="*/ 581727 w 1131359"/>
                <a:gd name="connsiteY4" fmla="*/ 311048 h 445580"/>
                <a:gd name="connsiteX5" fmla="*/ 105 w 1131359"/>
                <a:gd name="connsiteY5" fmla="*/ 445580 h 445580"/>
                <a:gd name="connsiteX6" fmla="*/ 8 w 1131359"/>
                <a:gd name="connsiteY6" fmla="*/ 166564 h 445580"/>
                <a:gd name="connsiteX0" fmla="*/ 8 w 1131359"/>
                <a:gd name="connsiteY0" fmla="*/ 205529 h 484545"/>
                <a:gd name="connsiteX1" fmla="*/ 572194 w 1131359"/>
                <a:gd name="connsiteY1" fmla="*/ 27 h 484545"/>
                <a:gd name="connsiteX2" fmla="*/ 1131359 w 1131359"/>
                <a:gd name="connsiteY2" fmla="*/ 196235 h 484545"/>
                <a:gd name="connsiteX3" fmla="*/ 1115737 w 1131359"/>
                <a:gd name="connsiteY3" fmla="*/ 452945 h 484545"/>
                <a:gd name="connsiteX4" fmla="*/ 581727 w 1131359"/>
                <a:gd name="connsiteY4" fmla="*/ 350013 h 484545"/>
                <a:gd name="connsiteX5" fmla="*/ 105 w 1131359"/>
                <a:gd name="connsiteY5" fmla="*/ 484545 h 484545"/>
                <a:gd name="connsiteX6" fmla="*/ 8 w 1131359"/>
                <a:gd name="connsiteY6" fmla="*/ 205529 h 484545"/>
                <a:gd name="connsiteX0" fmla="*/ 4089 w 1131254"/>
                <a:gd name="connsiteY0" fmla="*/ 162734 h 485102"/>
                <a:gd name="connsiteX1" fmla="*/ 572089 w 1131254"/>
                <a:gd name="connsiteY1" fmla="*/ 584 h 485102"/>
                <a:gd name="connsiteX2" fmla="*/ 1131254 w 1131254"/>
                <a:gd name="connsiteY2" fmla="*/ 196792 h 485102"/>
                <a:gd name="connsiteX3" fmla="*/ 1115632 w 1131254"/>
                <a:gd name="connsiteY3" fmla="*/ 453502 h 485102"/>
                <a:gd name="connsiteX4" fmla="*/ 581622 w 1131254"/>
                <a:gd name="connsiteY4" fmla="*/ 350570 h 485102"/>
                <a:gd name="connsiteX5" fmla="*/ 0 w 1131254"/>
                <a:gd name="connsiteY5" fmla="*/ 485102 h 485102"/>
                <a:gd name="connsiteX6" fmla="*/ 4089 w 1131254"/>
                <a:gd name="connsiteY6" fmla="*/ 162734 h 485102"/>
                <a:gd name="connsiteX0" fmla="*/ 4089 w 1148559"/>
                <a:gd name="connsiteY0" fmla="*/ 162500 h 484868"/>
                <a:gd name="connsiteX1" fmla="*/ 572089 w 1148559"/>
                <a:gd name="connsiteY1" fmla="*/ 350 h 484868"/>
                <a:gd name="connsiteX2" fmla="*/ 1148559 w 1148559"/>
                <a:gd name="connsiteY2" fmla="*/ 187830 h 484868"/>
                <a:gd name="connsiteX3" fmla="*/ 1115632 w 1148559"/>
                <a:gd name="connsiteY3" fmla="*/ 453268 h 484868"/>
                <a:gd name="connsiteX4" fmla="*/ 581622 w 1148559"/>
                <a:gd name="connsiteY4" fmla="*/ 350336 h 484868"/>
                <a:gd name="connsiteX5" fmla="*/ 0 w 1148559"/>
                <a:gd name="connsiteY5" fmla="*/ 484868 h 484868"/>
                <a:gd name="connsiteX6" fmla="*/ 4089 w 1148559"/>
                <a:gd name="connsiteY6" fmla="*/ 162500 h 484868"/>
                <a:gd name="connsiteX0" fmla="*/ 4089 w 1148559"/>
                <a:gd name="connsiteY0" fmla="*/ 162500 h 484868"/>
                <a:gd name="connsiteX1" fmla="*/ 572089 w 1148559"/>
                <a:gd name="connsiteY1" fmla="*/ 350 h 484868"/>
                <a:gd name="connsiteX2" fmla="*/ 1148559 w 1148559"/>
                <a:gd name="connsiteY2" fmla="*/ 187830 h 484868"/>
                <a:gd name="connsiteX3" fmla="*/ 1119965 w 1148559"/>
                <a:gd name="connsiteY3" fmla="*/ 453253 h 484868"/>
                <a:gd name="connsiteX4" fmla="*/ 581622 w 1148559"/>
                <a:gd name="connsiteY4" fmla="*/ 350336 h 484868"/>
                <a:gd name="connsiteX5" fmla="*/ 0 w 1148559"/>
                <a:gd name="connsiteY5" fmla="*/ 484868 h 484868"/>
                <a:gd name="connsiteX6" fmla="*/ 4089 w 1148559"/>
                <a:gd name="connsiteY6" fmla="*/ 162500 h 484868"/>
                <a:gd name="connsiteX0" fmla="*/ 4089 w 1148559"/>
                <a:gd name="connsiteY0" fmla="*/ 162500 h 496589"/>
                <a:gd name="connsiteX1" fmla="*/ 572089 w 1148559"/>
                <a:gd name="connsiteY1" fmla="*/ 350 h 496589"/>
                <a:gd name="connsiteX2" fmla="*/ 1148559 w 1148559"/>
                <a:gd name="connsiteY2" fmla="*/ 187830 h 496589"/>
                <a:gd name="connsiteX3" fmla="*/ 1120115 w 1148559"/>
                <a:gd name="connsiteY3" fmla="*/ 496589 h 496589"/>
                <a:gd name="connsiteX4" fmla="*/ 581622 w 1148559"/>
                <a:gd name="connsiteY4" fmla="*/ 350336 h 496589"/>
                <a:gd name="connsiteX5" fmla="*/ 0 w 1148559"/>
                <a:gd name="connsiteY5" fmla="*/ 484868 h 496589"/>
                <a:gd name="connsiteX6" fmla="*/ 4089 w 1148559"/>
                <a:gd name="connsiteY6" fmla="*/ 162500 h 496589"/>
                <a:gd name="connsiteX0" fmla="*/ 4089 w 1148559"/>
                <a:gd name="connsiteY0" fmla="*/ 162500 h 496589"/>
                <a:gd name="connsiteX1" fmla="*/ 572089 w 1148559"/>
                <a:gd name="connsiteY1" fmla="*/ 350 h 496589"/>
                <a:gd name="connsiteX2" fmla="*/ 1148559 w 1148559"/>
                <a:gd name="connsiteY2" fmla="*/ 187830 h 496589"/>
                <a:gd name="connsiteX3" fmla="*/ 1120115 w 1148559"/>
                <a:gd name="connsiteY3" fmla="*/ 496589 h 496589"/>
                <a:gd name="connsiteX4" fmla="*/ 586091 w 1148559"/>
                <a:gd name="connsiteY4" fmla="*/ 389323 h 496589"/>
                <a:gd name="connsiteX5" fmla="*/ 0 w 1148559"/>
                <a:gd name="connsiteY5" fmla="*/ 484868 h 496589"/>
                <a:gd name="connsiteX6" fmla="*/ 4089 w 1148559"/>
                <a:gd name="connsiteY6" fmla="*/ 162500 h 496589"/>
                <a:gd name="connsiteX0" fmla="*/ 4089 w 1148559"/>
                <a:gd name="connsiteY0" fmla="*/ 171195 h 505284"/>
                <a:gd name="connsiteX1" fmla="*/ 598061 w 1148559"/>
                <a:gd name="connsiteY1" fmla="*/ 287 h 505284"/>
                <a:gd name="connsiteX2" fmla="*/ 1148559 w 1148559"/>
                <a:gd name="connsiteY2" fmla="*/ 196525 h 505284"/>
                <a:gd name="connsiteX3" fmla="*/ 1120115 w 1148559"/>
                <a:gd name="connsiteY3" fmla="*/ 505284 h 505284"/>
                <a:gd name="connsiteX4" fmla="*/ 586091 w 1148559"/>
                <a:gd name="connsiteY4" fmla="*/ 398018 h 505284"/>
                <a:gd name="connsiteX5" fmla="*/ 0 w 1148559"/>
                <a:gd name="connsiteY5" fmla="*/ 493563 h 505284"/>
                <a:gd name="connsiteX6" fmla="*/ 4089 w 1148559"/>
                <a:gd name="connsiteY6" fmla="*/ 171195 h 505284"/>
                <a:gd name="connsiteX0" fmla="*/ 4089 w 1161590"/>
                <a:gd name="connsiteY0" fmla="*/ 171393 h 505482"/>
                <a:gd name="connsiteX1" fmla="*/ 598061 w 1161590"/>
                <a:gd name="connsiteY1" fmla="*/ 485 h 505482"/>
                <a:gd name="connsiteX2" fmla="*/ 1161590 w 1161590"/>
                <a:gd name="connsiteY2" fmla="*/ 205345 h 505482"/>
                <a:gd name="connsiteX3" fmla="*/ 1120115 w 1161590"/>
                <a:gd name="connsiteY3" fmla="*/ 505482 h 505482"/>
                <a:gd name="connsiteX4" fmla="*/ 586091 w 1161590"/>
                <a:gd name="connsiteY4" fmla="*/ 398216 h 505482"/>
                <a:gd name="connsiteX5" fmla="*/ 0 w 1161590"/>
                <a:gd name="connsiteY5" fmla="*/ 493761 h 505482"/>
                <a:gd name="connsiteX6" fmla="*/ 4089 w 1161590"/>
                <a:gd name="connsiteY6" fmla="*/ 171393 h 505482"/>
                <a:gd name="connsiteX0" fmla="*/ 4089 w 1161590"/>
                <a:gd name="connsiteY0" fmla="*/ 171393 h 509755"/>
                <a:gd name="connsiteX1" fmla="*/ 598061 w 1161590"/>
                <a:gd name="connsiteY1" fmla="*/ 485 h 509755"/>
                <a:gd name="connsiteX2" fmla="*/ 1161590 w 1161590"/>
                <a:gd name="connsiteY2" fmla="*/ 205345 h 509755"/>
                <a:gd name="connsiteX3" fmla="*/ 1137464 w 1161590"/>
                <a:gd name="connsiteY3" fmla="*/ 509755 h 509755"/>
                <a:gd name="connsiteX4" fmla="*/ 586091 w 1161590"/>
                <a:gd name="connsiteY4" fmla="*/ 398216 h 509755"/>
                <a:gd name="connsiteX5" fmla="*/ 0 w 1161590"/>
                <a:gd name="connsiteY5" fmla="*/ 493761 h 509755"/>
                <a:gd name="connsiteX6" fmla="*/ 4089 w 1161590"/>
                <a:gd name="connsiteY6" fmla="*/ 171393 h 509755"/>
                <a:gd name="connsiteX0" fmla="*/ 4089 w 1161590"/>
                <a:gd name="connsiteY0" fmla="*/ 171393 h 511034"/>
                <a:gd name="connsiteX1" fmla="*/ 598061 w 1161590"/>
                <a:gd name="connsiteY1" fmla="*/ 485 h 511034"/>
                <a:gd name="connsiteX2" fmla="*/ 1161590 w 1161590"/>
                <a:gd name="connsiteY2" fmla="*/ 205345 h 511034"/>
                <a:gd name="connsiteX3" fmla="*/ 1137464 w 1161590"/>
                <a:gd name="connsiteY3" fmla="*/ 509755 h 511034"/>
                <a:gd name="connsiteX4" fmla="*/ 586091 w 1161590"/>
                <a:gd name="connsiteY4" fmla="*/ 398216 h 511034"/>
                <a:gd name="connsiteX5" fmla="*/ 0 w 1161590"/>
                <a:gd name="connsiteY5" fmla="*/ 493761 h 511034"/>
                <a:gd name="connsiteX6" fmla="*/ 4089 w 1161590"/>
                <a:gd name="connsiteY6" fmla="*/ 171393 h 511034"/>
                <a:gd name="connsiteX0" fmla="*/ 4089 w 1161590"/>
                <a:gd name="connsiteY0" fmla="*/ 171393 h 509755"/>
                <a:gd name="connsiteX1" fmla="*/ 598061 w 1161590"/>
                <a:gd name="connsiteY1" fmla="*/ 485 h 509755"/>
                <a:gd name="connsiteX2" fmla="*/ 1161590 w 1161590"/>
                <a:gd name="connsiteY2" fmla="*/ 205345 h 509755"/>
                <a:gd name="connsiteX3" fmla="*/ 1137464 w 1161590"/>
                <a:gd name="connsiteY3" fmla="*/ 509755 h 509755"/>
                <a:gd name="connsiteX4" fmla="*/ 586091 w 1161590"/>
                <a:gd name="connsiteY4" fmla="*/ 398216 h 509755"/>
                <a:gd name="connsiteX5" fmla="*/ 0 w 1161590"/>
                <a:gd name="connsiteY5" fmla="*/ 493761 h 509755"/>
                <a:gd name="connsiteX6" fmla="*/ 4089 w 1161590"/>
                <a:gd name="connsiteY6" fmla="*/ 171393 h 509755"/>
                <a:gd name="connsiteX0" fmla="*/ 4089 w 1161590"/>
                <a:gd name="connsiteY0" fmla="*/ 171393 h 509755"/>
                <a:gd name="connsiteX1" fmla="*/ 598061 w 1161590"/>
                <a:gd name="connsiteY1" fmla="*/ 485 h 509755"/>
                <a:gd name="connsiteX2" fmla="*/ 1161590 w 1161590"/>
                <a:gd name="connsiteY2" fmla="*/ 205345 h 509755"/>
                <a:gd name="connsiteX3" fmla="*/ 1137464 w 1161590"/>
                <a:gd name="connsiteY3" fmla="*/ 509755 h 509755"/>
                <a:gd name="connsiteX4" fmla="*/ 586091 w 1161590"/>
                <a:gd name="connsiteY4" fmla="*/ 398216 h 509755"/>
                <a:gd name="connsiteX5" fmla="*/ 0 w 1161590"/>
                <a:gd name="connsiteY5" fmla="*/ 493761 h 509755"/>
                <a:gd name="connsiteX6" fmla="*/ 4089 w 1161590"/>
                <a:gd name="connsiteY6" fmla="*/ 171393 h 509755"/>
                <a:gd name="connsiteX0" fmla="*/ 4089 w 1161590"/>
                <a:gd name="connsiteY0" fmla="*/ 171393 h 509755"/>
                <a:gd name="connsiteX1" fmla="*/ 598061 w 1161590"/>
                <a:gd name="connsiteY1" fmla="*/ 485 h 509755"/>
                <a:gd name="connsiteX2" fmla="*/ 1161590 w 1161590"/>
                <a:gd name="connsiteY2" fmla="*/ 205345 h 509755"/>
                <a:gd name="connsiteX3" fmla="*/ 1137464 w 1161590"/>
                <a:gd name="connsiteY3" fmla="*/ 509755 h 509755"/>
                <a:gd name="connsiteX4" fmla="*/ 586091 w 1161590"/>
                <a:gd name="connsiteY4" fmla="*/ 398216 h 509755"/>
                <a:gd name="connsiteX5" fmla="*/ 0 w 1161590"/>
                <a:gd name="connsiteY5" fmla="*/ 493761 h 509755"/>
                <a:gd name="connsiteX6" fmla="*/ 4089 w 1161590"/>
                <a:gd name="connsiteY6" fmla="*/ 171393 h 509755"/>
                <a:gd name="connsiteX0" fmla="*/ 4089 w 1161590"/>
                <a:gd name="connsiteY0" fmla="*/ 171393 h 514028"/>
                <a:gd name="connsiteX1" fmla="*/ 598061 w 1161590"/>
                <a:gd name="connsiteY1" fmla="*/ 485 h 514028"/>
                <a:gd name="connsiteX2" fmla="*/ 1161590 w 1161590"/>
                <a:gd name="connsiteY2" fmla="*/ 205345 h 514028"/>
                <a:gd name="connsiteX3" fmla="*/ 1154813 w 1161590"/>
                <a:gd name="connsiteY3" fmla="*/ 514028 h 514028"/>
                <a:gd name="connsiteX4" fmla="*/ 586091 w 1161590"/>
                <a:gd name="connsiteY4" fmla="*/ 398216 h 514028"/>
                <a:gd name="connsiteX5" fmla="*/ 0 w 1161590"/>
                <a:gd name="connsiteY5" fmla="*/ 493761 h 514028"/>
                <a:gd name="connsiteX6" fmla="*/ 4089 w 1161590"/>
                <a:gd name="connsiteY6" fmla="*/ 171393 h 514028"/>
                <a:gd name="connsiteX0" fmla="*/ 4089 w 1161590"/>
                <a:gd name="connsiteY0" fmla="*/ 171393 h 514028"/>
                <a:gd name="connsiteX1" fmla="*/ 598061 w 1161590"/>
                <a:gd name="connsiteY1" fmla="*/ 485 h 514028"/>
                <a:gd name="connsiteX2" fmla="*/ 1161590 w 1161590"/>
                <a:gd name="connsiteY2" fmla="*/ 205345 h 514028"/>
                <a:gd name="connsiteX3" fmla="*/ 1154813 w 1161590"/>
                <a:gd name="connsiteY3" fmla="*/ 514028 h 514028"/>
                <a:gd name="connsiteX4" fmla="*/ 586091 w 1161590"/>
                <a:gd name="connsiteY4" fmla="*/ 398216 h 514028"/>
                <a:gd name="connsiteX5" fmla="*/ 0 w 1161590"/>
                <a:gd name="connsiteY5" fmla="*/ 493761 h 514028"/>
                <a:gd name="connsiteX6" fmla="*/ 4089 w 1161590"/>
                <a:gd name="connsiteY6" fmla="*/ 171393 h 514028"/>
                <a:gd name="connsiteX0" fmla="*/ 4089 w 1161590"/>
                <a:gd name="connsiteY0" fmla="*/ 171393 h 514028"/>
                <a:gd name="connsiteX1" fmla="*/ 598061 w 1161590"/>
                <a:gd name="connsiteY1" fmla="*/ 485 h 514028"/>
                <a:gd name="connsiteX2" fmla="*/ 1161590 w 1161590"/>
                <a:gd name="connsiteY2" fmla="*/ 205345 h 514028"/>
                <a:gd name="connsiteX3" fmla="*/ 1154813 w 1161590"/>
                <a:gd name="connsiteY3" fmla="*/ 514028 h 514028"/>
                <a:gd name="connsiteX4" fmla="*/ 586091 w 1161590"/>
                <a:gd name="connsiteY4" fmla="*/ 398216 h 514028"/>
                <a:gd name="connsiteX5" fmla="*/ 0 w 1161590"/>
                <a:gd name="connsiteY5" fmla="*/ 493761 h 514028"/>
                <a:gd name="connsiteX6" fmla="*/ 4089 w 1161590"/>
                <a:gd name="connsiteY6" fmla="*/ 171393 h 514028"/>
                <a:gd name="connsiteX0" fmla="*/ 4089 w 1161590"/>
                <a:gd name="connsiteY0" fmla="*/ 171393 h 514028"/>
                <a:gd name="connsiteX1" fmla="*/ 598061 w 1161590"/>
                <a:gd name="connsiteY1" fmla="*/ 485 h 514028"/>
                <a:gd name="connsiteX2" fmla="*/ 1161590 w 1161590"/>
                <a:gd name="connsiteY2" fmla="*/ 205345 h 514028"/>
                <a:gd name="connsiteX3" fmla="*/ 1154813 w 1161590"/>
                <a:gd name="connsiteY3" fmla="*/ 514028 h 514028"/>
                <a:gd name="connsiteX4" fmla="*/ 586091 w 1161590"/>
                <a:gd name="connsiteY4" fmla="*/ 398216 h 514028"/>
                <a:gd name="connsiteX5" fmla="*/ 0 w 1161590"/>
                <a:gd name="connsiteY5" fmla="*/ 493761 h 514028"/>
                <a:gd name="connsiteX6" fmla="*/ 4089 w 1161590"/>
                <a:gd name="connsiteY6" fmla="*/ 171393 h 514028"/>
                <a:gd name="connsiteX0" fmla="*/ 4089 w 1161590"/>
                <a:gd name="connsiteY0" fmla="*/ 171393 h 514028"/>
                <a:gd name="connsiteX1" fmla="*/ 598061 w 1161590"/>
                <a:gd name="connsiteY1" fmla="*/ 485 h 514028"/>
                <a:gd name="connsiteX2" fmla="*/ 1161590 w 1161590"/>
                <a:gd name="connsiteY2" fmla="*/ 205345 h 514028"/>
                <a:gd name="connsiteX3" fmla="*/ 1154813 w 1161590"/>
                <a:gd name="connsiteY3" fmla="*/ 514028 h 514028"/>
                <a:gd name="connsiteX4" fmla="*/ 586091 w 1161590"/>
                <a:gd name="connsiteY4" fmla="*/ 398216 h 514028"/>
                <a:gd name="connsiteX5" fmla="*/ 0 w 1161590"/>
                <a:gd name="connsiteY5" fmla="*/ 493761 h 514028"/>
                <a:gd name="connsiteX6" fmla="*/ 4089 w 1161590"/>
                <a:gd name="connsiteY6" fmla="*/ 171393 h 514028"/>
                <a:gd name="connsiteX0" fmla="*/ 4089 w 1161590"/>
                <a:gd name="connsiteY0" fmla="*/ 171393 h 514028"/>
                <a:gd name="connsiteX1" fmla="*/ 598061 w 1161590"/>
                <a:gd name="connsiteY1" fmla="*/ 485 h 514028"/>
                <a:gd name="connsiteX2" fmla="*/ 1161590 w 1161590"/>
                <a:gd name="connsiteY2" fmla="*/ 205345 h 514028"/>
                <a:gd name="connsiteX3" fmla="*/ 1154813 w 1161590"/>
                <a:gd name="connsiteY3" fmla="*/ 514028 h 514028"/>
                <a:gd name="connsiteX4" fmla="*/ 586091 w 1161590"/>
                <a:gd name="connsiteY4" fmla="*/ 398216 h 514028"/>
                <a:gd name="connsiteX5" fmla="*/ 0 w 1161590"/>
                <a:gd name="connsiteY5" fmla="*/ 493761 h 514028"/>
                <a:gd name="connsiteX6" fmla="*/ 4089 w 1161590"/>
                <a:gd name="connsiteY6" fmla="*/ 171393 h 514028"/>
                <a:gd name="connsiteX0" fmla="*/ 4089 w 1157256"/>
                <a:gd name="connsiteY0" fmla="*/ 171393 h 514028"/>
                <a:gd name="connsiteX1" fmla="*/ 598061 w 1157256"/>
                <a:gd name="connsiteY1" fmla="*/ 485 h 514028"/>
                <a:gd name="connsiteX2" fmla="*/ 1157256 w 1157256"/>
                <a:gd name="connsiteY2" fmla="*/ 205360 h 514028"/>
                <a:gd name="connsiteX3" fmla="*/ 1154813 w 1157256"/>
                <a:gd name="connsiteY3" fmla="*/ 514028 h 514028"/>
                <a:gd name="connsiteX4" fmla="*/ 586091 w 1157256"/>
                <a:gd name="connsiteY4" fmla="*/ 398216 h 514028"/>
                <a:gd name="connsiteX5" fmla="*/ 0 w 1157256"/>
                <a:gd name="connsiteY5" fmla="*/ 493761 h 514028"/>
                <a:gd name="connsiteX6" fmla="*/ 4089 w 1157256"/>
                <a:gd name="connsiteY6" fmla="*/ 171393 h 514028"/>
                <a:gd name="connsiteX0" fmla="*/ 4089 w 1159412"/>
                <a:gd name="connsiteY0" fmla="*/ 171393 h 514028"/>
                <a:gd name="connsiteX1" fmla="*/ 598061 w 1159412"/>
                <a:gd name="connsiteY1" fmla="*/ 485 h 514028"/>
                <a:gd name="connsiteX2" fmla="*/ 1157256 w 1159412"/>
                <a:gd name="connsiteY2" fmla="*/ 205360 h 514028"/>
                <a:gd name="connsiteX3" fmla="*/ 1154813 w 1159412"/>
                <a:gd name="connsiteY3" fmla="*/ 514028 h 514028"/>
                <a:gd name="connsiteX4" fmla="*/ 586091 w 1159412"/>
                <a:gd name="connsiteY4" fmla="*/ 398216 h 514028"/>
                <a:gd name="connsiteX5" fmla="*/ 0 w 1159412"/>
                <a:gd name="connsiteY5" fmla="*/ 493761 h 514028"/>
                <a:gd name="connsiteX6" fmla="*/ 4089 w 1159412"/>
                <a:gd name="connsiteY6" fmla="*/ 171393 h 514028"/>
                <a:gd name="connsiteX0" fmla="*/ 4089 w 1159412"/>
                <a:gd name="connsiteY0" fmla="*/ 171393 h 514028"/>
                <a:gd name="connsiteX1" fmla="*/ 598061 w 1159412"/>
                <a:gd name="connsiteY1" fmla="*/ 485 h 514028"/>
                <a:gd name="connsiteX2" fmla="*/ 1157256 w 1159412"/>
                <a:gd name="connsiteY2" fmla="*/ 205360 h 514028"/>
                <a:gd name="connsiteX3" fmla="*/ 1154813 w 1159412"/>
                <a:gd name="connsiteY3" fmla="*/ 514028 h 514028"/>
                <a:gd name="connsiteX4" fmla="*/ 586091 w 1159412"/>
                <a:gd name="connsiteY4" fmla="*/ 398216 h 514028"/>
                <a:gd name="connsiteX5" fmla="*/ 0 w 1159412"/>
                <a:gd name="connsiteY5" fmla="*/ 493761 h 514028"/>
                <a:gd name="connsiteX6" fmla="*/ 4089 w 1159412"/>
                <a:gd name="connsiteY6" fmla="*/ 171393 h 514028"/>
                <a:gd name="connsiteX0" fmla="*/ 4089 w 1157481"/>
                <a:gd name="connsiteY0" fmla="*/ 171394 h 514029"/>
                <a:gd name="connsiteX1" fmla="*/ 598061 w 1157481"/>
                <a:gd name="connsiteY1" fmla="*/ 486 h 514029"/>
                <a:gd name="connsiteX2" fmla="*/ 1152922 w 1157481"/>
                <a:gd name="connsiteY2" fmla="*/ 205376 h 514029"/>
                <a:gd name="connsiteX3" fmla="*/ 1154813 w 1157481"/>
                <a:gd name="connsiteY3" fmla="*/ 514029 h 514029"/>
                <a:gd name="connsiteX4" fmla="*/ 586091 w 1157481"/>
                <a:gd name="connsiteY4" fmla="*/ 398217 h 514029"/>
                <a:gd name="connsiteX5" fmla="*/ 0 w 1157481"/>
                <a:gd name="connsiteY5" fmla="*/ 493762 h 514029"/>
                <a:gd name="connsiteX6" fmla="*/ 4089 w 1157481"/>
                <a:gd name="connsiteY6" fmla="*/ 171394 h 514029"/>
                <a:gd name="connsiteX0" fmla="*/ 4089 w 1157442"/>
                <a:gd name="connsiteY0" fmla="*/ 170924 h 513559"/>
                <a:gd name="connsiteX1" fmla="*/ 598061 w 1157442"/>
                <a:gd name="connsiteY1" fmla="*/ 16 h 513559"/>
                <a:gd name="connsiteX2" fmla="*/ 1152787 w 1157442"/>
                <a:gd name="connsiteY2" fmla="*/ 165903 h 513559"/>
                <a:gd name="connsiteX3" fmla="*/ 1154813 w 1157442"/>
                <a:gd name="connsiteY3" fmla="*/ 513559 h 513559"/>
                <a:gd name="connsiteX4" fmla="*/ 586091 w 1157442"/>
                <a:gd name="connsiteY4" fmla="*/ 397747 h 513559"/>
                <a:gd name="connsiteX5" fmla="*/ 0 w 1157442"/>
                <a:gd name="connsiteY5" fmla="*/ 493292 h 513559"/>
                <a:gd name="connsiteX6" fmla="*/ 4089 w 1157442"/>
                <a:gd name="connsiteY6" fmla="*/ 170924 h 513559"/>
                <a:gd name="connsiteX0" fmla="*/ 4089 w 1157442"/>
                <a:gd name="connsiteY0" fmla="*/ 188207 h 530842"/>
                <a:gd name="connsiteX1" fmla="*/ 585000 w 1157442"/>
                <a:gd name="connsiteY1" fmla="*/ 10 h 530842"/>
                <a:gd name="connsiteX2" fmla="*/ 1152787 w 1157442"/>
                <a:gd name="connsiteY2" fmla="*/ 183186 h 530842"/>
                <a:gd name="connsiteX3" fmla="*/ 1154813 w 1157442"/>
                <a:gd name="connsiteY3" fmla="*/ 530842 h 530842"/>
                <a:gd name="connsiteX4" fmla="*/ 586091 w 1157442"/>
                <a:gd name="connsiteY4" fmla="*/ 415030 h 530842"/>
                <a:gd name="connsiteX5" fmla="*/ 0 w 1157442"/>
                <a:gd name="connsiteY5" fmla="*/ 510575 h 530842"/>
                <a:gd name="connsiteX6" fmla="*/ 4089 w 1157442"/>
                <a:gd name="connsiteY6" fmla="*/ 188207 h 53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7442" h="530842">
                  <a:moveTo>
                    <a:pt x="4089" y="188207"/>
                  </a:moveTo>
                  <a:cubicBezTo>
                    <a:pt x="11550" y="54666"/>
                    <a:pt x="393550" y="847"/>
                    <a:pt x="585000" y="10"/>
                  </a:cubicBezTo>
                  <a:cubicBezTo>
                    <a:pt x="776450" y="-827"/>
                    <a:pt x="1153158" y="49837"/>
                    <a:pt x="1152787" y="183186"/>
                  </a:cubicBezTo>
                  <a:cubicBezTo>
                    <a:pt x="1156163" y="244169"/>
                    <a:pt x="1160210" y="500166"/>
                    <a:pt x="1154813" y="530842"/>
                  </a:cubicBezTo>
                  <a:cubicBezTo>
                    <a:pt x="1157753" y="450417"/>
                    <a:pt x="828512" y="415019"/>
                    <a:pt x="586091" y="415030"/>
                  </a:cubicBezTo>
                  <a:cubicBezTo>
                    <a:pt x="342989" y="415041"/>
                    <a:pt x="336" y="438693"/>
                    <a:pt x="0" y="510575"/>
                  </a:cubicBezTo>
                  <a:cubicBezTo>
                    <a:pt x="188" y="481130"/>
                    <a:pt x="4036" y="256655"/>
                    <a:pt x="4089" y="18820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Sehne 25"/>
            <p:cNvSpPr/>
            <p:nvPr/>
          </p:nvSpPr>
          <p:spPr>
            <a:xfrm rot="4336448">
              <a:off x="5132237" y="2745978"/>
              <a:ext cx="172477" cy="358615"/>
            </a:xfrm>
            <a:custGeom>
              <a:avLst/>
              <a:gdLst>
                <a:gd name="connsiteX0" fmla="*/ 136183 w 229683"/>
                <a:gd name="connsiteY0" fmla="*/ 236274 h 238350"/>
                <a:gd name="connsiteX1" fmla="*/ 3835 w 229683"/>
                <a:gd name="connsiteY1" fmla="*/ 149718 h 238350"/>
                <a:gd name="connsiteX2" fmla="*/ 73418 w 229683"/>
                <a:gd name="connsiteY2" fmla="*/ 8023 h 238350"/>
                <a:gd name="connsiteX3" fmla="*/ 136183 w 229683"/>
                <a:gd name="connsiteY3" fmla="*/ 236274 h 238350"/>
                <a:gd name="connsiteX0" fmla="*/ 131972 w 131972"/>
                <a:gd name="connsiteY0" fmla="*/ 228251 h 235399"/>
                <a:gd name="connsiteX1" fmla="*/ 4260 w 131972"/>
                <a:gd name="connsiteY1" fmla="*/ 184124 h 235399"/>
                <a:gd name="connsiteX2" fmla="*/ 69207 w 131972"/>
                <a:gd name="connsiteY2" fmla="*/ 0 h 235399"/>
                <a:gd name="connsiteX3" fmla="*/ 131972 w 131972"/>
                <a:gd name="connsiteY3" fmla="*/ 228251 h 235399"/>
                <a:gd name="connsiteX0" fmla="*/ 148182 w 148182"/>
                <a:gd name="connsiteY0" fmla="*/ 319875 h 320927"/>
                <a:gd name="connsiteX1" fmla="*/ 4260 w 148182"/>
                <a:gd name="connsiteY1" fmla="*/ 184124 h 320927"/>
                <a:gd name="connsiteX2" fmla="*/ 69207 w 148182"/>
                <a:gd name="connsiteY2" fmla="*/ 0 h 320927"/>
                <a:gd name="connsiteX3" fmla="*/ 148182 w 148182"/>
                <a:gd name="connsiteY3" fmla="*/ 319875 h 320927"/>
                <a:gd name="connsiteX0" fmla="*/ 166180 w 166180"/>
                <a:gd name="connsiteY0" fmla="*/ 319875 h 320823"/>
                <a:gd name="connsiteX1" fmla="*/ 2938 w 166180"/>
                <a:gd name="connsiteY1" fmla="*/ 173398 h 320823"/>
                <a:gd name="connsiteX2" fmla="*/ 87205 w 166180"/>
                <a:gd name="connsiteY2" fmla="*/ 0 h 320823"/>
                <a:gd name="connsiteX3" fmla="*/ 166180 w 166180"/>
                <a:gd name="connsiteY3" fmla="*/ 319875 h 320823"/>
                <a:gd name="connsiteX0" fmla="*/ 172477 w 172477"/>
                <a:gd name="connsiteY0" fmla="*/ 357667 h 358615"/>
                <a:gd name="connsiteX1" fmla="*/ 9235 w 172477"/>
                <a:gd name="connsiteY1" fmla="*/ 211190 h 358615"/>
                <a:gd name="connsiteX2" fmla="*/ 46436 w 172477"/>
                <a:gd name="connsiteY2" fmla="*/ 0 h 358615"/>
                <a:gd name="connsiteX3" fmla="*/ 172477 w 172477"/>
                <a:gd name="connsiteY3" fmla="*/ 357667 h 358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477" h="358615">
                  <a:moveTo>
                    <a:pt x="172477" y="357667"/>
                  </a:moveTo>
                  <a:cubicBezTo>
                    <a:pt x="113317" y="369278"/>
                    <a:pt x="24665" y="271583"/>
                    <a:pt x="9235" y="211190"/>
                  </a:cubicBezTo>
                  <a:cubicBezTo>
                    <a:pt x="-5771" y="152457"/>
                    <a:pt x="-8176" y="21917"/>
                    <a:pt x="46436" y="0"/>
                  </a:cubicBezTo>
                  <a:lnTo>
                    <a:pt x="172477" y="35766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Sehne 25"/>
            <p:cNvSpPr/>
            <p:nvPr/>
          </p:nvSpPr>
          <p:spPr>
            <a:xfrm rot="18934158">
              <a:off x="5132238" y="3755306"/>
              <a:ext cx="172477" cy="358615"/>
            </a:xfrm>
            <a:custGeom>
              <a:avLst/>
              <a:gdLst>
                <a:gd name="connsiteX0" fmla="*/ 136183 w 229683"/>
                <a:gd name="connsiteY0" fmla="*/ 236274 h 238350"/>
                <a:gd name="connsiteX1" fmla="*/ 3835 w 229683"/>
                <a:gd name="connsiteY1" fmla="*/ 149718 h 238350"/>
                <a:gd name="connsiteX2" fmla="*/ 73418 w 229683"/>
                <a:gd name="connsiteY2" fmla="*/ 8023 h 238350"/>
                <a:gd name="connsiteX3" fmla="*/ 136183 w 229683"/>
                <a:gd name="connsiteY3" fmla="*/ 236274 h 238350"/>
                <a:gd name="connsiteX0" fmla="*/ 131972 w 131972"/>
                <a:gd name="connsiteY0" fmla="*/ 228251 h 235399"/>
                <a:gd name="connsiteX1" fmla="*/ 4260 w 131972"/>
                <a:gd name="connsiteY1" fmla="*/ 184124 h 235399"/>
                <a:gd name="connsiteX2" fmla="*/ 69207 w 131972"/>
                <a:gd name="connsiteY2" fmla="*/ 0 h 235399"/>
                <a:gd name="connsiteX3" fmla="*/ 131972 w 131972"/>
                <a:gd name="connsiteY3" fmla="*/ 228251 h 235399"/>
                <a:gd name="connsiteX0" fmla="*/ 148182 w 148182"/>
                <a:gd name="connsiteY0" fmla="*/ 319875 h 320927"/>
                <a:gd name="connsiteX1" fmla="*/ 4260 w 148182"/>
                <a:gd name="connsiteY1" fmla="*/ 184124 h 320927"/>
                <a:gd name="connsiteX2" fmla="*/ 69207 w 148182"/>
                <a:gd name="connsiteY2" fmla="*/ 0 h 320927"/>
                <a:gd name="connsiteX3" fmla="*/ 148182 w 148182"/>
                <a:gd name="connsiteY3" fmla="*/ 319875 h 320927"/>
                <a:gd name="connsiteX0" fmla="*/ 166180 w 166180"/>
                <a:gd name="connsiteY0" fmla="*/ 319875 h 320823"/>
                <a:gd name="connsiteX1" fmla="*/ 2938 w 166180"/>
                <a:gd name="connsiteY1" fmla="*/ 173398 h 320823"/>
                <a:gd name="connsiteX2" fmla="*/ 87205 w 166180"/>
                <a:gd name="connsiteY2" fmla="*/ 0 h 320823"/>
                <a:gd name="connsiteX3" fmla="*/ 166180 w 166180"/>
                <a:gd name="connsiteY3" fmla="*/ 319875 h 320823"/>
                <a:gd name="connsiteX0" fmla="*/ 172477 w 172477"/>
                <a:gd name="connsiteY0" fmla="*/ 357667 h 358615"/>
                <a:gd name="connsiteX1" fmla="*/ 9235 w 172477"/>
                <a:gd name="connsiteY1" fmla="*/ 211190 h 358615"/>
                <a:gd name="connsiteX2" fmla="*/ 46436 w 172477"/>
                <a:gd name="connsiteY2" fmla="*/ 0 h 358615"/>
                <a:gd name="connsiteX3" fmla="*/ 172477 w 172477"/>
                <a:gd name="connsiteY3" fmla="*/ 357667 h 358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477" h="358615">
                  <a:moveTo>
                    <a:pt x="172477" y="357667"/>
                  </a:moveTo>
                  <a:cubicBezTo>
                    <a:pt x="113317" y="369278"/>
                    <a:pt x="24665" y="271583"/>
                    <a:pt x="9235" y="211190"/>
                  </a:cubicBezTo>
                  <a:cubicBezTo>
                    <a:pt x="-5771" y="152457"/>
                    <a:pt x="-8176" y="21917"/>
                    <a:pt x="46436" y="0"/>
                  </a:cubicBezTo>
                  <a:lnTo>
                    <a:pt x="172477" y="35766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Sehne 25"/>
            <p:cNvSpPr/>
            <p:nvPr/>
          </p:nvSpPr>
          <p:spPr>
            <a:xfrm rot="14812662">
              <a:off x="7682764" y="3762412"/>
              <a:ext cx="159103" cy="358597"/>
            </a:xfrm>
            <a:custGeom>
              <a:avLst/>
              <a:gdLst>
                <a:gd name="connsiteX0" fmla="*/ 136183 w 229683"/>
                <a:gd name="connsiteY0" fmla="*/ 236274 h 238350"/>
                <a:gd name="connsiteX1" fmla="*/ 3835 w 229683"/>
                <a:gd name="connsiteY1" fmla="*/ 149718 h 238350"/>
                <a:gd name="connsiteX2" fmla="*/ 73418 w 229683"/>
                <a:gd name="connsiteY2" fmla="*/ 8023 h 238350"/>
                <a:gd name="connsiteX3" fmla="*/ 136183 w 229683"/>
                <a:gd name="connsiteY3" fmla="*/ 236274 h 238350"/>
                <a:gd name="connsiteX0" fmla="*/ 131972 w 131972"/>
                <a:gd name="connsiteY0" fmla="*/ 228251 h 235399"/>
                <a:gd name="connsiteX1" fmla="*/ 4260 w 131972"/>
                <a:gd name="connsiteY1" fmla="*/ 184124 h 235399"/>
                <a:gd name="connsiteX2" fmla="*/ 69207 w 131972"/>
                <a:gd name="connsiteY2" fmla="*/ 0 h 235399"/>
                <a:gd name="connsiteX3" fmla="*/ 131972 w 131972"/>
                <a:gd name="connsiteY3" fmla="*/ 228251 h 235399"/>
                <a:gd name="connsiteX0" fmla="*/ 148182 w 148182"/>
                <a:gd name="connsiteY0" fmla="*/ 319875 h 320927"/>
                <a:gd name="connsiteX1" fmla="*/ 4260 w 148182"/>
                <a:gd name="connsiteY1" fmla="*/ 184124 h 320927"/>
                <a:gd name="connsiteX2" fmla="*/ 69207 w 148182"/>
                <a:gd name="connsiteY2" fmla="*/ 0 h 320927"/>
                <a:gd name="connsiteX3" fmla="*/ 148182 w 148182"/>
                <a:gd name="connsiteY3" fmla="*/ 319875 h 320927"/>
                <a:gd name="connsiteX0" fmla="*/ 166180 w 166180"/>
                <a:gd name="connsiteY0" fmla="*/ 319875 h 320823"/>
                <a:gd name="connsiteX1" fmla="*/ 2938 w 166180"/>
                <a:gd name="connsiteY1" fmla="*/ 173398 h 320823"/>
                <a:gd name="connsiteX2" fmla="*/ 87205 w 166180"/>
                <a:gd name="connsiteY2" fmla="*/ 0 h 320823"/>
                <a:gd name="connsiteX3" fmla="*/ 166180 w 166180"/>
                <a:gd name="connsiteY3" fmla="*/ 319875 h 320823"/>
                <a:gd name="connsiteX0" fmla="*/ 172477 w 172477"/>
                <a:gd name="connsiteY0" fmla="*/ 357667 h 358615"/>
                <a:gd name="connsiteX1" fmla="*/ 9235 w 172477"/>
                <a:gd name="connsiteY1" fmla="*/ 211190 h 358615"/>
                <a:gd name="connsiteX2" fmla="*/ 46436 w 172477"/>
                <a:gd name="connsiteY2" fmla="*/ 0 h 358615"/>
                <a:gd name="connsiteX3" fmla="*/ 172477 w 172477"/>
                <a:gd name="connsiteY3" fmla="*/ 357667 h 358615"/>
                <a:gd name="connsiteX0" fmla="*/ 162066 w 162066"/>
                <a:gd name="connsiteY0" fmla="*/ 357667 h 358534"/>
                <a:gd name="connsiteX1" fmla="*/ 16189 w 162066"/>
                <a:gd name="connsiteY1" fmla="*/ 201161 h 358534"/>
                <a:gd name="connsiteX2" fmla="*/ 36025 w 162066"/>
                <a:gd name="connsiteY2" fmla="*/ 0 h 358534"/>
                <a:gd name="connsiteX3" fmla="*/ 162066 w 162066"/>
                <a:gd name="connsiteY3" fmla="*/ 357667 h 358534"/>
                <a:gd name="connsiteX0" fmla="*/ 162066 w 162066"/>
                <a:gd name="connsiteY0" fmla="*/ 357667 h 358680"/>
                <a:gd name="connsiteX1" fmla="*/ 16189 w 162066"/>
                <a:gd name="connsiteY1" fmla="*/ 201161 h 358680"/>
                <a:gd name="connsiteX2" fmla="*/ 36025 w 162066"/>
                <a:gd name="connsiteY2" fmla="*/ 0 h 358680"/>
                <a:gd name="connsiteX3" fmla="*/ 162066 w 162066"/>
                <a:gd name="connsiteY3" fmla="*/ 357667 h 358680"/>
                <a:gd name="connsiteX0" fmla="*/ 159103 w 159103"/>
                <a:gd name="connsiteY0" fmla="*/ 357667 h 358866"/>
                <a:gd name="connsiteX1" fmla="*/ 19565 w 159103"/>
                <a:gd name="connsiteY1" fmla="*/ 216951 h 358866"/>
                <a:gd name="connsiteX2" fmla="*/ 33062 w 159103"/>
                <a:gd name="connsiteY2" fmla="*/ 0 h 358866"/>
                <a:gd name="connsiteX3" fmla="*/ 159103 w 159103"/>
                <a:gd name="connsiteY3" fmla="*/ 357667 h 358866"/>
                <a:gd name="connsiteX0" fmla="*/ 159103 w 159103"/>
                <a:gd name="connsiteY0" fmla="*/ 357667 h 358648"/>
                <a:gd name="connsiteX1" fmla="*/ 19565 w 159103"/>
                <a:gd name="connsiteY1" fmla="*/ 216951 h 358648"/>
                <a:gd name="connsiteX2" fmla="*/ 33062 w 159103"/>
                <a:gd name="connsiteY2" fmla="*/ 0 h 358648"/>
                <a:gd name="connsiteX3" fmla="*/ 159103 w 159103"/>
                <a:gd name="connsiteY3" fmla="*/ 357667 h 358648"/>
                <a:gd name="connsiteX0" fmla="*/ 159103 w 159103"/>
                <a:gd name="connsiteY0" fmla="*/ 357667 h 358597"/>
                <a:gd name="connsiteX1" fmla="*/ 19565 w 159103"/>
                <a:gd name="connsiteY1" fmla="*/ 216951 h 358597"/>
                <a:gd name="connsiteX2" fmla="*/ 33062 w 159103"/>
                <a:gd name="connsiteY2" fmla="*/ 0 h 358597"/>
                <a:gd name="connsiteX3" fmla="*/ 159103 w 159103"/>
                <a:gd name="connsiteY3" fmla="*/ 357667 h 35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103" h="358597">
                  <a:moveTo>
                    <a:pt x="159103" y="357667"/>
                  </a:moveTo>
                  <a:cubicBezTo>
                    <a:pt x="99943" y="369278"/>
                    <a:pt x="47095" y="269430"/>
                    <a:pt x="19565" y="216951"/>
                  </a:cubicBezTo>
                  <a:cubicBezTo>
                    <a:pt x="4559" y="158218"/>
                    <a:pt x="-21550" y="21917"/>
                    <a:pt x="33062" y="0"/>
                  </a:cubicBezTo>
                  <a:lnTo>
                    <a:pt x="159103" y="35766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Diagonaler Streifen 74"/>
            <p:cNvSpPr/>
            <p:nvPr/>
          </p:nvSpPr>
          <p:spPr>
            <a:xfrm rot="13666477">
              <a:off x="6083807" y="2565905"/>
              <a:ext cx="402909" cy="448015"/>
            </a:xfrm>
            <a:prstGeom prst="diagStripe">
              <a:avLst>
                <a:gd name="adj" fmla="val 7621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6" name="Diagonaler Streifen 75"/>
            <p:cNvSpPr/>
            <p:nvPr/>
          </p:nvSpPr>
          <p:spPr>
            <a:xfrm rot="13666477">
              <a:off x="6779461" y="2565904"/>
              <a:ext cx="402909" cy="448015"/>
            </a:xfrm>
            <a:prstGeom prst="diagStripe">
              <a:avLst>
                <a:gd name="adj" fmla="val 7621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7" name="Diagonaler Streifen 76"/>
            <p:cNvSpPr/>
            <p:nvPr/>
          </p:nvSpPr>
          <p:spPr>
            <a:xfrm rot="2876089">
              <a:off x="6092770" y="3865592"/>
              <a:ext cx="402909" cy="448015"/>
            </a:xfrm>
            <a:prstGeom prst="diagStripe">
              <a:avLst>
                <a:gd name="adj" fmla="val 7621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8" name="Diagonaler Streifen 77"/>
            <p:cNvSpPr/>
            <p:nvPr/>
          </p:nvSpPr>
          <p:spPr>
            <a:xfrm rot="2862099">
              <a:off x="6779461" y="3863908"/>
              <a:ext cx="402909" cy="448015"/>
            </a:xfrm>
            <a:prstGeom prst="diagStripe">
              <a:avLst>
                <a:gd name="adj" fmla="val 7621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9" name="Sehne 25"/>
            <p:cNvSpPr/>
            <p:nvPr/>
          </p:nvSpPr>
          <p:spPr>
            <a:xfrm rot="9309232">
              <a:off x="7702432" y="2765211"/>
              <a:ext cx="159103" cy="358597"/>
            </a:xfrm>
            <a:custGeom>
              <a:avLst/>
              <a:gdLst>
                <a:gd name="connsiteX0" fmla="*/ 136183 w 229683"/>
                <a:gd name="connsiteY0" fmla="*/ 236274 h 238350"/>
                <a:gd name="connsiteX1" fmla="*/ 3835 w 229683"/>
                <a:gd name="connsiteY1" fmla="*/ 149718 h 238350"/>
                <a:gd name="connsiteX2" fmla="*/ 73418 w 229683"/>
                <a:gd name="connsiteY2" fmla="*/ 8023 h 238350"/>
                <a:gd name="connsiteX3" fmla="*/ 136183 w 229683"/>
                <a:gd name="connsiteY3" fmla="*/ 236274 h 238350"/>
                <a:gd name="connsiteX0" fmla="*/ 131972 w 131972"/>
                <a:gd name="connsiteY0" fmla="*/ 228251 h 235399"/>
                <a:gd name="connsiteX1" fmla="*/ 4260 w 131972"/>
                <a:gd name="connsiteY1" fmla="*/ 184124 h 235399"/>
                <a:gd name="connsiteX2" fmla="*/ 69207 w 131972"/>
                <a:gd name="connsiteY2" fmla="*/ 0 h 235399"/>
                <a:gd name="connsiteX3" fmla="*/ 131972 w 131972"/>
                <a:gd name="connsiteY3" fmla="*/ 228251 h 235399"/>
                <a:gd name="connsiteX0" fmla="*/ 148182 w 148182"/>
                <a:gd name="connsiteY0" fmla="*/ 319875 h 320927"/>
                <a:gd name="connsiteX1" fmla="*/ 4260 w 148182"/>
                <a:gd name="connsiteY1" fmla="*/ 184124 h 320927"/>
                <a:gd name="connsiteX2" fmla="*/ 69207 w 148182"/>
                <a:gd name="connsiteY2" fmla="*/ 0 h 320927"/>
                <a:gd name="connsiteX3" fmla="*/ 148182 w 148182"/>
                <a:gd name="connsiteY3" fmla="*/ 319875 h 320927"/>
                <a:gd name="connsiteX0" fmla="*/ 166180 w 166180"/>
                <a:gd name="connsiteY0" fmla="*/ 319875 h 320823"/>
                <a:gd name="connsiteX1" fmla="*/ 2938 w 166180"/>
                <a:gd name="connsiteY1" fmla="*/ 173398 h 320823"/>
                <a:gd name="connsiteX2" fmla="*/ 87205 w 166180"/>
                <a:gd name="connsiteY2" fmla="*/ 0 h 320823"/>
                <a:gd name="connsiteX3" fmla="*/ 166180 w 166180"/>
                <a:gd name="connsiteY3" fmla="*/ 319875 h 320823"/>
                <a:gd name="connsiteX0" fmla="*/ 172477 w 172477"/>
                <a:gd name="connsiteY0" fmla="*/ 357667 h 358615"/>
                <a:gd name="connsiteX1" fmla="*/ 9235 w 172477"/>
                <a:gd name="connsiteY1" fmla="*/ 211190 h 358615"/>
                <a:gd name="connsiteX2" fmla="*/ 46436 w 172477"/>
                <a:gd name="connsiteY2" fmla="*/ 0 h 358615"/>
                <a:gd name="connsiteX3" fmla="*/ 172477 w 172477"/>
                <a:gd name="connsiteY3" fmla="*/ 357667 h 358615"/>
                <a:gd name="connsiteX0" fmla="*/ 162066 w 162066"/>
                <a:gd name="connsiteY0" fmla="*/ 357667 h 358534"/>
                <a:gd name="connsiteX1" fmla="*/ 16189 w 162066"/>
                <a:gd name="connsiteY1" fmla="*/ 201161 h 358534"/>
                <a:gd name="connsiteX2" fmla="*/ 36025 w 162066"/>
                <a:gd name="connsiteY2" fmla="*/ 0 h 358534"/>
                <a:gd name="connsiteX3" fmla="*/ 162066 w 162066"/>
                <a:gd name="connsiteY3" fmla="*/ 357667 h 358534"/>
                <a:gd name="connsiteX0" fmla="*/ 162066 w 162066"/>
                <a:gd name="connsiteY0" fmla="*/ 357667 h 358680"/>
                <a:gd name="connsiteX1" fmla="*/ 16189 w 162066"/>
                <a:gd name="connsiteY1" fmla="*/ 201161 h 358680"/>
                <a:gd name="connsiteX2" fmla="*/ 36025 w 162066"/>
                <a:gd name="connsiteY2" fmla="*/ 0 h 358680"/>
                <a:gd name="connsiteX3" fmla="*/ 162066 w 162066"/>
                <a:gd name="connsiteY3" fmla="*/ 357667 h 358680"/>
                <a:gd name="connsiteX0" fmla="*/ 159103 w 159103"/>
                <a:gd name="connsiteY0" fmla="*/ 357667 h 358866"/>
                <a:gd name="connsiteX1" fmla="*/ 19565 w 159103"/>
                <a:gd name="connsiteY1" fmla="*/ 216951 h 358866"/>
                <a:gd name="connsiteX2" fmla="*/ 33062 w 159103"/>
                <a:gd name="connsiteY2" fmla="*/ 0 h 358866"/>
                <a:gd name="connsiteX3" fmla="*/ 159103 w 159103"/>
                <a:gd name="connsiteY3" fmla="*/ 357667 h 358866"/>
                <a:gd name="connsiteX0" fmla="*/ 159103 w 159103"/>
                <a:gd name="connsiteY0" fmla="*/ 357667 h 358648"/>
                <a:gd name="connsiteX1" fmla="*/ 19565 w 159103"/>
                <a:gd name="connsiteY1" fmla="*/ 216951 h 358648"/>
                <a:gd name="connsiteX2" fmla="*/ 33062 w 159103"/>
                <a:gd name="connsiteY2" fmla="*/ 0 h 358648"/>
                <a:gd name="connsiteX3" fmla="*/ 159103 w 159103"/>
                <a:gd name="connsiteY3" fmla="*/ 357667 h 358648"/>
                <a:gd name="connsiteX0" fmla="*/ 159103 w 159103"/>
                <a:gd name="connsiteY0" fmla="*/ 357667 h 358597"/>
                <a:gd name="connsiteX1" fmla="*/ 19565 w 159103"/>
                <a:gd name="connsiteY1" fmla="*/ 216951 h 358597"/>
                <a:gd name="connsiteX2" fmla="*/ 33062 w 159103"/>
                <a:gd name="connsiteY2" fmla="*/ 0 h 358597"/>
                <a:gd name="connsiteX3" fmla="*/ 159103 w 159103"/>
                <a:gd name="connsiteY3" fmla="*/ 357667 h 35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103" h="358597">
                  <a:moveTo>
                    <a:pt x="159103" y="357667"/>
                  </a:moveTo>
                  <a:cubicBezTo>
                    <a:pt x="99943" y="369278"/>
                    <a:pt x="47095" y="269430"/>
                    <a:pt x="19565" y="216951"/>
                  </a:cubicBezTo>
                  <a:cubicBezTo>
                    <a:pt x="4559" y="158218"/>
                    <a:pt x="-21550" y="21917"/>
                    <a:pt x="33062" y="0"/>
                  </a:cubicBezTo>
                  <a:lnTo>
                    <a:pt x="159103" y="35766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3" name="Gruppieren 62"/>
          <p:cNvGrpSpPr/>
          <p:nvPr/>
        </p:nvGrpSpPr>
        <p:grpSpPr>
          <a:xfrm>
            <a:off x="3170747" y="5589264"/>
            <a:ext cx="4320480" cy="216000"/>
            <a:chOff x="1149314" y="5616203"/>
            <a:chExt cx="4214774" cy="319460"/>
          </a:xfrm>
        </p:grpSpPr>
        <p:sp>
          <p:nvSpPr>
            <p:cNvPr id="64" name="Rechteck 63"/>
            <p:cNvSpPr/>
            <p:nvPr/>
          </p:nvSpPr>
          <p:spPr>
            <a:xfrm>
              <a:off x="2225119" y="5616203"/>
              <a:ext cx="910276" cy="319460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Ultraschall</a:t>
              </a:r>
            </a:p>
          </p:txBody>
        </p:sp>
        <p:sp>
          <p:nvSpPr>
            <p:cNvPr id="65" name="Rechteck 64"/>
            <p:cNvSpPr/>
            <p:nvPr/>
          </p:nvSpPr>
          <p:spPr>
            <a:xfrm>
              <a:off x="4453812" y="5616203"/>
              <a:ext cx="910276" cy="31946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Lidar</a:t>
              </a:r>
              <a:endPara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3321720" y="5616203"/>
              <a:ext cx="910276" cy="319460"/>
            </a:xfrm>
            <a:prstGeom prst="rect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Kamera</a:t>
              </a:r>
            </a:p>
          </p:txBody>
        </p:sp>
        <p:sp>
          <p:nvSpPr>
            <p:cNvPr id="67" name="Rechteck 66"/>
            <p:cNvSpPr/>
            <p:nvPr/>
          </p:nvSpPr>
          <p:spPr>
            <a:xfrm>
              <a:off x="1149314" y="5616203"/>
              <a:ext cx="910276" cy="319460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Radar</a:t>
              </a:r>
            </a:p>
          </p:txBody>
        </p:sp>
      </p:grpSp>
      <p:sp>
        <p:nvSpPr>
          <p:cNvPr id="2" name="Textfeld 1"/>
          <p:cNvSpPr txBox="1"/>
          <p:nvPr/>
        </p:nvSpPr>
        <p:spPr>
          <a:xfrm>
            <a:off x="5206639" y="312516"/>
            <a:ext cx="94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FASCarE</a:t>
            </a:r>
            <a:endParaRPr lang="de-DE" dirty="0"/>
          </a:p>
        </p:txBody>
      </p:sp>
      <p:sp>
        <p:nvSpPr>
          <p:cNvPr id="68" name="Gleichschenkliges Dreieck 58"/>
          <p:cNvSpPr/>
          <p:nvPr/>
        </p:nvSpPr>
        <p:spPr>
          <a:xfrm rot="16200000">
            <a:off x="6455904" y="2726583"/>
            <a:ext cx="1251450" cy="1864461"/>
          </a:xfrm>
          <a:custGeom>
            <a:avLst/>
            <a:gdLst>
              <a:gd name="connsiteX0" fmla="*/ 0 w 954362"/>
              <a:gd name="connsiteY0" fmla="*/ 4272263 h 4272263"/>
              <a:gd name="connsiteX1" fmla="*/ 477181 w 954362"/>
              <a:gd name="connsiteY1" fmla="*/ 0 h 4272263"/>
              <a:gd name="connsiteX2" fmla="*/ 954362 w 954362"/>
              <a:gd name="connsiteY2" fmla="*/ 4272263 h 4272263"/>
              <a:gd name="connsiteX3" fmla="*/ 0 w 954362"/>
              <a:gd name="connsiteY3" fmla="*/ 4272263 h 4272263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45158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45158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45158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45158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97710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97710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97710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97710 w 954362"/>
              <a:gd name="connsiteY3" fmla="*/ 4419409 h 4419409"/>
              <a:gd name="connsiteX4" fmla="*/ 0 w 954362"/>
              <a:gd name="connsiteY4" fmla="*/ 4272263 h 441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362" h="4419409">
                <a:moveTo>
                  <a:pt x="0" y="4272263"/>
                </a:moveTo>
                <a:lnTo>
                  <a:pt x="477181" y="0"/>
                </a:lnTo>
                <a:lnTo>
                  <a:pt x="954362" y="4272263"/>
                </a:lnTo>
                <a:cubicBezTo>
                  <a:pt x="805649" y="4352843"/>
                  <a:pt x="751526" y="4370361"/>
                  <a:pt x="497710" y="4419409"/>
                </a:cubicBezTo>
                <a:cubicBezTo>
                  <a:pt x="244221" y="4391381"/>
                  <a:pt x="158896" y="4373864"/>
                  <a:pt x="0" y="4272263"/>
                </a:cubicBezTo>
                <a:close/>
              </a:path>
            </a:pathLst>
          </a:custGeom>
          <a:solidFill>
            <a:srgbClr val="E6B9B8">
              <a:alpha val="5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37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/>
          <p:cNvGrpSpPr/>
          <p:nvPr/>
        </p:nvGrpSpPr>
        <p:grpSpPr>
          <a:xfrm>
            <a:off x="3278895" y="2125462"/>
            <a:ext cx="5729752" cy="2635524"/>
            <a:chOff x="1299770" y="1715909"/>
            <a:chExt cx="7708877" cy="3263690"/>
          </a:xfrm>
        </p:grpSpPr>
        <p:sp>
          <p:nvSpPr>
            <p:cNvPr id="40" name="Gleichschenkliges Dreieck 58"/>
            <p:cNvSpPr/>
            <p:nvPr/>
          </p:nvSpPr>
          <p:spPr>
            <a:xfrm rot="14442543">
              <a:off x="6123929" y="1840084"/>
              <a:ext cx="1869146" cy="1620796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4F81BD">
                <a:lumMod val="40000"/>
                <a:lumOff val="6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Gleichschenkliges Dreieck 58"/>
            <p:cNvSpPr/>
            <p:nvPr/>
          </p:nvSpPr>
          <p:spPr>
            <a:xfrm rot="16200000">
              <a:off x="7421353" y="2368661"/>
              <a:ext cx="682455" cy="2492133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9BBB59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Gleichschenkliges Dreieck 58"/>
            <p:cNvSpPr/>
            <p:nvPr/>
          </p:nvSpPr>
          <p:spPr>
            <a:xfrm rot="7231927">
              <a:off x="1346546" y="2154645"/>
              <a:ext cx="1056202" cy="1130918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9BBB59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Gleichschenkliges Dreieck 58"/>
            <p:cNvSpPr/>
            <p:nvPr/>
          </p:nvSpPr>
          <p:spPr>
            <a:xfrm rot="3832187">
              <a:off x="1333480" y="3889687"/>
              <a:ext cx="1056202" cy="1123622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9BBB59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Gleichschenkliges Dreieck 58"/>
            <p:cNvSpPr/>
            <p:nvPr/>
          </p:nvSpPr>
          <p:spPr>
            <a:xfrm rot="10560581">
              <a:off x="2087754" y="2458925"/>
              <a:ext cx="1044060" cy="445039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F79646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Gleichschenkliges Dreieck 58"/>
            <p:cNvSpPr/>
            <p:nvPr/>
          </p:nvSpPr>
          <p:spPr>
            <a:xfrm rot="7626266">
              <a:off x="1643846" y="2683316"/>
              <a:ext cx="1044060" cy="445039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F79646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Gleichschenkliges Dreieck 58"/>
            <p:cNvSpPr/>
            <p:nvPr/>
          </p:nvSpPr>
          <p:spPr>
            <a:xfrm rot="5744720">
              <a:off x="1499663" y="3087470"/>
              <a:ext cx="1044060" cy="445039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F79646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Gleichschenkliges Dreieck 58"/>
            <p:cNvSpPr/>
            <p:nvPr/>
          </p:nvSpPr>
          <p:spPr>
            <a:xfrm rot="5400000">
              <a:off x="1512549" y="3635648"/>
              <a:ext cx="1044060" cy="445039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F79646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Gleichschenkliges Dreieck 58"/>
            <p:cNvSpPr/>
            <p:nvPr/>
          </p:nvSpPr>
          <p:spPr>
            <a:xfrm rot="3311794">
              <a:off x="1627244" y="4098777"/>
              <a:ext cx="1044060" cy="445039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F79646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Gleichschenkliges Dreieck 58"/>
            <p:cNvSpPr/>
            <p:nvPr/>
          </p:nvSpPr>
          <p:spPr>
            <a:xfrm rot="230979">
              <a:off x="2035454" y="4312527"/>
              <a:ext cx="1044060" cy="445039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F79646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Gleichschenkliges Dreieck 58"/>
            <p:cNvSpPr/>
            <p:nvPr/>
          </p:nvSpPr>
          <p:spPr>
            <a:xfrm rot="11076400">
              <a:off x="5559299" y="2427154"/>
              <a:ext cx="1044060" cy="445039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F79646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Gleichschenkliges Dreieck 58"/>
            <p:cNvSpPr/>
            <p:nvPr/>
          </p:nvSpPr>
          <p:spPr>
            <a:xfrm rot="13466445">
              <a:off x="5994484" y="2682566"/>
              <a:ext cx="1044060" cy="445039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F79646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Gleichschenkliges Dreieck 58"/>
            <p:cNvSpPr/>
            <p:nvPr/>
          </p:nvSpPr>
          <p:spPr>
            <a:xfrm rot="16046463">
              <a:off x="6169160" y="3087362"/>
              <a:ext cx="1044060" cy="445039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F79646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Gleichschenkliges Dreieck 58"/>
            <p:cNvSpPr/>
            <p:nvPr/>
          </p:nvSpPr>
          <p:spPr>
            <a:xfrm rot="16752411">
              <a:off x="6164404" y="3737075"/>
              <a:ext cx="1044060" cy="445039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F79646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Gleichschenkliges Dreieck 58"/>
            <p:cNvSpPr/>
            <p:nvPr/>
          </p:nvSpPr>
          <p:spPr>
            <a:xfrm rot="18940940">
              <a:off x="5982458" y="4098776"/>
              <a:ext cx="1044060" cy="445039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F79646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Gleichschenkliges Dreieck 58"/>
            <p:cNvSpPr/>
            <p:nvPr/>
          </p:nvSpPr>
          <p:spPr>
            <a:xfrm rot="21220019">
              <a:off x="5590885" y="4370124"/>
              <a:ext cx="1044060" cy="445039"/>
            </a:xfrm>
            <a:custGeom>
              <a:avLst/>
              <a:gdLst>
                <a:gd name="connsiteX0" fmla="*/ 0 w 954362"/>
                <a:gd name="connsiteY0" fmla="*/ 4272263 h 4272263"/>
                <a:gd name="connsiteX1" fmla="*/ 477181 w 954362"/>
                <a:gd name="connsiteY1" fmla="*/ 0 h 4272263"/>
                <a:gd name="connsiteX2" fmla="*/ 954362 w 954362"/>
                <a:gd name="connsiteY2" fmla="*/ 4272263 h 4272263"/>
                <a:gd name="connsiteX3" fmla="*/ 0 w 954362"/>
                <a:gd name="connsiteY3" fmla="*/ 4272263 h 4272263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45158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  <a:gd name="connsiteX0" fmla="*/ 0 w 954362"/>
                <a:gd name="connsiteY0" fmla="*/ 4272263 h 4419409"/>
                <a:gd name="connsiteX1" fmla="*/ 477181 w 954362"/>
                <a:gd name="connsiteY1" fmla="*/ 0 h 4419409"/>
                <a:gd name="connsiteX2" fmla="*/ 954362 w 954362"/>
                <a:gd name="connsiteY2" fmla="*/ 4272263 h 4419409"/>
                <a:gd name="connsiteX3" fmla="*/ 497710 w 954362"/>
                <a:gd name="connsiteY3" fmla="*/ 4419409 h 4419409"/>
                <a:gd name="connsiteX4" fmla="*/ 0 w 954362"/>
                <a:gd name="connsiteY4" fmla="*/ 4272263 h 44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362" h="4419409">
                  <a:moveTo>
                    <a:pt x="0" y="4272263"/>
                  </a:moveTo>
                  <a:lnTo>
                    <a:pt x="477181" y="0"/>
                  </a:lnTo>
                  <a:lnTo>
                    <a:pt x="954362" y="4272263"/>
                  </a:lnTo>
                  <a:cubicBezTo>
                    <a:pt x="805649" y="4352843"/>
                    <a:pt x="751526" y="4370361"/>
                    <a:pt x="497710" y="4419409"/>
                  </a:cubicBezTo>
                  <a:cubicBezTo>
                    <a:pt x="244221" y="4391381"/>
                    <a:pt x="158896" y="4373864"/>
                    <a:pt x="0" y="4272263"/>
                  </a:cubicBezTo>
                  <a:close/>
                </a:path>
              </a:pathLst>
            </a:custGeom>
            <a:solidFill>
              <a:srgbClr val="F79646">
                <a:lumMod val="60000"/>
                <a:lumOff val="40000"/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3" name="Gruppieren 62"/>
          <p:cNvGrpSpPr/>
          <p:nvPr/>
        </p:nvGrpSpPr>
        <p:grpSpPr>
          <a:xfrm>
            <a:off x="3170747" y="5589264"/>
            <a:ext cx="4320480" cy="216000"/>
            <a:chOff x="1149314" y="5616203"/>
            <a:chExt cx="4214774" cy="319460"/>
          </a:xfrm>
        </p:grpSpPr>
        <p:sp>
          <p:nvSpPr>
            <p:cNvPr id="64" name="Rechteck 63"/>
            <p:cNvSpPr/>
            <p:nvPr/>
          </p:nvSpPr>
          <p:spPr>
            <a:xfrm>
              <a:off x="2225119" y="5616203"/>
              <a:ext cx="910276" cy="319460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Ultraschall</a:t>
              </a:r>
            </a:p>
          </p:txBody>
        </p:sp>
        <p:sp>
          <p:nvSpPr>
            <p:cNvPr id="65" name="Rechteck 64"/>
            <p:cNvSpPr/>
            <p:nvPr/>
          </p:nvSpPr>
          <p:spPr>
            <a:xfrm>
              <a:off x="4453812" y="5616203"/>
              <a:ext cx="910276" cy="31946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Lidar</a:t>
              </a:r>
              <a:endPara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3321720" y="5616203"/>
              <a:ext cx="910276" cy="319460"/>
            </a:xfrm>
            <a:prstGeom prst="rect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Kamera</a:t>
              </a:r>
            </a:p>
          </p:txBody>
        </p:sp>
        <p:sp>
          <p:nvSpPr>
            <p:cNvPr id="67" name="Rechteck 66"/>
            <p:cNvSpPr/>
            <p:nvPr/>
          </p:nvSpPr>
          <p:spPr>
            <a:xfrm>
              <a:off x="1149314" y="5616203"/>
              <a:ext cx="910276" cy="319460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Radar</a:t>
              </a:r>
            </a:p>
          </p:txBody>
        </p:sp>
      </p:grpSp>
      <p:grpSp>
        <p:nvGrpSpPr>
          <p:cNvPr id="80" name="Gruppieren 79"/>
          <p:cNvGrpSpPr/>
          <p:nvPr/>
        </p:nvGrpSpPr>
        <p:grpSpPr>
          <a:xfrm rot="10800000">
            <a:off x="3964955" y="2829867"/>
            <a:ext cx="3159842" cy="1660875"/>
            <a:chOff x="4952895" y="2588457"/>
            <a:chExt cx="3021166" cy="1702597"/>
          </a:xfrm>
        </p:grpSpPr>
        <p:sp>
          <p:nvSpPr>
            <p:cNvPr id="69" name="Abgerundetes Rechteck 68"/>
            <p:cNvSpPr/>
            <p:nvPr/>
          </p:nvSpPr>
          <p:spPr>
            <a:xfrm>
              <a:off x="4952895" y="2746172"/>
              <a:ext cx="3021166" cy="1376855"/>
            </a:xfrm>
            <a:prstGeom prst="roundRect">
              <a:avLst>
                <a:gd name="adj" fmla="val 31934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Bogen 5"/>
            <p:cNvSpPr/>
            <p:nvPr/>
          </p:nvSpPr>
          <p:spPr>
            <a:xfrm rot="16211895">
              <a:off x="5157995" y="3172081"/>
              <a:ext cx="1157442" cy="530842"/>
            </a:xfrm>
            <a:custGeom>
              <a:avLst/>
              <a:gdLst>
                <a:gd name="connsiteX0" fmla="*/ 165 w 1144752"/>
                <a:gd name="connsiteY0" fmla="*/ 240171 h 492159"/>
                <a:gd name="connsiteX1" fmla="*/ 572231 w 1144752"/>
                <a:gd name="connsiteY1" fmla="*/ 0 h 492159"/>
                <a:gd name="connsiteX2" fmla="*/ 1144547 w 1144752"/>
                <a:gd name="connsiteY2" fmla="*/ 239499 h 492159"/>
                <a:gd name="connsiteX3" fmla="*/ 1024033 w 1144752"/>
                <a:gd name="connsiteY3" fmla="*/ 240885 h 492159"/>
                <a:gd name="connsiteX4" fmla="*/ 572302 w 1144752"/>
                <a:gd name="connsiteY4" fmla="*/ 120333 h 492159"/>
                <a:gd name="connsiteX5" fmla="*/ 120644 w 1144752"/>
                <a:gd name="connsiteY5" fmla="*/ 241415 h 492159"/>
                <a:gd name="connsiteX6" fmla="*/ 165 w 1144752"/>
                <a:gd name="connsiteY6" fmla="*/ 240171 h 492159"/>
                <a:gd name="connsiteX0" fmla="*/ 0 w 1144382"/>
                <a:gd name="connsiteY0" fmla="*/ 240171 h 413915"/>
                <a:gd name="connsiteX1" fmla="*/ 572066 w 1144382"/>
                <a:gd name="connsiteY1" fmla="*/ 0 h 413915"/>
                <a:gd name="connsiteX2" fmla="*/ 1144382 w 1144382"/>
                <a:gd name="connsiteY2" fmla="*/ 239499 h 413915"/>
                <a:gd name="connsiteX3" fmla="*/ 1115474 w 1144382"/>
                <a:gd name="connsiteY3" fmla="*/ 413915 h 413915"/>
                <a:gd name="connsiteX4" fmla="*/ 572137 w 1144382"/>
                <a:gd name="connsiteY4" fmla="*/ 120333 h 413915"/>
                <a:gd name="connsiteX5" fmla="*/ 120479 w 1144382"/>
                <a:gd name="connsiteY5" fmla="*/ 241415 h 413915"/>
                <a:gd name="connsiteX6" fmla="*/ 0 w 1144382"/>
                <a:gd name="connsiteY6" fmla="*/ 240171 h 413915"/>
                <a:gd name="connsiteX0" fmla="*/ 158 w 1144540"/>
                <a:gd name="connsiteY0" fmla="*/ 240171 h 445515"/>
                <a:gd name="connsiteX1" fmla="*/ 572224 w 1144540"/>
                <a:gd name="connsiteY1" fmla="*/ 0 h 445515"/>
                <a:gd name="connsiteX2" fmla="*/ 1144540 w 1144540"/>
                <a:gd name="connsiteY2" fmla="*/ 239499 h 445515"/>
                <a:gd name="connsiteX3" fmla="*/ 1115632 w 1144540"/>
                <a:gd name="connsiteY3" fmla="*/ 413915 h 445515"/>
                <a:gd name="connsiteX4" fmla="*/ 572295 w 1144540"/>
                <a:gd name="connsiteY4" fmla="*/ 120333 h 445515"/>
                <a:gd name="connsiteX5" fmla="*/ 0 w 1144540"/>
                <a:gd name="connsiteY5" fmla="*/ 445515 h 445515"/>
                <a:gd name="connsiteX6" fmla="*/ 158 w 1144540"/>
                <a:gd name="connsiteY6" fmla="*/ 240171 h 445515"/>
                <a:gd name="connsiteX0" fmla="*/ 158 w 1144540"/>
                <a:gd name="connsiteY0" fmla="*/ 240171 h 445515"/>
                <a:gd name="connsiteX1" fmla="*/ 572224 w 1144540"/>
                <a:gd name="connsiteY1" fmla="*/ 0 h 445515"/>
                <a:gd name="connsiteX2" fmla="*/ 1144540 w 1144540"/>
                <a:gd name="connsiteY2" fmla="*/ 239499 h 445515"/>
                <a:gd name="connsiteX3" fmla="*/ 1115632 w 1144540"/>
                <a:gd name="connsiteY3" fmla="*/ 413915 h 445515"/>
                <a:gd name="connsiteX4" fmla="*/ 581622 w 1144540"/>
                <a:gd name="connsiteY4" fmla="*/ 310983 h 445515"/>
                <a:gd name="connsiteX5" fmla="*/ 0 w 1144540"/>
                <a:gd name="connsiteY5" fmla="*/ 445515 h 445515"/>
                <a:gd name="connsiteX6" fmla="*/ 158 w 1144540"/>
                <a:gd name="connsiteY6" fmla="*/ 240171 h 445515"/>
                <a:gd name="connsiteX0" fmla="*/ 8 w 1144645"/>
                <a:gd name="connsiteY0" fmla="*/ 168401 h 447417"/>
                <a:gd name="connsiteX1" fmla="*/ 572329 w 1144645"/>
                <a:gd name="connsiteY1" fmla="*/ 1902 h 447417"/>
                <a:gd name="connsiteX2" fmla="*/ 1144645 w 1144645"/>
                <a:gd name="connsiteY2" fmla="*/ 241401 h 447417"/>
                <a:gd name="connsiteX3" fmla="*/ 1115737 w 1144645"/>
                <a:gd name="connsiteY3" fmla="*/ 415817 h 447417"/>
                <a:gd name="connsiteX4" fmla="*/ 581727 w 1144645"/>
                <a:gd name="connsiteY4" fmla="*/ 312885 h 447417"/>
                <a:gd name="connsiteX5" fmla="*/ 105 w 1144645"/>
                <a:gd name="connsiteY5" fmla="*/ 447417 h 447417"/>
                <a:gd name="connsiteX6" fmla="*/ 8 w 1144645"/>
                <a:gd name="connsiteY6" fmla="*/ 168401 h 447417"/>
                <a:gd name="connsiteX0" fmla="*/ 8 w 1131359"/>
                <a:gd name="connsiteY0" fmla="*/ 166564 h 445580"/>
                <a:gd name="connsiteX1" fmla="*/ 572329 w 1131359"/>
                <a:gd name="connsiteY1" fmla="*/ 65 h 445580"/>
                <a:gd name="connsiteX2" fmla="*/ 1131359 w 1131359"/>
                <a:gd name="connsiteY2" fmla="*/ 157270 h 445580"/>
                <a:gd name="connsiteX3" fmla="*/ 1115737 w 1131359"/>
                <a:gd name="connsiteY3" fmla="*/ 413980 h 445580"/>
                <a:gd name="connsiteX4" fmla="*/ 581727 w 1131359"/>
                <a:gd name="connsiteY4" fmla="*/ 311048 h 445580"/>
                <a:gd name="connsiteX5" fmla="*/ 105 w 1131359"/>
                <a:gd name="connsiteY5" fmla="*/ 445580 h 445580"/>
                <a:gd name="connsiteX6" fmla="*/ 8 w 1131359"/>
                <a:gd name="connsiteY6" fmla="*/ 166564 h 445580"/>
                <a:gd name="connsiteX0" fmla="*/ 8 w 1131359"/>
                <a:gd name="connsiteY0" fmla="*/ 205529 h 484545"/>
                <a:gd name="connsiteX1" fmla="*/ 572194 w 1131359"/>
                <a:gd name="connsiteY1" fmla="*/ 27 h 484545"/>
                <a:gd name="connsiteX2" fmla="*/ 1131359 w 1131359"/>
                <a:gd name="connsiteY2" fmla="*/ 196235 h 484545"/>
                <a:gd name="connsiteX3" fmla="*/ 1115737 w 1131359"/>
                <a:gd name="connsiteY3" fmla="*/ 452945 h 484545"/>
                <a:gd name="connsiteX4" fmla="*/ 581727 w 1131359"/>
                <a:gd name="connsiteY4" fmla="*/ 350013 h 484545"/>
                <a:gd name="connsiteX5" fmla="*/ 105 w 1131359"/>
                <a:gd name="connsiteY5" fmla="*/ 484545 h 484545"/>
                <a:gd name="connsiteX6" fmla="*/ 8 w 1131359"/>
                <a:gd name="connsiteY6" fmla="*/ 205529 h 484545"/>
                <a:gd name="connsiteX0" fmla="*/ 4089 w 1131254"/>
                <a:gd name="connsiteY0" fmla="*/ 162734 h 485102"/>
                <a:gd name="connsiteX1" fmla="*/ 572089 w 1131254"/>
                <a:gd name="connsiteY1" fmla="*/ 584 h 485102"/>
                <a:gd name="connsiteX2" fmla="*/ 1131254 w 1131254"/>
                <a:gd name="connsiteY2" fmla="*/ 196792 h 485102"/>
                <a:gd name="connsiteX3" fmla="*/ 1115632 w 1131254"/>
                <a:gd name="connsiteY3" fmla="*/ 453502 h 485102"/>
                <a:gd name="connsiteX4" fmla="*/ 581622 w 1131254"/>
                <a:gd name="connsiteY4" fmla="*/ 350570 h 485102"/>
                <a:gd name="connsiteX5" fmla="*/ 0 w 1131254"/>
                <a:gd name="connsiteY5" fmla="*/ 485102 h 485102"/>
                <a:gd name="connsiteX6" fmla="*/ 4089 w 1131254"/>
                <a:gd name="connsiteY6" fmla="*/ 162734 h 485102"/>
                <a:gd name="connsiteX0" fmla="*/ 4089 w 1148559"/>
                <a:gd name="connsiteY0" fmla="*/ 162500 h 484868"/>
                <a:gd name="connsiteX1" fmla="*/ 572089 w 1148559"/>
                <a:gd name="connsiteY1" fmla="*/ 350 h 484868"/>
                <a:gd name="connsiteX2" fmla="*/ 1148559 w 1148559"/>
                <a:gd name="connsiteY2" fmla="*/ 187830 h 484868"/>
                <a:gd name="connsiteX3" fmla="*/ 1115632 w 1148559"/>
                <a:gd name="connsiteY3" fmla="*/ 453268 h 484868"/>
                <a:gd name="connsiteX4" fmla="*/ 581622 w 1148559"/>
                <a:gd name="connsiteY4" fmla="*/ 350336 h 484868"/>
                <a:gd name="connsiteX5" fmla="*/ 0 w 1148559"/>
                <a:gd name="connsiteY5" fmla="*/ 484868 h 484868"/>
                <a:gd name="connsiteX6" fmla="*/ 4089 w 1148559"/>
                <a:gd name="connsiteY6" fmla="*/ 162500 h 484868"/>
                <a:gd name="connsiteX0" fmla="*/ 4089 w 1148559"/>
                <a:gd name="connsiteY0" fmla="*/ 162500 h 484868"/>
                <a:gd name="connsiteX1" fmla="*/ 572089 w 1148559"/>
                <a:gd name="connsiteY1" fmla="*/ 350 h 484868"/>
                <a:gd name="connsiteX2" fmla="*/ 1148559 w 1148559"/>
                <a:gd name="connsiteY2" fmla="*/ 187830 h 484868"/>
                <a:gd name="connsiteX3" fmla="*/ 1119965 w 1148559"/>
                <a:gd name="connsiteY3" fmla="*/ 453253 h 484868"/>
                <a:gd name="connsiteX4" fmla="*/ 581622 w 1148559"/>
                <a:gd name="connsiteY4" fmla="*/ 350336 h 484868"/>
                <a:gd name="connsiteX5" fmla="*/ 0 w 1148559"/>
                <a:gd name="connsiteY5" fmla="*/ 484868 h 484868"/>
                <a:gd name="connsiteX6" fmla="*/ 4089 w 1148559"/>
                <a:gd name="connsiteY6" fmla="*/ 162500 h 484868"/>
                <a:gd name="connsiteX0" fmla="*/ 4089 w 1148559"/>
                <a:gd name="connsiteY0" fmla="*/ 162500 h 496589"/>
                <a:gd name="connsiteX1" fmla="*/ 572089 w 1148559"/>
                <a:gd name="connsiteY1" fmla="*/ 350 h 496589"/>
                <a:gd name="connsiteX2" fmla="*/ 1148559 w 1148559"/>
                <a:gd name="connsiteY2" fmla="*/ 187830 h 496589"/>
                <a:gd name="connsiteX3" fmla="*/ 1120115 w 1148559"/>
                <a:gd name="connsiteY3" fmla="*/ 496589 h 496589"/>
                <a:gd name="connsiteX4" fmla="*/ 581622 w 1148559"/>
                <a:gd name="connsiteY4" fmla="*/ 350336 h 496589"/>
                <a:gd name="connsiteX5" fmla="*/ 0 w 1148559"/>
                <a:gd name="connsiteY5" fmla="*/ 484868 h 496589"/>
                <a:gd name="connsiteX6" fmla="*/ 4089 w 1148559"/>
                <a:gd name="connsiteY6" fmla="*/ 162500 h 496589"/>
                <a:gd name="connsiteX0" fmla="*/ 4089 w 1148559"/>
                <a:gd name="connsiteY0" fmla="*/ 162500 h 496589"/>
                <a:gd name="connsiteX1" fmla="*/ 572089 w 1148559"/>
                <a:gd name="connsiteY1" fmla="*/ 350 h 496589"/>
                <a:gd name="connsiteX2" fmla="*/ 1148559 w 1148559"/>
                <a:gd name="connsiteY2" fmla="*/ 187830 h 496589"/>
                <a:gd name="connsiteX3" fmla="*/ 1120115 w 1148559"/>
                <a:gd name="connsiteY3" fmla="*/ 496589 h 496589"/>
                <a:gd name="connsiteX4" fmla="*/ 586091 w 1148559"/>
                <a:gd name="connsiteY4" fmla="*/ 389323 h 496589"/>
                <a:gd name="connsiteX5" fmla="*/ 0 w 1148559"/>
                <a:gd name="connsiteY5" fmla="*/ 484868 h 496589"/>
                <a:gd name="connsiteX6" fmla="*/ 4089 w 1148559"/>
                <a:gd name="connsiteY6" fmla="*/ 162500 h 496589"/>
                <a:gd name="connsiteX0" fmla="*/ 4089 w 1148559"/>
                <a:gd name="connsiteY0" fmla="*/ 171195 h 505284"/>
                <a:gd name="connsiteX1" fmla="*/ 598061 w 1148559"/>
                <a:gd name="connsiteY1" fmla="*/ 287 h 505284"/>
                <a:gd name="connsiteX2" fmla="*/ 1148559 w 1148559"/>
                <a:gd name="connsiteY2" fmla="*/ 196525 h 505284"/>
                <a:gd name="connsiteX3" fmla="*/ 1120115 w 1148559"/>
                <a:gd name="connsiteY3" fmla="*/ 505284 h 505284"/>
                <a:gd name="connsiteX4" fmla="*/ 586091 w 1148559"/>
                <a:gd name="connsiteY4" fmla="*/ 398018 h 505284"/>
                <a:gd name="connsiteX5" fmla="*/ 0 w 1148559"/>
                <a:gd name="connsiteY5" fmla="*/ 493563 h 505284"/>
                <a:gd name="connsiteX6" fmla="*/ 4089 w 1148559"/>
                <a:gd name="connsiteY6" fmla="*/ 171195 h 505284"/>
                <a:gd name="connsiteX0" fmla="*/ 4089 w 1161590"/>
                <a:gd name="connsiteY0" fmla="*/ 171393 h 505482"/>
                <a:gd name="connsiteX1" fmla="*/ 598061 w 1161590"/>
                <a:gd name="connsiteY1" fmla="*/ 485 h 505482"/>
                <a:gd name="connsiteX2" fmla="*/ 1161590 w 1161590"/>
                <a:gd name="connsiteY2" fmla="*/ 205345 h 505482"/>
                <a:gd name="connsiteX3" fmla="*/ 1120115 w 1161590"/>
                <a:gd name="connsiteY3" fmla="*/ 505482 h 505482"/>
                <a:gd name="connsiteX4" fmla="*/ 586091 w 1161590"/>
                <a:gd name="connsiteY4" fmla="*/ 398216 h 505482"/>
                <a:gd name="connsiteX5" fmla="*/ 0 w 1161590"/>
                <a:gd name="connsiteY5" fmla="*/ 493761 h 505482"/>
                <a:gd name="connsiteX6" fmla="*/ 4089 w 1161590"/>
                <a:gd name="connsiteY6" fmla="*/ 171393 h 505482"/>
                <a:gd name="connsiteX0" fmla="*/ 4089 w 1161590"/>
                <a:gd name="connsiteY0" fmla="*/ 171393 h 509755"/>
                <a:gd name="connsiteX1" fmla="*/ 598061 w 1161590"/>
                <a:gd name="connsiteY1" fmla="*/ 485 h 509755"/>
                <a:gd name="connsiteX2" fmla="*/ 1161590 w 1161590"/>
                <a:gd name="connsiteY2" fmla="*/ 205345 h 509755"/>
                <a:gd name="connsiteX3" fmla="*/ 1137464 w 1161590"/>
                <a:gd name="connsiteY3" fmla="*/ 509755 h 509755"/>
                <a:gd name="connsiteX4" fmla="*/ 586091 w 1161590"/>
                <a:gd name="connsiteY4" fmla="*/ 398216 h 509755"/>
                <a:gd name="connsiteX5" fmla="*/ 0 w 1161590"/>
                <a:gd name="connsiteY5" fmla="*/ 493761 h 509755"/>
                <a:gd name="connsiteX6" fmla="*/ 4089 w 1161590"/>
                <a:gd name="connsiteY6" fmla="*/ 171393 h 509755"/>
                <a:gd name="connsiteX0" fmla="*/ 4089 w 1161590"/>
                <a:gd name="connsiteY0" fmla="*/ 171393 h 511034"/>
                <a:gd name="connsiteX1" fmla="*/ 598061 w 1161590"/>
                <a:gd name="connsiteY1" fmla="*/ 485 h 511034"/>
                <a:gd name="connsiteX2" fmla="*/ 1161590 w 1161590"/>
                <a:gd name="connsiteY2" fmla="*/ 205345 h 511034"/>
                <a:gd name="connsiteX3" fmla="*/ 1137464 w 1161590"/>
                <a:gd name="connsiteY3" fmla="*/ 509755 h 511034"/>
                <a:gd name="connsiteX4" fmla="*/ 586091 w 1161590"/>
                <a:gd name="connsiteY4" fmla="*/ 398216 h 511034"/>
                <a:gd name="connsiteX5" fmla="*/ 0 w 1161590"/>
                <a:gd name="connsiteY5" fmla="*/ 493761 h 511034"/>
                <a:gd name="connsiteX6" fmla="*/ 4089 w 1161590"/>
                <a:gd name="connsiteY6" fmla="*/ 171393 h 511034"/>
                <a:gd name="connsiteX0" fmla="*/ 4089 w 1161590"/>
                <a:gd name="connsiteY0" fmla="*/ 171393 h 509755"/>
                <a:gd name="connsiteX1" fmla="*/ 598061 w 1161590"/>
                <a:gd name="connsiteY1" fmla="*/ 485 h 509755"/>
                <a:gd name="connsiteX2" fmla="*/ 1161590 w 1161590"/>
                <a:gd name="connsiteY2" fmla="*/ 205345 h 509755"/>
                <a:gd name="connsiteX3" fmla="*/ 1137464 w 1161590"/>
                <a:gd name="connsiteY3" fmla="*/ 509755 h 509755"/>
                <a:gd name="connsiteX4" fmla="*/ 586091 w 1161590"/>
                <a:gd name="connsiteY4" fmla="*/ 398216 h 509755"/>
                <a:gd name="connsiteX5" fmla="*/ 0 w 1161590"/>
                <a:gd name="connsiteY5" fmla="*/ 493761 h 509755"/>
                <a:gd name="connsiteX6" fmla="*/ 4089 w 1161590"/>
                <a:gd name="connsiteY6" fmla="*/ 171393 h 509755"/>
                <a:gd name="connsiteX0" fmla="*/ 4089 w 1161590"/>
                <a:gd name="connsiteY0" fmla="*/ 171393 h 509755"/>
                <a:gd name="connsiteX1" fmla="*/ 598061 w 1161590"/>
                <a:gd name="connsiteY1" fmla="*/ 485 h 509755"/>
                <a:gd name="connsiteX2" fmla="*/ 1161590 w 1161590"/>
                <a:gd name="connsiteY2" fmla="*/ 205345 h 509755"/>
                <a:gd name="connsiteX3" fmla="*/ 1137464 w 1161590"/>
                <a:gd name="connsiteY3" fmla="*/ 509755 h 509755"/>
                <a:gd name="connsiteX4" fmla="*/ 586091 w 1161590"/>
                <a:gd name="connsiteY4" fmla="*/ 398216 h 509755"/>
                <a:gd name="connsiteX5" fmla="*/ 0 w 1161590"/>
                <a:gd name="connsiteY5" fmla="*/ 493761 h 509755"/>
                <a:gd name="connsiteX6" fmla="*/ 4089 w 1161590"/>
                <a:gd name="connsiteY6" fmla="*/ 171393 h 509755"/>
                <a:gd name="connsiteX0" fmla="*/ 4089 w 1161590"/>
                <a:gd name="connsiteY0" fmla="*/ 171393 h 509755"/>
                <a:gd name="connsiteX1" fmla="*/ 598061 w 1161590"/>
                <a:gd name="connsiteY1" fmla="*/ 485 h 509755"/>
                <a:gd name="connsiteX2" fmla="*/ 1161590 w 1161590"/>
                <a:gd name="connsiteY2" fmla="*/ 205345 h 509755"/>
                <a:gd name="connsiteX3" fmla="*/ 1137464 w 1161590"/>
                <a:gd name="connsiteY3" fmla="*/ 509755 h 509755"/>
                <a:gd name="connsiteX4" fmla="*/ 586091 w 1161590"/>
                <a:gd name="connsiteY4" fmla="*/ 398216 h 509755"/>
                <a:gd name="connsiteX5" fmla="*/ 0 w 1161590"/>
                <a:gd name="connsiteY5" fmla="*/ 493761 h 509755"/>
                <a:gd name="connsiteX6" fmla="*/ 4089 w 1161590"/>
                <a:gd name="connsiteY6" fmla="*/ 171393 h 509755"/>
                <a:gd name="connsiteX0" fmla="*/ 4089 w 1161590"/>
                <a:gd name="connsiteY0" fmla="*/ 171393 h 514028"/>
                <a:gd name="connsiteX1" fmla="*/ 598061 w 1161590"/>
                <a:gd name="connsiteY1" fmla="*/ 485 h 514028"/>
                <a:gd name="connsiteX2" fmla="*/ 1161590 w 1161590"/>
                <a:gd name="connsiteY2" fmla="*/ 205345 h 514028"/>
                <a:gd name="connsiteX3" fmla="*/ 1154813 w 1161590"/>
                <a:gd name="connsiteY3" fmla="*/ 514028 h 514028"/>
                <a:gd name="connsiteX4" fmla="*/ 586091 w 1161590"/>
                <a:gd name="connsiteY4" fmla="*/ 398216 h 514028"/>
                <a:gd name="connsiteX5" fmla="*/ 0 w 1161590"/>
                <a:gd name="connsiteY5" fmla="*/ 493761 h 514028"/>
                <a:gd name="connsiteX6" fmla="*/ 4089 w 1161590"/>
                <a:gd name="connsiteY6" fmla="*/ 171393 h 514028"/>
                <a:gd name="connsiteX0" fmla="*/ 4089 w 1161590"/>
                <a:gd name="connsiteY0" fmla="*/ 171393 h 514028"/>
                <a:gd name="connsiteX1" fmla="*/ 598061 w 1161590"/>
                <a:gd name="connsiteY1" fmla="*/ 485 h 514028"/>
                <a:gd name="connsiteX2" fmla="*/ 1161590 w 1161590"/>
                <a:gd name="connsiteY2" fmla="*/ 205345 h 514028"/>
                <a:gd name="connsiteX3" fmla="*/ 1154813 w 1161590"/>
                <a:gd name="connsiteY3" fmla="*/ 514028 h 514028"/>
                <a:gd name="connsiteX4" fmla="*/ 586091 w 1161590"/>
                <a:gd name="connsiteY4" fmla="*/ 398216 h 514028"/>
                <a:gd name="connsiteX5" fmla="*/ 0 w 1161590"/>
                <a:gd name="connsiteY5" fmla="*/ 493761 h 514028"/>
                <a:gd name="connsiteX6" fmla="*/ 4089 w 1161590"/>
                <a:gd name="connsiteY6" fmla="*/ 171393 h 514028"/>
                <a:gd name="connsiteX0" fmla="*/ 4089 w 1161590"/>
                <a:gd name="connsiteY0" fmla="*/ 171393 h 514028"/>
                <a:gd name="connsiteX1" fmla="*/ 598061 w 1161590"/>
                <a:gd name="connsiteY1" fmla="*/ 485 h 514028"/>
                <a:gd name="connsiteX2" fmla="*/ 1161590 w 1161590"/>
                <a:gd name="connsiteY2" fmla="*/ 205345 h 514028"/>
                <a:gd name="connsiteX3" fmla="*/ 1154813 w 1161590"/>
                <a:gd name="connsiteY3" fmla="*/ 514028 h 514028"/>
                <a:gd name="connsiteX4" fmla="*/ 586091 w 1161590"/>
                <a:gd name="connsiteY4" fmla="*/ 398216 h 514028"/>
                <a:gd name="connsiteX5" fmla="*/ 0 w 1161590"/>
                <a:gd name="connsiteY5" fmla="*/ 493761 h 514028"/>
                <a:gd name="connsiteX6" fmla="*/ 4089 w 1161590"/>
                <a:gd name="connsiteY6" fmla="*/ 171393 h 514028"/>
                <a:gd name="connsiteX0" fmla="*/ 4089 w 1161590"/>
                <a:gd name="connsiteY0" fmla="*/ 171393 h 514028"/>
                <a:gd name="connsiteX1" fmla="*/ 598061 w 1161590"/>
                <a:gd name="connsiteY1" fmla="*/ 485 h 514028"/>
                <a:gd name="connsiteX2" fmla="*/ 1161590 w 1161590"/>
                <a:gd name="connsiteY2" fmla="*/ 205345 h 514028"/>
                <a:gd name="connsiteX3" fmla="*/ 1154813 w 1161590"/>
                <a:gd name="connsiteY3" fmla="*/ 514028 h 514028"/>
                <a:gd name="connsiteX4" fmla="*/ 586091 w 1161590"/>
                <a:gd name="connsiteY4" fmla="*/ 398216 h 514028"/>
                <a:gd name="connsiteX5" fmla="*/ 0 w 1161590"/>
                <a:gd name="connsiteY5" fmla="*/ 493761 h 514028"/>
                <a:gd name="connsiteX6" fmla="*/ 4089 w 1161590"/>
                <a:gd name="connsiteY6" fmla="*/ 171393 h 514028"/>
                <a:gd name="connsiteX0" fmla="*/ 4089 w 1161590"/>
                <a:gd name="connsiteY0" fmla="*/ 171393 h 514028"/>
                <a:gd name="connsiteX1" fmla="*/ 598061 w 1161590"/>
                <a:gd name="connsiteY1" fmla="*/ 485 h 514028"/>
                <a:gd name="connsiteX2" fmla="*/ 1161590 w 1161590"/>
                <a:gd name="connsiteY2" fmla="*/ 205345 h 514028"/>
                <a:gd name="connsiteX3" fmla="*/ 1154813 w 1161590"/>
                <a:gd name="connsiteY3" fmla="*/ 514028 h 514028"/>
                <a:gd name="connsiteX4" fmla="*/ 586091 w 1161590"/>
                <a:gd name="connsiteY4" fmla="*/ 398216 h 514028"/>
                <a:gd name="connsiteX5" fmla="*/ 0 w 1161590"/>
                <a:gd name="connsiteY5" fmla="*/ 493761 h 514028"/>
                <a:gd name="connsiteX6" fmla="*/ 4089 w 1161590"/>
                <a:gd name="connsiteY6" fmla="*/ 171393 h 514028"/>
                <a:gd name="connsiteX0" fmla="*/ 4089 w 1161590"/>
                <a:gd name="connsiteY0" fmla="*/ 171393 h 514028"/>
                <a:gd name="connsiteX1" fmla="*/ 598061 w 1161590"/>
                <a:gd name="connsiteY1" fmla="*/ 485 h 514028"/>
                <a:gd name="connsiteX2" fmla="*/ 1161590 w 1161590"/>
                <a:gd name="connsiteY2" fmla="*/ 205345 h 514028"/>
                <a:gd name="connsiteX3" fmla="*/ 1154813 w 1161590"/>
                <a:gd name="connsiteY3" fmla="*/ 514028 h 514028"/>
                <a:gd name="connsiteX4" fmla="*/ 586091 w 1161590"/>
                <a:gd name="connsiteY4" fmla="*/ 398216 h 514028"/>
                <a:gd name="connsiteX5" fmla="*/ 0 w 1161590"/>
                <a:gd name="connsiteY5" fmla="*/ 493761 h 514028"/>
                <a:gd name="connsiteX6" fmla="*/ 4089 w 1161590"/>
                <a:gd name="connsiteY6" fmla="*/ 171393 h 514028"/>
                <a:gd name="connsiteX0" fmla="*/ 4089 w 1157256"/>
                <a:gd name="connsiteY0" fmla="*/ 171393 h 514028"/>
                <a:gd name="connsiteX1" fmla="*/ 598061 w 1157256"/>
                <a:gd name="connsiteY1" fmla="*/ 485 h 514028"/>
                <a:gd name="connsiteX2" fmla="*/ 1157256 w 1157256"/>
                <a:gd name="connsiteY2" fmla="*/ 205360 h 514028"/>
                <a:gd name="connsiteX3" fmla="*/ 1154813 w 1157256"/>
                <a:gd name="connsiteY3" fmla="*/ 514028 h 514028"/>
                <a:gd name="connsiteX4" fmla="*/ 586091 w 1157256"/>
                <a:gd name="connsiteY4" fmla="*/ 398216 h 514028"/>
                <a:gd name="connsiteX5" fmla="*/ 0 w 1157256"/>
                <a:gd name="connsiteY5" fmla="*/ 493761 h 514028"/>
                <a:gd name="connsiteX6" fmla="*/ 4089 w 1157256"/>
                <a:gd name="connsiteY6" fmla="*/ 171393 h 514028"/>
                <a:gd name="connsiteX0" fmla="*/ 4089 w 1159412"/>
                <a:gd name="connsiteY0" fmla="*/ 171393 h 514028"/>
                <a:gd name="connsiteX1" fmla="*/ 598061 w 1159412"/>
                <a:gd name="connsiteY1" fmla="*/ 485 h 514028"/>
                <a:gd name="connsiteX2" fmla="*/ 1157256 w 1159412"/>
                <a:gd name="connsiteY2" fmla="*/ 205360 h 514028"/>
                <a:gd name="connsiteX3" fmla="*/ 1154813 w 1159412"/>
                <a:gd name="connsiteY3" fmla="*/ 514028 h 514028"/>
                <a:gd name="connsiteX4" fmla="*/ 586091 w 1159412"/>
                <a:gd name="connsiteY4" fmla="*/ 398216 h 514028"/>
                <a:gd name="connsiteX5" fmla="*/ 0 w 1159412"/>
                <a:gd name="connsiteY5" fmla="*/ 493761 h 514028"/>
                <a:gd name="connsiteX6" fmla="*/ 4089 w 1159412"/>
                <a:gd name="connsiteY6" fmla="*/ 171393 h 514028"/>
                <a:gd name="connsiteX0" fmla="*/ 4089 w 1159412"/>
                <a:gd name="connsiteY0" fmla="*/ 171393 h 514028"/>
                <a:gd name="connsiteX1" fmla="*/ 598061 w 1159412"/>
                <a:gd name="connsiteY1" fmla="*/ 485 h 514028"/>
                <a:gd name="connsiteX2" fmla="*/ 1157256 w 1159412"/>
                <a:gd name="connsiteY2" fmla="*/ 205360 h 514028"/>
                <a:gd name="connsiteX3" fmla="*/ 1154813 w 1159412"/>
                <a:gd name="connsiteY3" fmla="*/ 514028 h 514028"/>
                <a:gd name="connsiteX4" fmla="*/ 586091 w 1159412"/>
                <a:gd name="connsiteY4" fmla="*/ 398216 h 514028"/>
                <a:gd name="connsiteX5" fmla="*/ 0 w 1159412"/>
                <a:gd name="connsiteY5" fmla="*/ 493761 h 514028"/>
                <a:gd name="connsiteX6" fmla="*/ 4089 w 1159412"/>
                <a:gd name="connsiteY6" fmla="*/ 171393 h 514028"/>
                <a:gd name="connsiteX0" fmla="*/ 4089 w 1157481"/>
                <a:gd name="connsiteY0" fmla="*/ 171394 h 514029"/>
                <a:gd name="connsiteX1" fmla="*/ 598061 w 1157481"/>
                <a:gd name="connsiteY1" fmla="*/ 486 h 514029"/>
                <a:gd name="connsiteX2" fmla="*/ 1152922 w 1157481"/>
                <a:gd name="connsiteY2" fmla="*/ 205376 h 514029"/>
                <a:gd name="connsiteX3" fmla="*/ 1154813 w 1157481"/>
                <a:gd name="connsiteY3" fmla="*/ 514029 h 514029"/>
                <a:gd name="connsiteX4" fmla="*/ 586091 w 1157481"/>
                <a:gd name="connsiteY4" fmla="*/ 398217 h 514029"/>
                <a:gd name="connsiteX5" fmla="*/ 0 w 1157481"/>
                <a:gd name="connsiteY5" fmla="*/ 493762 h 514029"/>
                <a:gd name="connsiteX6" fmla="*/ 4089 w 1157481"/>
                <a:gd name="connsiteY6" fmla="*/ 171394 h 514029"/>
                <a:gd name="connsiteX0" fmla="*/ 4089 w 1157442"/>
                <a:gd name="connsiteY0" fmla="*/ 170924 h 513559"/>
                <a:gd name="connsiteX1" fmla="*/ 598061 w 1157442"/>
                <a:gd name="connsiteY1" fmla="*/ 16 h 513559"/>
                <a:gd name="connsiteX2" fmla="*/ 1152787 w 1157442"/>
                <a:gd name="connsiteY2" fmla="*/ 165903 h 513559"/>
                <a:gd name="connsiteX3" fmla="*/ 1154813 w 1157442"/>
                <a:gd name="connsiteY3" fmla="*/ 513559 h 513559"/>
                <a:gd name="connsiteX4" fmla="*/ 586091 w 1157442"/>
                <a:gd name="connsiteY4" fmla="*/ 397747 h 513559"/>
                <a:gd name="connsiteX5" fmla="*/ 0 w 1157442"/>
                <a:gd name="connsiteY5" fmla="*/ 493292 h 513559"/>
                <a:gd name="connsiteX6" fmla="*/ 4089 w 1157442"/>
                <a:gd name="connsiteY6" fmla="*/ 170924 h 513559"/>
                <a:gd name="connsiteX0" fmla="*/ 4089 w 1157442"/>
                <a:gd name="connsiteY0" fmla="*/ 188207 h 530842"/>
                <a:gd name="connsiteX1" fmla="*/ 585000 w 1157442"/>
                <a:gd name="connsiteY1" fmla="*/ 10 h 530842"/>
                <a:gd name="connsiteX2" fmla="*/ 1152787 w 1157442"/>
                <a:gd name="connsiteY2" fmla="*/ 183186 h 530842"/>
                <a:gd name="connsiteX3" fmla="*/ 1154813 w 1157442"/>
                <a:gd name="connsiteY3" fmla="*/ 530842 h 530842"/>
                <a:gd name="connsiteX4" fmla="*/ 586091 w 1157442"/>
                <a:gd name="connsiteY4" fmla="*/ 415030 h 530842"/>
                <a:gd name="connsiteX5" fmla="*/ 0 w 1157442"/>
                <a:gd name="connsiteY5" fmla="*/ 510575 h 530842"/>
                <a:gd name="connsiteX6" fmla="*/ 4089 w 1157442"/>
                <a:gd name="connsiteY6" fmla="*/ 188207 h 53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7442" h="530842">
                  <a:moveTo>
                    <a:pt x="4089" y="188207"/>
                  </a:moveTo>
                  <a:cubicBezTo>
                    <a:pt x="11550" y="54666"/>
                    <a:pt x="393550" y="847"/>
                    <a:pt x="585000" y="10"/>
                  </a:cubicBezTo>
                  <a:cubicBezTo>
                    <a:pt x="776450" y="-827"/>
                    <a:pt x="1153158" y="49837"/>
                    <a:pt x="1152787" y="183186"/>
                  </a:cubicBezTo>
                  <a:cubicBezTo>
                    <a:pt x="1156163" y="244169"/>
                    <a:pt x="1160210" y="500166"/>
                    <a:pt x="1154813" y="530842"/>
                  </a:cubicBezTo>
                  <a:cubicBezTo>
                    <a:pt x="1157753" y="450417"/>
                    <a:pt x="828512" y="415019"/>
                    <a:pt x="586091" y="415030"/>
                  </a:cubicBezTo>
                  <a:cubicBezTo>
                    <a:pt x="342989" y="415041"/>
                    <a:pt x="336" y="438693"/>
                    <a:pt x="0" y="510575"/>
                  </a:cubicBezTo>
                  <a:cubicBezTo>
                    <a:pt x="188" y="481130"/>
                    <a:pt x="4036" y="256655"/>
                    <a:pt x="4089" y="18820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Bogen 5"/>
            <p:cNvSpPr/>
            <p:nvPr/>
          </p:nvSpPr>
          <p:spPr>
            <a:xfrm rot="5400000">
              <a:off x="6976860" y="3266346"/>
              <a:ext cx="1157442" cy="344142"/>
            </a:xfrm>
            <a:custGeom>
              <a:avLst/>
              <a:gdLst>
                <a:gd name="connsiteX0" fmla="*/ 165 w 1144752"/>
                <a:gd name="connsiteY0" fmla="*/ 240171 h 492159"/>
                <a:gd name="connsiteX1" fmla="*/ 572231 w 1144752"/>
                <a:gd name="connsiteY1" fmla="*/ 0 h 492159"/>
                <a:gd name="connsiteX2" fmla="*/ 1144547 w 1144752"/>
                <a:gd name="connsiteY2" fmla="*/ 239499 h 492159"/>
                <a:gd name="connsiteX3" fmla="*/ 1024033 w 1144752"/>
                <a:gd name="connsiteY3" fmla="*/ 240885 h 492159"/>
                <a:gd name="connsiteX4" fmla="*/ 572302 w 1144752"/>
                <a:gd name="connsiteY4" fmla="*/ 120333 h 492159"/>
                <a:gd name="connsiteX5" fmla="*/ 120644 w 1144752"/>
                <a:gd name="connsiteY5" fmla="*/ 241415 h 492159"/>
                <a:gd name="connsiteX6" fmla="*/ 165 w 1144752"/>
                <a:gd name="connsiteY6" fmla="*/ 240171 h 492159"/>
                <a:gd name="connsiteX0" fmla="*/ 0 w 1144382"/>
                <a:gd name="connsiteY0" fmla="*/ 240171 h 413915"/>
                <a:gd name="connsiteX1" fmla="*/ 572066 w 1144382"/>
                <a:gd name="connsiteY1" fmla="*/ 0 h 413915"/>
                <a:gd name="connsiteX2" fmla="*/ 1144382 w 1144382"/>
                <a:gd name="connsiteY2" fmla="*/ 239499 h 413915"/>
                <a:gd name="connsiteX3" fmla="*/ 1115474 w 1144382"/>
                <a:gd name="connsiteY3" fmla="*/ 413915 h 413915"/>
                <a:gd name="connsiteX4" fmla="*/ 572137 w 1144382"/>
                <a:gd name="connsiteY4" fmla="*/ 120333 h 413915"/>
                <a:gd name="connsiteX5" fmla="*/ 120479 w 1144382"/>
                <a:gd name="connsiteY5" fmla="*/ 241415 h 413915"/>
                <a:gd name="connsiteX6" fmla="*/ 0 w 1144382"/>
                <a:gd name="connsiteY6" fmla="*/ 240171 h 413915"/>
                <a:gd name="connsiteX0" fmla="*/ 158 w 1144540"/>
                <a:gd name="connsiteY0" fmla="*/ 240171 h 445515"/>
                <a:gd name="connsiteX1" fmla="*/ 572224 w 1144540"/>
                <a:gd name="connsiteY1" fmla="*/ 0 h 445515"/>
                <a:gd name="connsiteX2" fmla="*/ 1144540 w 1144540"/>
                <a:gd name="connsiteY2" fmla="*/ 239499 h 445515"/>
                <a:gd name="connsiteX3" fmla="*/ 1115632 w 1144540"/>
                <a:gd name="connsiteY3" fmla="*/ 413915 h 445515"/>
                <a:gd name="connsiteX4" fmla="*/ 572295 w 1144540"/>
                <a:gd name="connsiteY4" fmla="*/ 120333 h 445515"/>
                <a:gd name="connsiteX5" fmla="*/ 0 w 1144540"/>
                <a:gd name="connsiteY5" fmla="*/ 445515 h 445515"/>
                <a:gd name="connsiteX6" fmla="*/ 158 w 1144540"/>
                <a:gd name="connsiteY6" fmla="*/ 240171 h 445515"/>
                <a:gd name="connsiteX0" fmla="*/ 158 w 1144540"/>
                <a:gd name="connsiteY0" fmla="*/ 240171 h 445515"/>
                <a:gd name="connsiteX1" fmla="*/ 572224 w 1144540"/>
                <a:gd name="connsiteY1" fmla="*/ 0 h 445515"/>
                <a:gd name="connsiteX2" fmla="*/ 1144540 w 1144540"/>
                <a:gd name="connsiteY2" fmla="*/ 239499 h 445515"/>
                <a:gd name="connsiteX3" fmla="*/ 1115632 w 1144540"/>
                <a:gd name="connsiteY3" fmla="*/ 413915 h 445515"/>
                <a:gd name="connsiteX4" fmla="*/ 581622 w 1144540"/>
                <a:gd name="connsiteY4" fmla="*/ 310983 h 445515"/>
                <a:gd name="connsiteX5" fmla="*/ 0 w 1144540"/>
                <a:gd name="connsiteY5" fmla="*/ 445515 h 445515"/>
                <a:gd name="connsiteX6" fmla="*/ 158 w 1144540"/>
                <a:gd name="connsiteY6" fmla="*/ 240171 h 445515"/>
                <a:gd name="connsiteX0" fmla="*/ 8 w 1144645"/>
                <a:gd name="connsiteY0" fmla="*/ 168401 h 447417"/>
                <a:gd name="connsiteX1" fmla="*/ 572329 w 1144645"/>
                <a:gd name="connsiteY1" fmla="*/ 1902 h 447417"/>
                <a:gd name="connsiteX2" fmla="*/ 1144645 w 1144645"/>
                <a:gd name="connsiteY2" fmla="*/ 241401 h 447417"/>
                <a:gd name="connsiteX3" fmla="*/ 1115737 w 1144645"/>
                <a:gd name="connsiteY3" fmla="*/ 415817 h 447417"/>
                <a:gd name="connsiteX4" fmla="*/ 581727 w 1144645"/>
                <a:gd name="connsiteY4" fmla="*/ 312885 h 447417"/>
                <a:gd name="connsiteX5" fmla="*/ 105 w 1144645"/>
                <a:gd name="connsiteY5" fmla="*/ 447417 h 447417"/>
                <a:gd name="connsiteX6" fmla="*/ 8 w 1144645"/>
                <a:gd name="connsiteY6" fmla="*/ 168401 h 447417"/>
                <a:gd name="connsiteX0" fmla="*/ 8 w 1131359"/>
                <a:gd name="connsiteY0" fmla="*/ 166564 h 445580"/>
                <a:gd name="connsiteX1" fmla="*/ 572329 w 1131359"/>
                <a:gd name="connsiteY1" fmla="*/ 65 h 445580"/>
                <a:gd name="connsiteX2" fmla="*/ 1131359 w 1131359"/>
                <a:gd name="connsiteY2" fmla="*/ 157270 h 445580"/>
                <a:gd name="connsiteX3" fmla="*/ 1115737 w 1131359"/>
                <a:gd name="connsiteY3" fmla="*/ 413980 h 445580"/>
                <a:gd name="connsiteX4" fmla="*/ 581727 w 1131359"/>
                <a:gd name="connsiteY4" fmla="*/ 311048 h 445580"/>
                <a:gd name="connsiteX5" fmla="*/ 105 w 1131359"/>
                <a:gd name="connsiteY5" fmla="*/ 445580 h 445580"/>
                <a:gd name="connsiteX6" fmla="*/ 8 w 1131359"/>
                <a:gd name="connsiteY6" fmla="*/ 166564 h 445580"/>
                <a:gd name="connsiteX0" fmla="*/ 8 w 1131359"/>
                <a:gd name="connsiteY0" fmla="*/ 205529 h 484545"/>
                <a:gd name="connsiteX1" fmla="*/ 572194 w 1131359"/>
                <a:gd name="connsiteY1" fmla="*/ 27 h 484545"/>
                <a:gd name="connsiteX2" fmla="*/ 1131359 w 1131359"/>
                <a:gd name="connsiteY2" fmla="*/ 196235 h 484545"/>
                <a:gd name="connsiteX3" fmla="*/ 1115737 w 1131359"/>
                <a:gd name="connsiteY3" fmla="*/ 452945 h 484545"/>
                <a:gd name="connsiteX4" fmla="*/ 581727 w 1131359"/>
                <a:gd name="connsiteY4" fmla="*/ 350013 h 484545"/>
                <a:gd name="connsiteX5" fmla="*/ 105 w 1131359"/>
                <a:gd name="connsiteY5" fmla="*/ 484545 h 484545"/>
                <a:gd name="connsiteX6" fmla="*/ 8 w 1131359"/>
                <a:gd name="connsiteY6" fmla="*/ 205529 h 484545"/>
                <a:gd name="connsiteX0" fmla="*/ 4089 w 1131254"/>
                <a:gd name="connsiteY0" fmla="*/ 162734 h 485102"/>
                <a:gd name="connsiteX1" fmla="*/ 572089 w 1131254"/>
                <a:gd name="connsiteY1" fmla="*/ 584 h 485102"/>
                <a:gd name="connsiteX2" fmla="*/ 1131254 w 1131254"/>
                <a:gd name="connsiteY2" fmla="*/ 196792 h 485102"/>
                <a:gd name="connsiteX3" fmla="*/ 1115632 w 1131254"/>
                <a:gd name="connsiteY3" fmla="*/ 453502 h 485102"/>
                <a:gd name="connsiteX4" fmla="*/ 581622 w 1131254"/>
                <a:gd name="connsiteY4" fmla="*/ 350570 h 485102"/>
                <a:gd name="connsiteX5" fmla="*/ 0 w 1131254"/>
                <a:gd name="connsiteY5" fmla="*/ 485102 h 485102"/>
                <a:gd name="connsiteX6" fmla="*/ 4089 w 1131254"/>
                <a:gd name="connsiteY6" fmla="*/ 162734 h 485102"/>
                <a:gd name="connsiteX0" fmla="*/ 4089 w 1148559"/>
                <a:gd name="connsiteY0" fmla="*/ 162500 h 484868"/>
                <a:gd name="connsiteX1" fmla="*/ 572089 w 1148559"/>
                <a:gd name="connsiteY1" fmla="*/ 350 h 484868"/>
                <a:gd name="connsiteX2" fmla="*/ 1148559 w 1148559"/>
                <a:gd name="connsiteY2" fmla="*/ 187830 h 484868"/>
                <a:gd name="connsiteX3" fmla="*/ 1115632 w 1148559"/>
                <a:gd name="connsiteY3" fmla="*/ 453268 h 484868"/>
                <a:gd name="connsiteX4" fmla="*/ 581622 w 1148559"/>
                <a:gd name="connsiteY4" fmla="*/ 350336 h 484868"/>
                <a:gd name="connsiteX5" fmla="*/ 0 w 1148559"/>
                <a:gd name="connsiteY5" fmla="*/ 484868 h 484868"/>
                <a:gd name="connsiteX6" fmla="*/ 4089 w 1148559"/>
                <a:gd name="connsiteY6" fmla="*/ 162500 h 484868"/>
                <a:gd name="connsiteX0" fmla="*/ 4089 w 1148559"/>
                <a:gd name="connsiteY0" fmla="*/ 162500 h 484868"/>
                <a:gd name="connsiteX1" fmla="*/ 572089 w 1148559"/>
                <a:gd name="connsiteY1" fmla="*/ 350 h 484868"/>
                <a:gd name="connsiteX2" fmla="*/ 1148559 w 1148559"/>
                <a:gd name="connsiteY2" fmla="*/ 187830 h 484868"/>
                <a:gd name="connsiteX3" fmla="*/ 1119965 w 1148559"/>
                <a:gd name="connsiteY3" fmla="*/ 453253 h 484868"/>
                <a:gd name="connsiteX4" fmla="*/ 581622 w 1148559"/>
                <a:gd name="connsiteY4" fmla="*/ 350336 h 484868"/>
                <a:gd name="connsiteX5" fmla="*/ 0 w 1148559"/>
                <a:gd name="connsiteY5" fmla="*/ 484868 h 484868"/>
                <a:gd name="connsiteX6" fmla="*/ 4089 w 1148559"/>
                <a:gd name="connsiteY6" fmla="*/ 162500 h 484868"/>
                <a:gd name="connsiteX0" fmla="*/ 4089 w 1148559"/>
                <a:gd name="connsiteY0" fmla="*/ 162500 h 496589"/>
                <a:gd name="connsiteX1" fmla="*/ 572089 w 1148559"/>
                <a:gd name="connsiteY1" fmla="*/ 350 h 496589"/>
                <a:gd name="connsiteX2" fmla="*/ 1148559 w 1148559"/>
                <a:gd name="connsiteY2" fmla="*/ 187830 h 496589"/>
                <a:gd name="connsiteX3" fmla="*/ 1120115 w 1148559"/>
                <a:gd name="connsiteY3" fmla="*/ 496589 h 496589"/>
                <a:gd name="connsiteX4" fmla="*/ 581622 w 1148559"/>
                <a:gd name="connsiteY4" fmla="*/ 350336 h 496589"/>
                <a:gd name="connsiteX5" fmla="*/ 0 w 1148559"/>
                <a:gd name="connsiteY5" fmla="*/ 484868 h 496589"/>
                <a:gd name="connsiteX6" fmla="*/ 4089 w 1148559"/>
                <a:gd name="connsiteY6" fmla="*/ 162500 h 496589"/>
                <a:gd name="connsiteX0" fmla="*/ 4089 w 1148559"/>
                <a:gd name="connsiteY0" fmla="*/ 162500 h 496589"/>
                <a:gd name="connsiteX1" fmla="*/ 572089 w 1148559"/>
                <a:gd name="connsiteY1" fmla="*/ 350 h 496589"/>
                <a:gd name="connsiteX2" fmla="*/ 1148559 w 1148559"/>
                <a:gd name="connsiteY2" fmla="*/ 187830 h 496589"/>
                <a:gd name="connsiteX3" fmla="*/ 1120115 w 1148559"/>
                <a:gd name="connsiteY3" fmla="*/ 496589 h 496589"/>
                <a:gd name="connsiteX4" fmla="*/ 586091 w 1148559"/>
                <a:gd name="connsiteY4" fmla="*/ 389323 h 496589"/>
                <a:gd name="connsiteX5" fmla="*/ 0 w 1148559"/>
                <a:gd name="connsiteY5" fmla="*/ 484868 h 496589"/>
                <a:gd name="connsiteX6" fmla="*/ 4089 w 1148559"/>
                <a:gd name="connsiteY6" fmla="*/ 162500 h 496589"/>
                <a:gd name="connsiteX0" fmla="*/ 4089 w 1148559"/>
                <a:gd name="connsiteY0" fmla="*/ 171195 h 505284"/>
                <a:gd name="connsiteX1" fmla="*/ 598061 w 1148559"/>
                <a:gd name="connsiteY1" fmla="*/ 287 h 505284"/>
                <a:gd name="connsiteX2" fmla="*/ 1148559 w 1148559"/>
                <a:gd name="connsiteY2" fmla="*/ 196525 h 505284"/>
                <a:gd name="connsiteX3" fmla="*/ 1120115 w 1148559"/>
                <a:gd name="connsiteY3" fmla="*/ 505284 h 505284"/>
                <a:gd name="connsiteX4" fmla="*/ 586091 w 1148559"/>
                <a:gd name="connsiteY4" fmla="*/ 398018 h 505284"/>
                <a:gd name="connsiteX5" fmla="*/ 0 w 1148559"/>
                <a:gd name="connsiteY5" fmla="*/ 493563 h 505284"/>
                <a:gd name="connsiteX6" fmla="*/ 4089 w 1148559"/>
                <a:gd name="connsiteY6" fmla="*/ 171195 h 505284"/>
                <a:gd name="connsiteX0" fmla="*/ 4089 w 1161590"/>
                <a:gd name="connsiteY0" fmla="*/ 171393 h 505482"/>
                <a:gd name="connsiteX1" fmla="*/ 598061 w 1161590"/>
                <a:gd name="connsiteY1" fmla="*/ 485 h 505482"/>
                <a:gd name="connsiteX2" fmla="*/ 1161590 w 1161590"/>
                <a:gd name="connsiteY2" fmla="*/ 205345 h 505482"/>
                <a:gd name="connsiteX3" fmla="*/ 1120115 w 1161590"/>
                <a:gd name="connsiteY3" fmla="*/ 505482 h 505482"/>
                <a:gd name="connsiteX4" fmla="*/ 586091 w 1161590"/>
                <a:gd name="connsiteY4" fmla="*/ 398216 h 505482"/>
                <a:gd name="connsiteX5" fmla="*/ 0 w 1161590"/>
                <a:gd name="connsiteY5" fmla="*/ 493761 h 505482"/>
                <a:gd name="connsiteX6" fmla="*/ 4089 w 1161590"/>
                <a:gd name="connsiteY6" fmla="*/ 171393 h 505482"/>
                <a:gd name="connsiteX0" fmla="*/ 4089 w 1161590"/>
                <a:gd name="connsiteY0" fmla="*/ 171393 h 509755"/>
                <a:gd name="connsiteX1" fmla="*/ 598061 w 1161590"/>
                <a:gd name="connsiteY1" fmla="*/ 485 h 509755"/>
                <a:gd name="connsiteX2" fmla="*/ 1161590 w 1161590"/>
                <a:gd name="connsiteY2" fmla="*/ 205345 h 509755"/>
                <a:gd name="connsiteX3" fmla="*/ 1137464 w 1161590"/>
                <a:gd name="connsiteY3" fmla="*/ 509755 h 509755"/>
                <a:gd name="connsiteX4" fmla="*/ 586091 w 1161590"/>
                <a:gd name="connsiteY4" fmla="*/ 398216 h 509755"/>
                <a:gd name="connsiteX5" fmla="*/ 0 w 1161590"/>
                <a:gd name="connsiteY5" fmla="*/ 493761 h 509755"/>
                <a:gd name="connsiteX6" fmla="*/ 4089 w 1161590"/>
                <a:gd name="connsiteY6" fmla="*/ 171393 h 509755"/>
                <a:gd name="connsiteX0" fmla="*/ 4089 w 1161590"/>
                <a:gd name="connsiteY0" fmla="*/ 171393 h 511034"/>
                <a:gd name="connsiteX1" fmla="*/ 598061 w 1161590"/>
                <a:gd name="connsiteY1" fmla="*/ 485 h 511034"/>
                <a:gd name="connsiteX2" fmla="*/ 1161590 w 1161590"/>
                <a:gd name="connsiteY2" fmla="*/ 205345 h 511034"/>
                <a:gd name="connsiteX3" fmla="*/ 1137464 w 1161590"/>
                <a:gd name="connsiteY3" fmla="*/ 509755 h 511034"/>
                <a:gd name="connsiteX4" fmla="*/ 586091 w 1161590"/>
                <a:gd name="connsiteY4" fmla="*/ 398216 h 511034"/>
                <a:gd name="connsiteX5" fmla="*/ 0 w 1161590"/>
                <a:gd name="connsiteY5" fmla="*/ 493761 h 511034"/>
                <a:gd name="connsiteX6" fmla="*/ 4089 w 1161590"/>
                <a:gd name="connsiteY6" fmla="*/ 171393 h 511034"/>
                <a:gd name="connsiteX0" fmla="*/ 4089 w 1161590"/>
                <a:gd name="connsiteY0" fmla="*/ 171393 h 509755"/>
                <a:gd name="connsiteX1" fmla="*/ 598061 w 1161590"/>
                <a:gd name="connsiteY1" fmla="*/ 485 h 509755"/>
                <a:gd name="connsiteX2" fmla="*/ 1161590 w 1161590"/>
                <a:gd name="connsiteY2" fmla="*/ 205345 h 509755"/>
                <a:gd name="connsiteX3" fmla="*/ 1137464 w 1161590"/>
                <a:gd name="connsiteY3" fmla="*/ 509755 h 509755"/>
                <a:gd name="connsiteX4" fmla="*/ 586091 w 1161590"/>
                <a:gd name="connsiteY4" fmla="*/ 398216 h 509755"/>
                <a:gd name="connsiteX5" fmla="*/ 0 w 1161590"/>
                <a:gd name="connsiteY5" fmla="*/ 493761 h 509755"/>
                <a:gd name="connsiteX6" fmla="*/ 4089 w 1161590"/>
                <a:gd name="connsiteY6" fmla="*/ 171393 h 509755"/>
                <a:gd name="connsiteX0" fmla="*/ 4089 w 1161590"/>
                <a:gd name="connsiteY0" fmla="*/ 171393 h 509755"/>
                <a:gd name="connsiteX1" fmla="*/ 598061 w 1161590"/>
                <a:gd name="connsiteY1" fmla="*/ 485 h 509755"/>
                <a:gd name="connsiteX2" fmla="*/ 1161590 w 1161590"/>
                <a:gd name="connsiteY2" fmla="*/ 205345 h 509755"/>
                <a:gd name="connsiteX3" fmla="*/ 1137464 w 1161590"/>
                <a:gd name="connsiteY3" fmla="*/ 509755 h 509755"/>
                <a:gd name="connsiteX4" fmla="*/ 586091 w 1161590"/>
                <a:gd name="connsiteY4" fmla="*/ 398216 h 509755"/>
                <a:gd name="connsiteX5" fmla="*/ 0 w 1161590"/>
                <a:gd name="connsiteY5" fmla="*/ 493761 h 509755"/>
                <a:gd name="connsiteX6" fmla="*/ 4089 w 1161590"/>
                <a:gd name="connsiteY6" fmla="*/ 171393 h 509755"/>
                <a:gd name="connsiteX0" fmla="*/ 4089 w 1161590"/>
                <a:gd name="connsiteY0" fmla="*/ 171393 h 509755"/>
                <a:gd name="connsiteX1" fmla="*/ 598061 w 1161590"/>
                <a:gd name="connsiteY1" fmla="*/ 485 h 509755"/>
                <a:gd name="connsiteX2" fmla="*/ 1161590 w 1161590"/>
                <a:gd name="connsiteY2" fmla="*/ 205345 h 509755"/>
                <a:gd name="connsiteX3" fmla="*/ 1137464 w 1161590"/>
                <a:gd name="connsiteY3" fmla="*/ 509755 h 509755"/>
                <a:gd name="connsiteX4" fmla="*/ 586091 w 1161590"/>
                <a:gd name="connsiteY4" fmla="*/ 398216 h 509755"/>
                <a:gd name="connsiteX5" fmla="*/ 0 w 1161590"/>
                <a:gd name="connsiteY5" fmla="*/ 493761 h 509755"/>
                <a:gd name="connsiteX6" fmla="*/ 4089 w 1161590"/>
                <a:gd name="connsiteY6" fmla="*/ 171393 h 509755"/>
                <a:gd name="connsiteX0" fmla="*/ 4089 w 1161590"/>
                <a:gd name="connsiteY0" fmla="*/ 171393 h 514028"/>
                <a:gd name="connsiteX1" fmla="*/ 598061 w 1161590"/>
                <a:gd name="connsiteY1" fmla="*/ 485 h 514028"/>
                <a:gd name="connsiteX2" fmla="*/ 1161590 w 1161590"/>
                <a:gd name="connsiteY2" fmla="*/ 205345 h 514028"/>
                <a:gd name="connsiteX3" fmla="*/ 1154813 w 1161590"/>
                <a:gd name="connsiteY3" fmla="*/ 514028 h 514028"/>
                <a:gd name="connsiteX4" fmla="*/ 586091 w 1161590"/>
                <a:gd name="connsiteY4" fmla="*/ 398216 h 514028"/>
                <a:gd name="connsiteX5" fmla="*/ 0 w 1161590"/>
                <a:gd name="connsiteY5" fmla="*/ 493761 h 514028"/>
                <a:gd name="connsiteX6" fmla="*/ 4089 w 1161590"/>
                <a:gd name="connsiteY6" fmla="*/ 171393 h 514028"/>
                <a:gd name="connsiteX0" fmla="*/ 4089 w 1161590"/>
                <a:gd name="connsiteY0" fmla="*/ 171393 h 514028"/>
                <a:gd name="connsiteX1" fmla="*/ 598061 w 1161590"/>
                <a:gd name="connsiteY1" fmla="*/ 485 h 514028"/>
                <a:gd name="connsiteX2" fmla="*/ 1161590 w 1161590"/>
                <a:gd name="connsiteY2" fmla="*/ 205345 h 514028"/>
                <a:gd name="connsiteX3" fmla="*/ 1154813 w 1161590"/>
                <a:gd name="connsiteY3" fmla="*/ 514028 h 514028"/>
                <a:gd name="connsiteX4" fmla="*/ 586091 w 1161590"/>
                <a:gd name="connsiteY4" fmla="*/ 398216 h 514028"/>
                <a:gd name="connsiteX5" fmla="*/ 0 w 1161590"/>
                <a:gd name="connsiteY5" fmla="*/ 493761 h 514028"/>
                <a:gd name="connsiteX6" fmla="*/ 4089 w 1161590"/>
                <a:gd name="connsiteY6" fmla="*/ 171393 h 514028"/>
                <a:gd name="connsiteX0" fmla="*/ 4089 w 1161590"/>
                <a:gd name="connsiteY0" fmla="*/ 171393 h 514028"/>
                <a:gd name="connsiteX1" fmla="*/ 598061 w 1161590"/>
                <a:gd name="connsiteY1" fmla="*/ 485 h 514028"/>
                <a:gd name="connsiteX2" fmla="*/ 1161590 w 1161590"/>
                <a:gd name="connsiteY2" fmla="*/ 205345 h 514028"/>
                <a:gd name="connsiteX3" fmla="*/ 1154813 w 1161590"/>
                <a:gd name="connsiteY3" fmla="*/ 514028 h 514028"/>
                <a:gd name="connsiteX4" fmla="*/ 586091 w 1161590"/>
                <a:gd name="connsiteY4" fmla="*/ 398216 h 514028"/>
                <a:gd name="connsiteX5" fmla="*/ 0 w 1161590"/>
                <a:gd name="connsiteY5" fmla="*/ 493761 h 514028"/>
                <a:gd name="connsiteX6" fmla="*/ 4089 w 1161590"/>
                <a:gd name="connsiteY6" fmla="*/ 171393 h 514028"/>
                <a:gd name="connsiteX0" fmla="*/ 4089 w 1161590"/>
                <a:gd name="connsiteY0" fmla="*/ 171393 h 514028"/>
                <a:gd name="connsiteX1" fmla="*/ 598061 w 1161590"/>
                <a:gd name="connsiteY1" fmla="*/ 485 h 514028"/>
                <a:gd name="connsiteX2" fmla="*/ 1161590 w 1161590"/>
                <a:gd name="connsiteY2" fmla="*/ 205345 h 514028"/>
                <a:gd name="connsiteX3" fmla="*/ 1154813 w 1161590"/>
                <a:gd name="connsiteY3" fmla="*/ 514028 h 514028"/>
                <a:gd name="connsiteX4" fmla="*/ 586091 w 1161590"/>
                <a:gd name="connsiteY4" fmla="*/ 398216 h 514028"/>
                <a:gd name="connsiteX5" fmla="*/ 0 w 1161590"/>
                <a:gd name="connsiteY5" fmla="*/ 493761 h 514028"/>
                <a:gd name="connsiteX6" fmla="*/ 4089 w 1161590"/>
                <a:gd name="connsiteY6" fmla="*/ 171393 h 514028"/>
                <a:gd name="connsiteX0" fmla="*/ 4089 w 1161590"/>
                <a:gd name="connsiteY0" fmla="*/ 171393 h 514028"/>
                <a:gd name="connsiteX1" fmla="*/ 598061 w 1161590"/>
                <a:gd name="connsiteY1" fmla="*/ 485 h 514028"/>
                <a:gd name="connsiteX2" fmla="*/ 1161590 w 1161590"/>
                <a:gd name="connsiteY2" fmla="*/ 205345 h 514028"/>
                <a:gd name="connsiteX3" fmla="*/ 1154813 w 1161590"/>
                <a:gd name="connsiteY3" fmla="*/ 514028 h 514028"/>
                <a:gd name="connsiteX4" fmla="*/ 586091 w 1161590"/>
                <a:gd name="connsiteY4" fmla="*/ 398216 h 514028"/>
                <a:gd name="connsiteX5" fmla="*/ 0 w 1161590"/>
                <a:gd name="connsiteY5" fmla="*/ 493761 h 514028"/>
                <a:gd name="connsiteX6" fmla="*/ 4089 w 1161590"/>
                <a:gd name="connsiteY6" fmla="*/ 171393 h 514028"/>
                <a:gd name="connsiteX0" fmla="*/ 4089 w 1161590"/>
                <a:gd name="connsiteY0" fmla="*/ 171393 h 514028"/>
                <a:gd name="connsiteX1" fmla="*/ 598061 w 1161590"/>
                <a:gd name="connsiteY1" fmla="*/ 485 h 514028"/>
                <a:gd name="connsiteX2" fmla="*/ 1161590 w 1161590"/>
                <a:gd name="connsiteY2" fmla="*/ 205345 h 514028"/>
                <a:gd name="connsiteX3" fmla="*/ 1154813 w 1161590"/>
                <a:gd name="connsiteY3" fmla="*/ 514028 h 514028"/>
                <a:gd name="connsiteX4" fmla="*/ 586091 w 1161590"/>
                <a:gd name="connsiteY4" fmla="*/ 398216 h 514028"/>
                <a:gd name="connsiteX5" fmla="*/ 0 w 1161590"/>
                <a:gd name="connsiteY5" fmla="*/ 493761 h 514028"/>
                <a:gd name="connsiteX6" fmla="*/ 4089 w 1161590"/>
                <a:gd name="connsiteY6" fmla="*/ 171393 h 514028"/>
                <a:gd name="connsiteX0" fmla="*/ 4089 w 1157256"/>
                <a:gd name="connsiteY0" fmla="*/ 171393 h 514028"/>
                <a:gd name="connsiteX1" fmla="*/ 598061 w 1157256"/>
                <a:gd name="connsiteY1" fmla="*/ 485 h 514028"/>
                <a:gd name="connsiteX2" fmla="*/ 1157256 w 1157256"/>
                <a:gd name="connsiteY2" fmla="*/ 205360 h 514028"/>
                <a:gd name="connsiteX3" fmla="*/ 1154813 w 1157256"/>
                <a:gd name="connsiteY3" fmla="*/ 514028 h 514028"/>
                <a:gd name="connsiteX4" fmla="*/ 586091 w 1157256"/>
                <a:gd name="connsiteY4" fmla="*/ 398216 h 514028"/>
                <a:gd name="connsiteX5" fmla="*/ 0 w 1157256"/>
                <a:gd name="connsiteY5" fmla="*/ 493761 h 514028"/>
                <a:gd name="connsiteX6" fmla="*/ 4089 w 1157256"/>
                <a:gd name="connsiteY6" fmla="*/ 171393 h 514028"/>
                <a:gd name="connsiteX0" fmla="*/ 4089 w 1159412"/>
                <a:gd name="connsiteY0" fmla="*/ 171393 h 514028"/>
                <a:gd name="connsiteX1" fmla="*/ 598061 w 1159412"/>
                <a:gd name="connsiteY1" fmla="*/ 485 h 514028"/>
                <a:gd name="connsiteX2" fmla="*/ 1157256 w 1159412"/>
                <a:gd name="connsiteY2" fmla="*/ 205360 h 514028"/>
                <a:gd name="connsiteX3" fmla="*/ 1154813 w 1159412"/>
                <a:gd name="connsiteY3" fmla="*/ 514028 h 514028"/>
                <a:gd name="connsiteX4" fmla="*/ 586091 w 1159412"/>
                <a:gd name="connsiteY4" fmla="*/ 398216 h 514028"/>
                <a:gd name="connsiteX5" fmla="*/ 0 w 1159412"/>
                <a:gd name="connsiteY5" fmla="*/ 493761 h 514028"/>
                <a:gd name="connsiteX6" fmla="*/ 4089 w 1159412"/>
                <a:gd name="connsiteY6" fmla="*/ 171393 h 514028"/>
                <a:gd name="connsiteX0" fmla="*/ 4089 w 1159412"/>
                <a:gd name="connsiteY0" fmla="*/ 171393 h 514028"/>
                <a:gd name="connsiteX1" fmla="*/ 598061 w 1159412"/>
                <a:gd name="connsiteY1" fmla="*/ 485 h 514028"/>
                <a:gd name="connsiteX2" fmla="*/ 1157256 w 1159412"/>
                <a:gd name="connsiteY2" fmla="*/ 205360 h 514028"/>
                <a:gd name="connsiteX3" fmla="*/ 1154813 w 1159412"/>
                <a:gd name="connsiteY3" fmla="*/ 514028 h 514028"/>
                <a:gd name="connsiteX4" fmla="*/ 586091 w 1159412"/>
                <a:gd name="connsiteY4" fmla="*/ 398216 h 514028"/>
                <a:gd name="connsiteX5" fmla="*/ 0 w 1159412"/>
                <a:gd name="connsiteY5" fmla="*/ 493761 h 514028"/>
                <a:gd name="connsiteX6" fmla="*/ 4089 w 1159412"/>
                <a:gd name="connsiteY6" fmla="*/ 171393 h 514028"/>
                <a:gd name="connsiteX0" fmla="*/ 4089 w 1157481"/>
                <a:gd name="connsiteY0" fmla="*/ 171394 h 514029"/>
                <a:gd name="connsiteX1" fmla="*/ 598061 w 1157481"/>
                <a:gd name="connsiteY1" fmla="*/ 486 h 514029"/>
                <a:gd name="connsiteX2" fmla="*/ 1152922 w 1157481"/>
                <a:gd name="connsiteY2" fmla="*/ 205376 h 514029"/>
                <a:gd name="connsiteX3" fmla="*/ 1154813 w 1157481"/>
                <a:gd name="connsiteY3" fmla="*/ 514029 h 514029"/>
                <a:gd name="connsiteX4" fmla="*/ 586091 w 1157481"/>
                <a:gd name="connsiteY4" fmla="*/ 398217 h 514029"/>
                <a:gd name="connsiteX5" fmla="*/ 0 w 1157481"/>
                <a:gd name="connsiteY5" fmla="*/ 493762 h 514029"/>
                <a:gd name="connsiteX6" fmla="*/ 4089 w 1157481"/>
                <a:gd name="connsiteY6" fmla="*/ 171394 h 514029"/>
                <a:gd name="connsiteX0" fmla="*/ 4089 w 1157442"/>
                <a:gd name="connsiteY0" fmla="*/ 170924 h 513559"/>
                <a:gd name="connsiteX1" fmla="*/ 598061 w 1157442"/>
                <a:gd name="connsiteY1" fmla="*/ 16 h 513559"/>
                <a:gd name="connsiteX2" fmla="*/ 1152787 w 1157442"/>
                <a:gd name="connsiteY2" fmla="*/ 165903 h 513559"/>
                <a:gd name="connsiteX3" fmla="*/ 1154813 w 1157442"/>
                <a:gd name="connsiteY3" fmla="*/ 513559 h 513559"/>
                <a:gd name="connsiteX4" fmla="*/ 586091 w 1157442"/>
                <a:gd name="connsiteY4" fmla="*/ 397747 h 513559"/>
                <a:gd name="connsiteX5" fmla="*/ 0 w 1157442"/>
                <a:gd name="connsiteY5" fmla="*/ 493292 h 513559"/>
                <a:gd name="connsiteX6" fmla="*/ 4089 w 1157442"/>
                <a:gd name="connsiteY6" fmla="*/ 170924 h 513559"/>
                <a:gd name="connsiteX0" fmla="*/ 4089 w 1157442"/>
                <a:gd name="connsiteY0" fmla="*/ 188207 h 530842"/>
                <a:gd name="connsiteX1" fmla="*/ 585000 w 1157442"/>
                <a:gd name="connsiteY1" fmla="*/ 10 h 530842"/>
                <a:gd name="connsiteX2" fmla="*/ 1152787 w 1157442"/>
                <a:gd name="connsiteY2" fmla="*/ 183186 h 530842"/>
                <a:gd name="connsiteX3" fmla="*/ 1154813 w 1157442"/>
                <a:gd name="connsiteY3" fmla="*/ 530842 h 530842"/>
                <a:gd name="connsiteX4" fmla="*/ 586091 w 1157442"/>
                <a:gd name="connsiteY4" fmla="*/ 415030 h 530842"/>
                <a:gd name="connsiteX5" fmla="*/ 0 w 1157442"/>
                <a:gd name="connsiteY5" fmla="*/ 510575 h 530842"/>
                <a:gd name="connsiteX6" fmla="*/ 4089 w 1157442"/>
                <a:gd name="connsiteY6" fmla="*/ 188207 h 53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7442" h="530842">
                  <a:moveTo>
                    <a:pt x="4089" y="188207"/>
                  </a:moveTo>
                  <a:cubicBezTo>
                    <a:pt x="11550" y="54666"/>
                    <a:pt x="393550" y="847"/>
                    <a:pt x="585000" y="10"/>
                  </a:cubicBezTo>
                  <a:cubicBezTo>
                    <a:pt x="776450" y="-827"/>
                    <a:pt x="1153158" y="49837"/>
                    <a:pt x="1152787" y="183186"/>
                  </a:cubicBezTo>
                  <a:cubicBezTo>
                    <a:pt x="1156163" y="244169"/>
                    <a:pt x="1160210" y="500166"/>
                    <a:pt x="1154813" y="530842"/>
                  </a:cubicBezTo>
                  <a:cubicBezTo>
                    <a:pt x="1157753" y="450417"/>
                    <a:pt x="828512" y="415019"/>
                    <a:pt x="586091" y="415030"/>
                  </a:cubicBezTo>
                  <a:cubicBezTo>
                    <a:pt x="342989" y="415041"/>
                    <a:pt x="336" y="438693"/>
                    <a:pt x="0" y="510575"/>
                  </a:cubicBezTo>
                  <a:cubicBezTo>
                    <a:pt x="188" y="481130"/>
                    <a:pt x="4036" y="256655"/>
                    <a:pt x="4089" y="18820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Sehne 25"/>
            <p:cNvSpPr/>
            <p:nvPr/>
          </p:nvSpPr>
          <p:spPr>
            <a:xfrm rot="4336448">
              <a:off x="5132237" y="2745978"/>
              <a:ext cx="172477" cy="358615"/>
            </a:xfrm>
            <a:custGeom>
              <a:avLst/>
              <a:gdLst>
                <a:gd name="connsiteX0" fmla="*/ 136183 w 229683"/>
                <a:gd name="connsiteY0" fmla="*/ 236274 h 238350"/>
                <a:gd name="connsiteX1" fmla="*/ 3835 w 229683"/>
                <a:gd name="connsiteY1" fmla="*/ 149718 h 238350"/>
                <a:gd name="connsiteX2" fmla="*/ 73418 w 229683"/>
                <a:gd name="connsiteY2" fmla="*/ 8023 h 238350"/>
                <a:gd name="connsiteX3" fmla="*/ 136183 w 229683"/>
                <a:gd name="connsiteY3" fmla="*/ 236274 h 238350"/>
                <a:gd name="connsiteX0" fmla="*/ 131972 w 131972"/>
                <a:gd name="connsiteY0" fmla="*/ 228251 h 235399"/>
                <a:gd name="connsiteX1" fmla="*/ 4260 w 131972"/>
                <a:gd name="connsiteY1" fmla="*/ 184124 h 235399"/>
                <a:gd name="connsiteX2" fmla="*/ 69207 w 131972"/>
                <a:gd name="connsiteY2" fmla="*/ 0 h 235399"/>
                <a:gd name="connsiteX3" fmla="*/ 131972 w 131972"/>
                <a:gd name="connsiteY3" fmla="*/ 228251 h 235399"/>
                <a:gd name="connsiteX0" fmla="*/ 148182 w 148182"/>
                <a:gd name="connsiteY0" fmla="*/ 319875 h 320927"/>
                <a:gd name="connsiteX1" fmla="*/ 4260 w 148182"/>
                <a:gd name="connsiteY1" fmla="*/ 184124 h 320927"/>
                <a:gd name="connsiteX2" fmla="*/ 69207 w 148182"/>
                <a:gd name="connsiteY2" fmla="*/ 0 h 320927"/>
                <a:gd name="connsiteX3" fmla="*/ 148182 w 148182"/>
                <a:gd name="connsiteY3" fmla="*/ 319875 h 320927"/>
                <a:gd name="connsiteX0" fmla="*/ 166180 w 166180"/>
                <a:gd name="connsiteY0" fmla="*/ 319875 h 320823"/>
                <a:gd name="connsiteX1" fmla="*/ 2938 w 166180"/>
                <a:gd name="connsiteY1" fmla="*/ 173398 h 320823"/>
                <a:gd name="connsiteX2" fmla="*/ 87205 w 166180"/>
                <a:gd name="connsiteY2" fmla="*/ 0 h 320823"/>
                <a:gd name="connsiteX3" fmla="*/ 166180 w 166180"/>
                <a:gd name="connsiteY3" fmla="*/ 319875 h 320823"/>
                <a:gd name="connsiteX0" fmla="*/ 172477 w 172477"/>
                <a:gd name="connsiteY0" fmla="*/ 357667 h 358615"/>
                <a:gd name="connsiteX1" fmla="*/ 9235 w 172477"/>
                <a:gd name="connsiteY1" fmla="*/ 211190 h 358615"/>
                <a:gd name="connsiteX2" fmla="*/ 46436 w 172477"/>
                <a:gd name="connsiteY2" fmla="*/ 0 h 358615"/>
                <a:gd name="connsiteX3" fmla="*/ 172477 w 172477"/>
                <a:gd name="connsiteY3" fmla="*/ 357667 h 358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477" h="358615">
                  <a:moveTo>
                    <a:pt x="172477" y="357667"/>
                  </a:moveTo>
                  <a:cubicBezTo>
                    <a:pt x="113317" y="369278"/>
                    <a:pt x="24665" y="271583"/>
                    <a:pt x="9235" y="211190"/>
                  </a:cubicBezTo>
                  <a:cubicBezTo>
                    <a:pt x="-5771" y="152457"/>
                    <a:pt x="-8176" y="21917"/>
                    <a:pt x="46436" y="0"/>
                  </a:cubicBezTo>
                  <a:lnTo>
                    <a:pt x="172477" y="35766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Sehne 25"/>
            <p:cNvSpPr/>
            <p:nvPr/>
          </p:nvSpPr>
          <p:spPr>
            <a:xfrm rot="18934158">
              <a:off x="5132238" y="3755306"/>
              <a:ext cx="172477" cy="358615"/>
            </a:xfrm>
            <a:custGeom>
              <a:avLst/>
              <a:gdLst>
                <a:gd name="connsiteX0" fmla="*/ 136183 w 229683"/>
                <a:gd name="connsiteY0" fmla="*/ 236274 h 238350"/>
                <a:gd name="connsiteX1" fmla="*/ 3835 w 229683"/>
                <a:gd name="connsiteY1" fmla="*/ 149718 h 238350"/>
                <a:gd name="connsiteX2" fmla="*/ 73418 w 229683"/>
                <a:gd name="connsiteY2" fmla="*/ 8023 h 238350"/>
                <a:gd name="connsiteX3" fmla="*/ 136183 w 229683"/>
                <a:gd name="connsiteY3" fmla="*/ 236274 h 238350"/>
                <a:gd name="connsiteX0" fmla="*/ 131972 w 131972"/>
                <a:gd name="connsiteY0" fmla="*/ 228251 h 235399"/>
                <a:gd name="connsiteX1" fmla="*/ 4260 w 131972"/>
                <a:gd name="connsiteY1" fmla="*/ 184124 h 235399"/>
                <a:gd name="connsiteX2" fmla="*/ 69207 w 131972"/>
                <a:gd name="connsiteY2" fmla="*/ 0 h 235399"/>
                <a:gd name="connsiteX3" fmla="*/ 131972 w 131972"/>
                <a:gd name="connsiteY3" fmla="*/ 228251 h 235399"/>
                <a:gd name="connsiteX0" fmla="*/ 148182 w 148182"/>
                <a:gd name="connsiteY0" fmla="*/ 319875 h 320927"/>
                <a:gd name="connsiteX1" fmla="*/ 4260 w 148182"/>
                <a:gd name="connsiteY1" fmla="*/ 184124 h 320927"/>
                <a:gd name="connsiteX2" fmla="*/ 69207 w 148182"/>
                <a:gd name="connsiteY2" fmla="*/ 0 h 320927"/>
                <a:gd name="connsiteX3" fmla="*/ 148182 w 148182"/>
                <a:gd name="connsiteY3" fmla="*/ 319875 h 320927"/>
                <a:gd name="connsiteX0" fmla="*/ 166180 w 166180"/>
                <a:gd name="connsiteY0" fmla="*/ 319875 h 320823"/>
                <a:gd name="connsiteX1" fmla="*/ 2938 w 166180"/>
                <a:gd name="connsiteY1" fmla="*/ 173398 h 320823"/>
                <a:gd name="connsiteX2" fmla="*/ 87205 w 166180"/>
                <a:gd name="connsiteY2" fmla="*/ 0 h 320823"/>
                <a:gd name="connsiteX3" fmla="*/ 166180 w 166180"/>
                <a:gd name="connsiteY3" fmla="*/ 319875 h 320823"/>
                <a:gd name="connsiteX0" fmla="*/ 172477 w 172477"/>
                <a:gd name="connsiteY0" fmla="*/ 357667 h 358615"/>
                <a:gd name="connsiteX1" fmla="*/ 9235 w 172477"/>
                <a:gd name="connsiteY1" fmla="*/ 211190 h 358615"/>
                <a:gd name="connsiteX2" fmla="*/ 46436 w 172477"/>
                <a:gd name="connsiteY2" fmla="*/ 0 h 358615"/>
                <a:gd name="connsiteX3" fmla="*/ 172477 w 172477"/>
                <a:gd name="connsiteY3" fmla="*/ 357667 h 358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477" h="358615">
                  <a:moveTo>
                    <a:pt x="172477" y="357667"/>
                  </a:moveTo>
                  <a:cubicBezTo>
                    <a:pt x="113317" y="369278"/>
                    <a:pt x="24665" y="271583"/>
                    <a:pt x="9235" y="211190"/>
                  </a:cubicBezTo>
                  <a:cubicBezTo>
                    <a:pt x="-5771" y="152457"/>
                    <a:pt x="-8176" y="21917"/>
                    <a:pt x="46436" y="0"/>
                  </a:cubicBezTo>
                  <a:lnTo>
                    <a:pt x="172477" y="35766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Sehne 25"/>
            <p:cNvSpPr/>
            <p:nvPr/>
          </p:nvSpPr>
          <p:spPr>
            <a:xfrm rot="14812662">
              <a:off x="7682764" y="3762412"/>
              <a:ext cx="159103" cy="358597"/>
            </a:xfrm>
            <a:custGeom>
              <a:avLst/>
              <a:gdLst>
                <a:gd name="connsiteX0" fmla="*/ 136183 w 229683"/>
                <a:gd name="connsiteY0" fmla="*/ 236274 h 238350"/>
                <a:gd name="connsiteX1" fmla="*/ 3835 w 229683"/>
                <a:gd name="connsiteY1" fmla="*/ 149718 h 238350"/>
                <a:gd name="connsiteX2" fmla="*/ 73418 w 229683"/>
                <a:gd name="connsiteY2" fmla="*/ 8023 h 238350"/>
                <a:gd name="connsiteX3" fmla="*/ 136183 w 229683"/>
                <a:gd name="connsiteY3" fmla="*/ 236274 h 238350"/>
                <a:gd name="connsiteX0" fmla="*/ 131972 w 131972"/>
                <a:gd name="connsiteY0" fmla="*/ 228251 h 235399"/>
                <a:gd name="connsiteX1" fmla="*/ 4260 w 131972"/>
                <a:gd name="connsiteY1" fmla="*/ 184124 h 235399"/>
                <a:gd name="connsiteX2" fmla="*/ 69207 w 131972"/>
                <a:gd name="connsiteY2" fmla="*/ 0 h 235399"/>
                <a:gd name="connsiteX3" fmla="*/ 131972 w 131972"/>
                <a:gd name="connsiteY3" fmla="*/ 228251 h 235399"/>
                <a:gd name="connsiteX0" fmla="*/ 148182 w 148182"/>
                <a:gd name="connsiteY0" fmla="*/ 319875 h 320927"/>
                <a:gd name="connsiteX1" fmla="*/ 4260 w 148182"/>
                <a:gd name="connsiteY1" fmla="*/ 184124 h 320927"/>
                <a:gd name="connsiteX2" fmla="*/ 69207 w 148182"/>
                <a:gd name="connsiteY2" fmla="*/ 0 h 320927"/>
                <a:gd name="connsiteX3" fmla="*/ 148182 w 148182"/>
                <a:gd name="connsiteY3" fmla="*/ 319875 h 320927"/>
                <a:gd name="connsiteX0" fmla="*/ 166180 w 166180"/>
                <a:gd name="connsiteY0" fmla="*/ 319875 h 320823"/>
                <a:gd name="connsiteX1" fmla="*/ 2938 w 166180"/>
                <a:gd name="connsiteY1" fmla="*/ 173398 h 320823"/>
                <a:gd name="connsiteX2" fmla="*/ 87205 w 166180"/>
                <a:gd name="connsiteY2" fmla="*/ 0 h 320823"/>
                <a:gd name="connsiteX3" fmla="*/ 166180 w 166180"/>
                <a:gd name="connsiteY3" fmla="*/ 319875 h 320823"/>
                <a:gd name="connsiteX0" fmla="*/ 172477 w 172477"/>
                <a:gd name="connsiteY0" fmla="*/ 357667 h 358615"/>
                <a:gd name="connsiteX1" fmla="*/ 9235 w 172477"/>
                <a:gd name="connsiteY1" fmla="*/ 211190 h 358615"/>
                <a:gd name="connsiteX2" fmla="*/ 46436 w 172477"/>
                <a:gd name="connsiteY2" fmla="*/ 0 h 358615"/>
                <a:gd name="connsiteX3" fmla="*/ 172477 w 172477"/>
                <a:gd name="connsiteY3" fmla="*/ 357667 h 358615"/>
                <a:gd name="connsiteX0" fmla="*/ 162066 w 162066"/>
                <a:gd name="connsiteY0" fmla="*/ 357667 h 358534"/>
                <a:gd name="connsiteX1" fmla="*/ 16189 w 162066"/>
                <a:gd name="connsiteY1" fmla="*/ 201161 h 358534"/>
                <a:gd name="connsiteX2" fmla="*/ 36025 w 162066"/>
                <a:gd name="connsiteY2" fmla="*/ 0 h 358534"/>
                <a:gd name="connsiteX3" fmla="*/ 162066 w 162066"/>
                <a:gd name="connsiteY3" fmla="*/ 357667 h 358534"/>
                <a:gd name="connsiteX0" fmla="*/ 162066 w 162066"/>
                <a:gd name="connsiteY0" fmla="*/ 357667 h 358680"/>
                <a:gd name="connsiteX1" fmla="*/ 16189 w 162066"/>
                <a:gd name="connsiteY1" fmla="*/ 201161 h 358680"/>
                <a:gd name="connsiteX2" fmla="*/ 36025 w 162066"/>
                <a:gd name="connsiteY2" fmla="*/ 0 h 358680"/>
                <a:gd name="connsiteX3" fmla="*/ 162066 w 162066"/>
                <a:gd name="connsiteY3" fmla="*/ 357667 h 358680"/>
                <a:gd name="connsiteX0" fmla="*/ 159103 w 159103"/>
                <a:gd name="connsiteY0" fmla="*/ 357667 h 358866"/>
                <a:gd name="connsiteX1" fmla="*/ 19565 w 159103"/>
                <a:gd name="connsiteY1" fmla="*/ 216951 h 358866"/>
                <a:gd name="connsiteX2" fmla="*/ 33062 w 159103"/>
                <a:gd name="connsiteY2" fmla="*/ 0 h 358866"/>
                <a:gd name="connsiteX3" fmla="*/ 159103 w 159103"/>
                <a:gd name="connsiteY3" fmla="*/ 357667 h 358866"/>
                <a:gd name="connsiteX0" fmla="*/ 159103 w 159103"/>
                <a:gd name="connsiteY0" fmla="*/ 357667 h 358648"/>
                <a:gd name="connsiteX1" fmla="*/ 19565 w 159103"/>
                <a:gd name="connsiteY1" fmla="*/ 216951 h 358648"/>
                <a:gd name="connsiteX2" fmla="*/ 33062 w 159103"/>
                <a:gd name="connsiteY2" fmla="*/ 0 h 358648"/>
                <a:gd name="connsiteX3" fmla="*/ 159103 w 159103"/>
                <a:gd name="connsiteY3" fmla="*/ 357667 h 358648"/>
                <a:gd name="connsiteX0" fmla="*/ 159103 w 159103"/>
                <a:gd name="connsiteY0" fmla="*/ 357667 h 358597"/>
                <a:gd name="connsiteX1" fmla="*/ 19565 w 159103"/>
                <a:gd name="connsiteY1" fmla="*/ 216951 h 358597"/>
                <a:gd name="connsiteX2" fmla="*/ 33062 w 159103"/>
                <a:gd name="connsiteY2" fmla="*/ 0 h 358597"/>
                <a:gd name="connsiteX3" fmla="*/ 159103 w 159103"/>
                <a:gd name="connsiteY3" fmla="*/ 357667 h 35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103" h="358597">
                  <a:moveTo>
                    <a:pt x="159103" y="357667"/>
                  </a:moveTo>
                  <a:cubicBezTo>
                    <a:pt x="99943" y="369278"/>
                    <a:pt x="47095" y="269430"/>
                    <a:pt x="19565" y="216951"/>
                  </a:cubicBezTo>
                  <a:cubicBezTo>
                    <a:pt x="4559" y="158218"/>
                    <a:pt x="-21550" y="21917"/>
                    <a:pt x="33062" y="0"/>
                  </a:cubicBezTo>
                  <a:lnTo>
                    <a:pt x="159103" y="35766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Diagonaler Streifen 74"/>
            <p:cNvSpPr/>
            <p:nvPr/>
          </p:nvSpPr>
          <p:spPr>
            <a:xfrm rot="13666477">
              <a:off x="6083807" y="2565905"/>
              <a:ext cx="402909" cy="448015"/>
            </a:xfrm>
            <a:prstGeom prst="diagStripe">
              <a:avLst>
                <a:gd name="adj" fmla="val 7621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6" name="Diagonaler Streifen 75"/>
            <p:cNvSpPr/>
            <p:nvPr/>
          </p:nvSpPr>
          <p:spPr>
            <a:xfrm rot="13666477">
              <a:off x="6779461" y="2565904"/>
              <a:ext cx="402909" cy="448015"/>
            </a:xfrm>
            <a:prstGeom prst="diagStripe">
              <a:avLst>
                <a:gd name="adj" fmla="val 7621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7" name="Diagonaler Streifen 76"/>
            <p:cNvSpPr/>
            <p:nvPr/>
          </p:nvSpPr>
          <p:spPr>
            <a:xfrm rot="2876089">
              <a:off x="6092770" y="3865592"/>
              <a:ext cx="402909" cy="448015"/>
            </a:xfrm>
            <a:prstGeom prst="diagStripe">
              <a:avLst>
                <a:gd name="adj" fmla="val 7621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8" name="Diagonaler Streifen 77"/>
            <p:cNvSpPr/>
            <p:nvPr/>
          </p:nvSpPr>
          <p:spPr>
            <a:xfrm rot="2862099">
              <a:off x="6779461" y="3863908"/>
              <a:ext cx="402909" cy="448015"/>
            </a:xfrm>
            <a:prstGeom prst="diagStripe">
              <a:avLst>
                <a:gd name="adj" fmla="val 7621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9" name="Sehne 25"/>
            <p:cNvSpPr/>
            <p:nvPr/>
          </p:nvSpPr>
          <p:spPr>
            <a:xfrm rot="9309232">
              <a:off x="7702432" y="2765211"/>
              <a:ext cx="159103" cy="358597"/>
            </a:xfrm>
            <a:custGeom>
              <a:avLst/>
              <a:gdLst>
                <a:gd name="connsiteX0" fmla="*/ 136183 w 229683"/>
                <a:gd name="connsiteY0" fmla="*/ 236274 h 238350"/>
                <a:gd name="connsiteX1" fmla="*/ 3835 w 229683"/>
                <a:gd name="connsiteY1" fmla="*/ 149718 h 238350"/>
                <a:gd name="connsiteX2" fmla="*/ 73418 w 229683"/>
                <a:gd name="connsiteY2" fmla="*/ 8023 h 238350"/>
                <a:gd name="connsiteX3" fmla="*/ 136183 w 229683"/>
                <a:gd name="connsiteY3" fmla="*/ 236274 h 238350"/>
                <a:gd name="connsiteX0" fmla="*/ 131972 w 131972"/>
                <a:gd name="connsiteY0" fmla="*/ 228251 h 235399"/>
                <a:gd name="connsiteX1" fmla="*/ 4260 w 131972"/>
                <a:gd name="connsiteY1" fmla="*/ 184124 h 235399"/>
                <a:gd name="connsiteX2" fmla="*/ 69207 w 131972"/>
                <a:gd name="connsiteY2" fmla="*/ 0 h 235399"/>
                <a:gd name="connsiteX3" fmla="*/ 131972 w 131972"/>
                <a:gd name="connsiteY3" fmla="*/ 228251 h 235399"/>
                <a:gd name="connsiteX0" fmla="*/ 148182 w 148182"/>
                <a:gd name="connsiteY0" fmla="*/ 319875 h 320927"/>
                <a:gd name="connsiteX1" fmla="*/ 4260 w 148182"/>
                <a:gd name="connsiteY1" fmla="*/ 184124 h 320927"/>
                <a:gd name="connsiteX2" fmla="*/ 69207 w 148182"/>
                <a:gd name="connsiteY2" fmla="*/ 0 h 320927"/>
                <a:gd name="connsiteX3" fmla="*/ 148182 w 148182"/>
                <a:gd name="connsiteY3" fmla="*/ 319875 h 320927"/>
                <a:gd name="connsiteX0" fmla="*/ 166180 w 166180"/>
                <a:gd name="connsiteY0" fmla="*/ 319875 h 320823"/>
                <a:gd name="connsiteX1" fmla="*/ 2938 w 166180"/>
                <a:gd name="connsiteY1" fmla="*/ 173398 h 320823"/>
                <a:gd name="connsiteX2" fmla="*/ 87205 w 166180"/>
                <a:gd name="connsiteY2" fmla="*/ 0 h 320823"/>
                <a:gd name="connsiteX3" fmla="*/ 166180 w 166180"/>
                <a:gd name="connsiteY3" fmla="*/ 319875 h 320823"/>
                <a:gd name="connsiteX0" fmla="*/ 172477 w 172477"/>
                <a:gd name="connsiteY0" fmla="*/ 357667 h 358615"/>
                <a:gd name="connsiteX1" fmla="*/ 9235 w 172477"/>
                <a:gd name="connsiteY1" fmla="*/ 211190 h 358615"/>
                <a:gd name="connsiteX2" fmla="*/ 46436 w 172477"/>
                <a:gd name="connsiteY2" fmla="*/ 0 h 358615"/>
                <a:gd name="connsiteX3" fmla="*/ 172477 w 172477"/>
                <a:gd name="connsiteY3" fmla="*/ 357667 h 358615"/>
                <a:gd name="connsiteX0" fmla="*/ 162066 w 162066"/>
                <a:gd name="connsiteY0" fmla="*/ 357667 h 358534"/>
                <a:gd name="connsiteX1" fmla="*/ 16189 w 162066"/>
                <a:gd name="connsiteY1" fmla="*/ 201161 h 358534"/>
                <a:gd name="connsiteX2" fmla="*/ 36025 w 162066"/>
                <a:gd name="connsiteY2" fmla="*/ 0 h 358534"/>
                <a:gd name="connsiteX3" fmla="*/ 162066 w 162066"/>
                <a:gd name="connsiteY3" fmla="*/ 357667 h 358534"/>
                <a:gd name="connsiteX0" fmla="*/ 162066 w 162066"/>
                <a:gd name="connsiteY0" fmla="*/ 357667 h 358680"/>
                <a:gd name="connsiteX1" fmla="*/ 16189 w 162066"/>
                <a:gd name="connsiteY1" fmla="*/ 201161 h 358680"/>
                <a:gd name="connsiteX2" fmla="*/ 36025 w 162066"/>
                <a:gd name="connsiteY2" fmla="*/ 0 h 358680"/>
                <a:gd name="connsiteX3" fmla="*/ 162066 w 162066"/>
                <a:gd name="connsiteY3" fmla="*/ 357667 h 358680"/>
                <a:gd name="connsiteX0" fmla="*/ 159103 w 159103"/>
                <a:gd name="connsiteY0" fmla="*/ 357667 h 358866"/>
                <a:gd name="connsiteX1" fmla="*/ 19565 w 159103"/>
                <a:gd name="connsiteY1" fmla="*/ 216951 h 358866"/>
                <a:gd name="connsiteX2" fmla="*/ 33062 w 159103"/>
                <a:gd name="connsiteY2" fmla="*/ 0 h 358866"/>
                <a:gd name="connsiteX3" fmla="*/ 159103 w 159103"/>
                <a:gd name="connsiteY3" fmla="*/ 357667 h 358866"/>
                <a:gd name="connsiteX0" fmla="*/ 159103 w 159103"/>
                <a:gd name="connsiteY0" fmla="*/ 357667 h 358648"/>
                <a:gd name="connsiteX1" fmla="*/ 19565 w 159103"/>
                <a:gd name="connsiteY1" fmla="*/ 216951 h 358648"/>
                <a:gd name="connsiteX2" fmla="*/ 33062 w 159103"/>
                <a:gd name="connsiteY2" fmla="*/ 0 h 358648"/>
                <a:gd name="connsiteX3" fmla="*/ 159103 w 159103"/>
                <a:gd name="connsiteY3" fmla="*/ 357667 h 358648"/>
                <a:gd name="connsiteX0" fmla="*/ 159103 w 159103"/>
                <a:gd name="connsiteY0" fmla="*/ 357667 h 358597"/>
                <a:gd name="connsiteX1" fmla="*/ 19565 w 159103"/>
                <a:gd name="connsiteY1" fmla="*/ 216951 h 358597"/>
                <a:gd name="connsiteX2" fmla="*/ 33062 w 159103"/>
                <a:gd name="connsiteY2" fmla="*/ 0 h 358597"/>
                <a:gd name="connsiteX3" fmla="*/ 159103 w 159103"/>
                <a:gd name="connsiteY3" fmla="*/ 357667 h 35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103" h="358597">
                  <a:moveTo>
                    <a:pt x="159103" y="357667"/>
                  </a:moveTo>
                  <a:cubicBezTo>
                    <a:pt x="99943" y="369278"/>
                    <a:pt x="47095" y="269430"/>
                    <a:pt x="19565" y="216951"/>
                  </a:cubicBezTo>
                  <a:cubicBezTo>
                    <a:pt x="4559" y="158218"/>
                    <a:pt x="-21550" y="21917"/>
                    <a:pt x="33062" y="0"/>
                  </a:cubicBezTo>
                  <a:lnTo>
                    <a:pt x="159103" y="35766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8" name="Gleichschenkliges Dreieck 58"/>
          <p:cNvSpPr/>
          <p:nvPr/>
        </p:nvSpPr>
        <p:spPr>
          <a:xfrm rot="17891361">
            <a:off x="6804475" y="3842094"/>
            <a:ext cx="1509390" cy="1204684"/>
          </a:xfrm>
          <a:custGeom>
            <a:avLst/>
            <a:gdLst>
              <a:gd name="connsiteX0" fmla="*/ 0 w 954362"/>
              <a:gd name="connsiteY0" fmla="*/ 4272263 h 4272263"/>
              <a:gd name="connsiteX1" fmla="*/ 477181 w 954362"/>
              <a:gd name="connsiteY1" fmla="*/ 0 h 4272263"/>
              <a:gd name="connsiteX2" fmla="*/ 954362 w 954362"/>
              <a:gd name="connsiteY2" fmla="*/ 4272263 h 4272263"/>
              <a:gd name="connsiteX3" fmla="*/ 0 w 954362"/>
              <a:gd name="connsiteY3" fmla="*/ 4272263 h 4272263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45158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45158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45158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45158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97710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97710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97710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97710 w 954362"/>
              <a:gd name="connsiteY3" fmla="*/ 4419409 h 4419409"/>
              <a:gd name="connsiteX4" fmla="*/ 0 w 954362"/>
              <a:gd name="connsiteY4" fmla="*/ 4272263 h 441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362" h="4419409">
                <a:moveTo>
                  <a:pt x="0" y="4272263"/>
                </a:moveTo>
                <a:lnTo>
                  <a:pt x="477181" y="0"/>
                </a:lnTo>
                <a:lnTo>
                  <a:pt x="954362" y="4272263"/>
                </a:lnTo>
                <a:cubicBezTo>
                  <a:pt x="805649" y="4352843"/>
                  <a:pt x="751526" y="4370361"/>
                  <a:pt x="497710" y="4419409"/>
                </a:cubicBezTo>
                <a:cubicBezTo>
                  <a:pt x="244221" y="4391381"/>
                  <a:pt x="158896" y="4373864"/>
                  <a:pt x="0" y="4272263"/>
                </a:cubicBezTo>
                <a:close/>
              </a:path>
            </a:pathLst>
          </a:custGeom>
          <a:solidFill>
            <a:srgbClr val="4F81BD">
              <a:lumMod val="40000"/>
              <a:lumOff val="60000"/>
              <a:alpha val="5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Gleichschenkliges Dreieck 58"/>
          <p:cNvSpPr/>
          <p:nvPr/>
        </p:nvSpPr>
        <p:spPr>
          <a:xfrm rot="3726035">
            <a:off x="2772594" y="3832207"/>
            <a:ext cx="1509390" cy="1204684"/>
          </a:xfrm>
          <a:custGeom>
            <a:avLst/>
            <a:gdLst>
              <a:gd name="connsiteX0" fmla="*/ 0 w 954362"/>
              <a:gd name="connsiteY0" fmla="*/ 4272263 h 4272263"/>
              <a:gd name="connsiteX1" fmla="*/ 477181 w 954362"/>
              <a:gd name="connsiteY1" fmla="*/ 0 h 4272263"/>
              <a:gd name="connsiteX2" fmla="*/ 954362 w 954362"/>
              <a:gd name="connsiteY2" fmla="*/ 4272263 h 4272263"/>
              <a:gd name="connsiteX3" fmla="*/ 0 w 954362"/>
              <a:gd name="connsiteY3" fmla="*/ 4272263 h 4272263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45158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45158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45158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45158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97710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97710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97710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97710 w 954362"/>
              <a:gd name="connsiteY3" fmla="*/ 4419409 h 4419409"/>
              <a:gd name="connsiteX4" fmla="*/ 0 w 954362"/>
              <a:gd name="connsiteY4" fmla="*/ 4272263 h 441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362" h="4419409">
                <a:moveTo>
                  <a:pt x="0" y="4272263"/>
                </a:moveTo>
                <a:lnTo>
                  <a:pt x="477181" y="0"/>
                </a:lnTo>
                <a:lnTo>
                  <a:pt x="954362" y="4272263"/>
                </a:lnTo>
                <a:cubicBezTo>
                  <a:pt x="805649" y="4352843"/>
                  <a:pt x="751526" y="4370361"/>
                  <a:pt x="497710" y="4419409"/>
                </a:cubicBezTo>
                <a:cubicBezTo>
                  <a:pt x="244221" y="4391381"/>
                  <a:pt x="158896" y="4373864"/>
                  <a:pt x="0" y="4272263"/>
                </a:cubicBezTo>
                <a:close/>
              </a:path>
            </a:pathLst>
          </a:custGeom>
          <a:solidFill>
            <a:srgbClr val="4F81BD">
              <a:lumMod val="40000"/>
              <a:lumOff val="60000"/>
              <a:alpha val="5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Gleichschenkliges Dreieck 58"/>
          <p:cNvSpPr/>
          <p:nvPr/>
        </p:nvSpPr>
        <p:spPr>
          <a:xfrm rot="7495830">
            <a:off x="2825146" y="2222878"/>
            <a:ext cx="1509390" cy="1204684"/>
          </a:xfrm>
          <a:custGeom>
            <a:avLst/>
            <a:gdLst>
              <a:gd name="connsiteX0" fmla="*/ 0 w 954362"/>
              <a:gd name="connsiteY0" fmla="*/ 4272263 h 4272263"/>
              <a:gd name="connsiteX1" fmla="*/ 477181 w 954362"/>
              <a:gd name="connsiteY1" fmla="*/ 0 h 4272263"/>
              <a:gd name="connsiteX2" fmla="*/ 954362 w 954362"/>
              <a:gd name="connsiteY2" fmla="*/ 4272263 h 4272263"/>
              <a:gd name="connsiteX3" fmla="*/ 0 w 954362"/>
              <a:gd name="connsiteY3" fmla="*/ 4272263 h 4272263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45158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45158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45158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45158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97710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97710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97710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97710 w 954362"/>
              <a:gd name="connsiteY3" fmla="*/ 4419409 h 4419409"/>
              <a:gd name="connsiteX4" fmla="*/ 0 w 954362"/>
              <a:gd name="connsiteY4" fmla="*/ 4272263 h 441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362" h="4419409">
                <a:moveTo>
                  <a:pt x="0" y="4272263"/>
                </a:moveTo>
                <a:lnTo>
                  <a:pt x="477181" y="0"/>
                </a:lnTo>
                <a:lnTo>
                  <a:pt x="954362" y="4272263"/>
                </a:lnTo>
                <a:cubicBezTo>
                  <a:pt x="805649" y="4352843"/>
                  <a:pt x="751526" y="4370361"/>
                  <a:pt x="497710" y="4419409"/>
                </a:cubicBezTo>
                <a:cubicBezTo>
                  <a:pt x="244221" y="4391381"/>
                  <a:pt x="158896" y="4373864"/>
                  <a:pt x="0" y="4272263"/>
                </a:cubicBezTo>
                <a:close/>
              </a:path>
            </a:pathLst>
          </a:custGeom>
          <a:solidFill>
            <a:srgbClr val="4F81BD">
              <a:lumMod val="40000"/>
              <a:lumOff val="60000"/>
              <a:alpha val="5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309235" y="26621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TIAMO</a:t>
            </a:r>
            <a:endParaRPr lang="de-DE"/>
          </a:p>
        </p:txBody>
      </p:sp>
      <p:sp>
        <p:nvSpPr>
          <p:cNvPr id="42" name="Gleichschenkliges Dreieck 58"/>
          <p:cNvSpPr/>
          <p:nvPr/>
        </p:nvSpPr>
        <p:spPr>
          <a:xfrm rot="16200000">
            <a:off x="6449955" y="2733148"/>
            <a:ext cx="1251449" cy="1858710"/>
          </a:xfrm>
          <a:custGeom>
            <a:avLst/>
            <a:gdLst>
              <a:gd name="connsiteX0" fmla="*/ 0 w 954362"/>
              <a:gd name="connsiteY0" fmla="*/ 4272263 h 4272263"/>
              <a:gd name="connsiteX1" fmla="*/ 477181 w 954362"/>
              <a:gd name="connsiteY1" fmla="*/ 0 h 4272263"/>
              <a:gd name="connsiteX2" fmla="*/ 954362 w 954362"/>
              <a:gd name="connsiteY2" fmla="*/ 4272263 h 4272263"/>
              <a:gd name="connsiteX3" fmla="*/ 0 w 954362"/>
              <a:gd name="connsiteY3" fmla="*/ 4272263 h 4272263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45158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45158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45158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45158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97710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97710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97710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97710 w 954362"/>
              <a:gd name="connsiteY3" fmla="*/ 4419409 h 4419409"/>
              <a:gd name="connsiteX4" fmla="*/ 0 w 954362"/>
              <a:gd name="connsiteY4" fmla="*/ 4272263 h 441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362" h="4419409">
                <a:moveTo>
                  <a:pt x="0" y="4272263"/>
                </a:moveTo>
                <a:lnTo>
                  <a:pt x="477181" y="0"/>
                </a:lnTo>
                <a:lnTo>
                  <a:pt x="954362" y="4272263"/>
                </a:lnTo>
                <a:cubicBezTo>
                  <a:pt x="805649" y="4352843"/>
                  <a:pt x="751526" y="4370361"/>
                  <a:pt x="497710" y="4419409"/>
                </a:cubicBezTo>
                <a:cubicBezTo>
                  <a:pt x="244221" y="4391381"/>
                  <a:pt x="158896" y="4373864"/>
                  <a:pt x="0" y="4272263"/>
                </a:cubicBezTo>
                <a:close/>
              </a:path>
            </a:pathLst>
          </a:custGeom>
          <a:solidFill>
            <a:srgbClr val="E6B9B8">
              <a:alpha val="5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Gleichschenkliges Dreieck 58"/>
          <p:cNvSpPr/>
          <p:nvPr/>
        </p:nvSpPr>
        <p:spPr>
          <a:xfrm rot="5400000">
            <a:off x="2514479" y="2568130"/>
            <a:ext cx="2300779" cy="2181363"/>
          </a:xfrm>
          <a:custGeom>
            <a:avLst/>
            <a:gdLst>
              <a:gd name="connsiteX0" fmla="*/ 0 w 954362"/>
              <a:gd name="connsiteY0" fmla="*/ 4272263 h 4272263"/>
              <a:gd name="connsiteX1" fmla="*/ 477181 w 954362"/>
              <a:gd name="connsiteY1" fmla="*/ 0 h 4272263"/>
              <a:gd name="connsiteX2" fmla="*/ 954362 w 954362"/>
              <a:gd name="connsiteY2" fmla="*/ 4272263 h 4272263"/>
              <a:gd name="connsiteX3" fmla="*/ 0 w 954362"/>
              <a:gd name="connsiteY3" fmla="*/ 4272263 h 4272263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45158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45158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45158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45158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97710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97710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97710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97710 w 954362"/>
              <a:gd name="connsiteY3" fmla="*/ 4419409 h 4419409"/>
              <a:gd name="connsiteX4" fmla="*/ 0 w 954362"/>
              <a:gd name="connsiteY4" fmla="*/ 4272263 h 441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362" h="4419409">
                <a:moveTo>
                  <a:pt x="0" y="4272263"/>
                </a:moveTo>
                <a:lnTo>
                  <a:pt x="477181" y="0"/>
                </a:lnTo>
                <a:lnTo>
                  <a:pt x="954362" y="4272263"/>
                </a:lnTo>
                <a:cubicBezTo>
                  <a:pt x="805649" y="4352843"/>
                  <a:pt x="751526" y="4370361"/>
                  <a:pt x="497710" y="4419409"/>
                </a:cubicBezTo>
                <a:cubicBezTo>
                  <a:pt x="244221" y="4391381"/>
                  <a:pt x="158896" y="4373864"/>
                  <a:pt x="0" y="4272263"/>
                </a:cubicBezTo>
                <a:close/>
              </a:path>
            </a:pathLst>
          </a:custGeom>
          <a:solidFill>
            <a:srgbClr val="4F81BD">
              <a:lumMod val="40000"/>
              <a:lumOff val="60000"/>
              <a:alpha val="5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40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Benutzerdefiniert</PresentationFormat>
  <Paragraphs>15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Vivi</dc:creator>
  <cp:lastModifiedBy>Bremer, Viviane ( TS-DAT )</cp:lastModifiedBy>
  <cp:revision>13</cp:revision>
  <dcterms:created xsi:type="dcterms:W3CDTF">2019-01-03T09:51:48Z</dcterms:created>
  <dcterms:modified xsi:type="dcterms:W3CDTF">2019-06-12T08:29:50Z</dcterms:modified>
</cp:coreProperties>
</file>