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052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F48-CF05-400D-80D2-64108280B9C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14E6-E915-4BEF-ABC0-BBDECDA5E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54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F48-CF05-400D-80D2-64108280B9C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14E6-E915-4BEF-ABC0-BBDECDA5E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98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F48-CF05-400D-80D2-64108280B9C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14E6-E915-4BEF-ABC0-BBDECDA5E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01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F48-CF05-400D-80D2-64108280B9C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14E6-E915-4BEF-ABC0-BBDECDA5E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08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F48-CF05-400D-80D2-64108280B9C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14E6-E915-4BEF-ABC0-BBDECDA5E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2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F48-CF05-400D-80D2-64108280B9C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14E6-E915-4BEF-ABC0-BBDECDA5E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3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F48-CF05-400D-80D2-64108280B9C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14E6-E915-4BEF-ABC0-BBDECDA5E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1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F48-CF05-400D-80D2-64108280B9C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14E6-E915-4BEF-ABC0-BBDECDA5E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F48-CF05-400D-80D2-64108280B9C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14E6-E915-4BEF-ABC0-BBDECDA5E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F48-CF05-400D-80D2-64108280B9C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14E6-E915-4BEF-ABC0-BBDECDA5E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79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EF48-CF05-400D-80D2-64108280B9C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14E6-E915-4BEF-ABC0-BBDECDA5E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FEF48-CF05-400D-80D2-64108280B9C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14E6-E915-4BEF-ABC0-BBDECDA5E1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12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leichschenkliges Dreieck 5"/>
          <p:cNvSpPr/>
          <p:nvPr/>
        </p:nvSpPr>
        <p:spPr>
          <a:xfrm rot="16200000">
            <a:off x="836149" y="730669"/>
            <a:ext cx="2952328" cy="2490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882757" y="188575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16200000">
            <a:off x="2132293" y="733389"/>
            <a:ext cx="360041" cy="249017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131840" y="1340768"/>
            <a:ext cx="0" cy="36004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3131840" y="2276872"/>
            <a:ext cx="0" cy="36000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2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leichschenkliges Dreieck 5"/>
          <p:cNvSpPr/>
          <p:nvPr/>
        </p:nvSpPr>
        <p:spPr>
          <a:xfrm rot="16200000">
            <a:off x="836149" y="730669"/>
            <a:ext cx="2952328" cy="2490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882757" y="188575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16718546">
            <a:off x="2132293" y="922741"/>
            <a:ext cx="360041" cy="249017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131840" y="1052736"/>
            <a:ext cx="0" cy="36004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3131840" y="2564944"/>
            <a:ext cx="0" cy="36000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leichschenkliges Dreieck 6"/>
          <p:cNvSpPr/>
          <p:nvPr/>
        </p:nvSpPr>
        <p:spPr>
          <a:xfrm rot="15696393">
            <a:off x="2128768" y="558668"/>
            <a:ext cx="360041" cy="249017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2136440" y="734590"/>
            <a:ext cx="360041" cy="249017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24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82757" y="188575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16686750">
            <a:off x="2128282" y="917752"/>
            <a:ext cx="360041" cy="249017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15696393">
            <a:off x="2128768" y="558668"/>
            <a:ext cx="360041" cy="249017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2136440" y="734590"/>
            <a:ext cx="360041" cy="249017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5190422">
            <a:off x="2089963" y="381424"/>
            <a:ext cx="360041" cy="249017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17176236">
            <a:off x="2082336" y="1095538"/>
            <a:ext cx="360041" cy="249017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86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882757" y="1446489"/>
            <a:ext cx="4049283" cy="1622471"/>
            <a:chOff x="882757" y="1446489"/>
            <a:chExt cx="2678789" cy="1074155"/>
          </a:xfrm>
        </p:grpSpPr>
        <p:sp>
          <p:nvSpPr>
            <p:cNvPr id="4" name="Ellipse 3"/>
            <p:cNvSpPr/>
            <p:nvPr/>
          </p:nvSpPr>
          <p:spPr>
            <a:xfrm>
              <a:off x="882757" y="18857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Gleichschenkliges Dreieck 4"/>
            <p:cNvSpPr/>
            <p:nvPr/>
          </p:nvSpPr>
          <p:spPr>
            <a:xfrm rot="16686750">
              <a:off x="2128282" y="917752"/>
              <a:ext cx="360041" cy="249017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/>
            <p:cNvSpPr/>
            <p:nvPr/>
          </p:nvSpPr>
          <p:spPr>
            <a:xfrm rot="15696393">
              <a:off x="2128768" y="558668"/>
              <a:ext cx="360041" cy="249017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Gleichschenkliges Dreieck 8"/>
            <p:cNvSpPr/>
            <p:nvPr/>
          </p:nvSpPr>
          <p:spPr>
            <a:xfrm rot="16200000">
              <a:off x="2136440" y="734590"/>
              <a:ext cx="360041" cy="249017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Gleichschenkliges Dreieck 10"/>
            <p:cNvSpPr/>
            <p:nvPr/>
          </p:nvSpPr>
          <p:spPr>
            <a:xfrm rot="15190422">
              <a:off x="2089963" y="381424"/>
              <a:ext cx="360041" cy="249017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Gleichschenkliges Dreieck 11"/>
            <p:cNvSpPr/>
            <p:nvPr/>
          </p:nvSpPr>
          <p:spPr>
            <a:xfrm rot="17176236">
              <a:off x="2082336" y="1095538"/>
              <a:ext cx="360041" cy="249017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Rechteck 2"/>
          <p:cNvSpPr/>
          <p:nvPr/>
        </p:nvSpPr>
        <p:spPr>
          <a:xfrm>
            <a:off x="3203848" y="1817617"/>
            <a:ext cx="360040" cy="198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x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211960" y="1619188"/>
            <a:ext cx="360040" cy="198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83568" y="3789040"/>
            <a:ext cx="360040" cy="198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x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004659" y="3789040"/>
            <a:ext cx="360040" cy="198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065942" y="3703588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Erkanntes Objekt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396504" y="3710346"/>
            <a:ext cx="189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Verdecktes Objekt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25744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Bremer, Viviane ( TS-DAT )</dc:creator>
  <cp:lastModifiedBy>Bremer, Viviane ( TS-DAT )</cp:lastModifiedBy>
  <cp:revision>3</cp:revision>
  <dcterms:created xsi:type="dcterms:W3CDTF">2019-03-15T08:22:56Z</dcterms:created>
  <dcterms:modified xsi:type="dcterms:W3CDTF">2019-05-07T06:54:44Z</dcterms:modified>
</cp:coreProperties>
</file>