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2250" y="-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869F-4D41-4B81-8CE3-119938666D1E}" type="datetimeFigureOut">
              <a:rPr lang="de-DE" smtClean="0"/>
              <a:t>15.03.2019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92AF-646F-499E-94C8-9E638D43F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85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869F-4D41-4B81-8CE3-119938666D1E}" type="datetimeFigureOut">
              <a:rPr lang="de-DE" smtClean="0"/>
              <a:t>15.03.2019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92AF-646F-499E-94C8-9E638D43F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19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869F-4D41-4B81-8CE3-119938666D1E}" type="datetimeFigureOut">
              <a:rPr lang="de-DE" smtClean="0"/>
              <a:t>15.03.2019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92AF-646F-499E-94C8-9E638D43F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4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869F-4D41-4B81-8CE3-119938666D1E}" type="datetimeFigureOut">
              <a:rPr lang="de-DE" smtClean="0"/>
              <a:t>15.03.2019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92AF-646F-499E-94C8-9E638D43F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96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869F-4D41-4B81-8CE3-119938666D1E}" type="datetimeFigureOut">
              <a:rPr lang="de-DE" smtClean="0"/>
              <a:t>15.03.2019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92AF-646F-499E-94C8-9E638D43F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739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869F-4D41-4B81-8CE3-119938666D1E}" type="datetimeFigureOut">
              <a:rPr lang="de-DE" smtClean="0"/>
              <a:t>15.03.2019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92AF-646F-499E-94C8-9E638D43F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32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869F-4D41-4B81-8CE3-119938666D1E}" type="datetimeFigureOut">
              <a:rPr lang="de-DE" smtClean="0"/>
              <a:t>15.03.2019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92AF-646F-499E-94C8-9E638D43F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58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869F-4D41-4B81-8CE3-119938666D1E}" type="datetimeFigureOut">
              <a:rPr lang="de-DE" smtClean="0"/>
              <a:t>15.03.2019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92AF-646F-499E-94C8-9E638D43F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637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869F-4D41-4B81-8CE3-119938666D1E}" type="datetimeFigureOut">
              <a:rPr lang="de-DE" smtClean="0"/>
              <a:t>15.03.2019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92AF-646F-499E-94C8-9E638D43F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71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869F-4D41-4B81-8CE3-119938666D1E}" type="datetimeFigureOut">
              <a:rPr lang="de-DE" smtClean="0"/>
              <a:t>15.03.2019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92AF-646F-499E-94C8-9E638D43F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06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869F-4D41-4B81-8CE3-119938666D1E}" type="datetimeFigureOut">
              <a:rPr lang="de-DE" smtClean="0"/>
              <a:t>15.03.2019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92AF-646F-499E-94C8-9E638D43F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680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A869F-4D41-4B81-8CE3-119938666D1E}" type="datetimeFigureOut">
              <a:rPr lang="de-DE" smtClean="0"/>
              <a:t>15.03.2019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892AF-646F-499E-94C8-9E638D43F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505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leichschenkliges Dreieck 3"/>
          <p:cNvSpPr/>
          <p:nvPr/>
        </p:nvSpPr>
        <p:spPr>
          <a:xfrm>
            <a:off x="1691680" y="1412776"/>
            <a:ext cx="4337572" cy="2736304"/>
          </a:xfrm>
          <a:prstGeom prst="triangle">
            <a:avLst>
              <a:gd name="adj" fmla="val 5945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755576" y="2709040"/>
            <a:ext cx="1872208" cy="12960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5076056" y="2708920"/>
            <a:ext cx="1872000" cy="129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>
          <a:xfrm>
            <a:off x="539552" y="3212976"/>
            <a:ext cx="6552728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>
            <a:endCxn id="4" idx="2"/>
          </p:cNvCxnSpPr>
          <p:nvPr/>
        </p:nvCxnSpPr>
        <p:spPr>
          <a:xfrm>
            <a:off x="1691680" y="3356920"/>
            <a:ext cx="0" cy="792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>
            <a:endCxn id="4" idx="4"/>
          </p:cNvCxnSpPr>
          <p:nvPr/>
        </p:nvCxnSpPr>
        <p:spPr>
          <a:xfrm>
            <a:off x="6029252" y="3356920"/>
            <a:ext cx="0" cy="792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4253608" y="139737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409213" y="3189665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2547340" y="3193867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6009900" y="332105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1672362" y="332348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6007991" y="412003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1672665" y="412698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/>
              <p:cNvSpPr txBox="1"/>
              <p:nvPr/>
            </p:nvSpPr>
            <p:spPr>
              <a:xfrm>
                <a:off x="4253608" y="1156907"/>
                <a:ext cx="551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608" y="1156907"/>
                <a:ext cx="55168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/>
              <p:cNvSpPr txBox="1"/>
              <p:nvPr/>
            </p:nvSpPr>
            <p:spPr>
              <a:xfrm>
                <a:off x="2267744" y="2818279"/>
                <a:ext cx="451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818279"/>
                <a:ext cx="45114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/>
              <p:cNvSpPr txBox="1"/>
              <p:nvPr/>
            </p:nvSpPr>
            <p:spPr>
              <a:xfrm>
                <a:off x="5364087" y="2862634"/>
                <a:ext cx="48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7" y="2862634"/>
                <a:ext cx="48115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feld 27"/>
              <p:cNvSpPr txBox="1"/>
              <p:nvPr/>
            </p:nvSpPr>
            <p:spPr>
              <a:xfrm>
                <a:off x="1482787" y="4177451"/>
                <a:ext cx="4365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787" y="4177451"/>
                <a:ext cx="43653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feld 28"/>
              <p:cNvSpPr txBox="1"/>
              <p:nvPr/>
            </p:nvSpPr>
            <p:spPr>
              <a:xfrm>
                <a:off x="5818416" y="4156034"/>
                <a:ext cx="466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416" y="4156034"/>
                <a:ext cx="46653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/>
              <p:cNvSpPr txBox="1"/>
              <p:nvPr/>
            </p:nvSpPr>
            <p:spPr>
              <a:xfrm>
                <a:off x="1634393" y="3538167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393" y="3538167"/>
                <a:ext cx="370934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/>
              <p:cNvSpPr txBox="1"/>
              <p:nvPr/>
            </p:nvSpPr>
            <p:spPr>
              <a:xfrm>
                <a:off x="5974508" y="3538167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08" y="3538167"/>
                <a:ext cx="370934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feld 31"/>
              <p:cNvSpPr txBox="1"/>
              <p:nvPr/>
            </p:nvSpPr>
            <p:spPr>
              <a:xfrm>
                <a:off x="3676633" y="409638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633" y="4096389"/>
                <a:ext cx="367665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Gerade Verbindung 33"/>
          <p:cNvCxnSpPr/>
          <p:nvPr/>
        </p:nvCxnSpPr>
        <p:spPr>
          <a:xfrm>
            <a:off x="4264231" y="1451410"/>
            <a:ext cx="0" cy="265785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feld 42"/>
              <p:cNvSpPr txBox="1"/>
              <p:nvPr/>
            </p:nvSpPr>
            <p:spPr>
              <a:xfrm>
                <a:off x="4180356" y="2524374"/>
                <a:ext cx="4636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356" y="2524374"/>
                <a:ext cx="463652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59167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Bildschirmpräsentation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DLR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Bremer, Viviane ( TS-DAT )</dc:creator>
  <cp:lastModifiedBy>Bremer, Viviane ( TS-DAT )</cp:lastModifiedBy>
  <cp:revision>3</cp:revision>
  <dcterms:created xsi:type="dcterms:W3CDTF">2019-03-15T09:12:08Z</dcterms:created>
  <dcterms:modified xsi:type="dcterms:W3CDTF">2019-03-15T09:36:28Z</dcterms:modified>
</cp:coreProperties>
</file>