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319" r:id="rId3"/>
    <p:sldId id="264" r:id="rId4"/>
    <p:sldId id="258" r:id="rId5"/>
    <p:sldId id="606" r:id="rId6"/>
    <p:sldId id="607" r:id="rId7"/>
    <p:sldId id="680" r:id="rId8"/>
    <p:sldId id="682" r:id="rId9"/>
    <p:sldId id="681" r:id="rId10"/>
    <p:sldId id="685" r:id="rId11"/>
    <p:sldId id="686" r:id="rId12"/>
    <p:sldId id="683" r:id="rId13"/>
    <p:sldId id="684" r:id="rId14"/>
    <p:sldId id="687" r:id="rId15"/>
    <p:sldId id="688" r:id="rId16"/>
    <p:sldId id="690" r:id="rId17"/>
    <p:sldId id="695" r:id="rId18"/>
    <p:sldId id="696" r:id="rId19"/>
    <p:sldId id="689" r:id="rId20"/>
    <p:sldId id="691" r:id="rId21"/>
    <p:sldId id="692" r:id="rId22"/>
    <p:sldId id="693" r:id="rId23"/>
    <p:sldId id="694" r:id="rId24"/>
    <p:sldId id="677" r:id="rId25"/>
    <p:sldId id="678" r:id="rId2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17F"/>
    <a:srgbClr val="FF0C5C"/>
    <a:srgbClr val="FF598F"/>
    <a:srgbClr val="FF73A0"/>
    <a:srgbClr val="FF8AB0"/>
    <a:srgbClr val="FFA2BF"/>
    <a:srgbClr val="FFB9CF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napToObjects="1">
      <p:cViewPr varScale="1">
        <p:scale>
          <a:sx n="109" d="100"/>
          <a:sy n="109" d="100"/>
        </p:scale>
        <p:origin x="634" y="62"/>
      </p:cViewPr>
      <p:guideLst>
        <p:guide pos="2880"/>
        <p:guide orient="horz" pos="2869"/>
        <p:guide orient="horz" pos="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5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0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5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9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0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3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828D-4EAE-482D-B89B-2085EB25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41F7FC-C9FF-42EC-86AB-82F2CA512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09079-3F9B-40B3-936E-8BDB433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14D4E-69B2-4A16-B78C-9E20037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D704D-7E44-4FFE-A332-21D9009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E24C0-7F95-45D7-B355-CDFA73B8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FED99-C212-4337-8EDB-0FF38A9B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E710F-8B6D-4C68-92A7-516415E6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B803D-CC9A-46D4-922A-A28978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FAD8-A991-4B9F-8C62-AA72CB3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4AB-BFC3-4657-8697-27C00D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FD7ED-2800-4F0B-8CB3-850F81A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A77F-2E2E-436A-A429-DC7E002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28FA6-38D3-478A-917D-DC65091E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C5E8E-81D0-4642-949C-2C3DC2BA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33AD2-9993-4A79-A66D-4CFF978A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0145E-C450-4FC2-9891-83B4EDDA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1463-ECFA-40B3-9764-60BCD61C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70B0D-5E3F-46E1-8D1C-5B7137B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3AB05-FE4B-4C04-904F-CD483F4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CD0AC-F762-4EB9-B2FA-9CBA3E7A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8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FAAC-7493-4E3F-BA64-68A9943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F49BD-8DB3-4DF0-B72F-D87F7F75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69E88F-0124-4681-A5C7-B2360671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984AA8-3E4A-4A6E-9AB7-2DD4C630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9D375D-D880-410A-97DF-402A5D99B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86500-DC9B-468D-BAB8-EB1664C3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B63930-DEC9-41E7-97C3-96C6E7D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1BD4E6-7A8B-4CEB-A565-B4019FBD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F0-EDA5-47DB-B56E-4C4A3CB5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4C7B34-5145-4393-A603-CB41085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15348-95EE-4B71-BB5B-88ECA6A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9CDF3-3921-4E91-A862-D70D05D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4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C03A15-3C74-45DE-84B5-2D33129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7D7960-7D8F-48D4-87F8-D78EFE5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37739-7EE3-4CE5-A91B-93B4478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56D4-6BA6-41F5-80CA-5F5019C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BF73-E529-46B1-82C4-FDDD3CB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B0C2D-7C05-417C-91B6-3148CCD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9FF4-C9FE-49D4-953F-B95C956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4E424-CDC7-4D86-A639-1BDD5F79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805D9-0A9A-4A87-A06B-49F01D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1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186A-8529-4BC9-9F70-C80DD493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093AE-8C25-4FAC-8DE9-E662E66D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5D921-A9E0-464A-B9DE-5930B19D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306BC-E950-4783-A10B-0EA3387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6284F-2F6B-40C1-84B9-ACA25C3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0997-CAE1-463B-915D-77C873A0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FDC9-4562-488C-B88A-54F8A0F4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F3402B-9D21-4D43-BC46-E8E66DDC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26E7A-A9C8-4F6E-BF24-FCA2558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D85FE-79BA-407D-940D-F517C94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F828-092B-40CD-82B3-A38AF3A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04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B9DB8-7FEC-4511-A25D-CBE4DDC71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1A027E-D35E-4865-9B73-E6824034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228CA-DEFD-477F-8730-2461B8EE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52F3B33-FA51-4967-BBF6-D9A6177F1146}" type="datetimeFigureOut">
              <a:rPr lang="pt-BR" smtClean="0"/>
              <a:t>30/10/2020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95BB5-FB17-4618-A8F2-1277E16D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BD16D-5956-41FB-9CAA-0F4864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7313953A-707A-4061-8C2A-AC2F3F020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F6F705-F7BD-4FF1-86C6-D95A9A71B04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0D4D23D-465C-4F13-9A4E-B539B18B3203}"/>
              </a:ext>
            </a:extLst>
          </p:cNvPr>
          <p:cNvSpPr/>
          <p:nvPr userDrawn="1"/>
        </p:nvSpPr>
        <p:spPr>
          <a:xfrm>
            <a:off x="1031132" y="1368357"/>
            <a:ext cx="188068" cy="188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JAVA WEB - 2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MÓDULO 5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3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0538D3-1FD9-47E9-9C3E-D369EFD4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" y="920921"/>
            <a:ext cx="9094763" cy="42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as funções para filtrar as musicas: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42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05E580-0883-4F7A-A8D3-81682E68F1E7}"/>
              </a:ext>
            </a:extLst>
          </p:cNvPr>
          <p:cNvSpPr/>
          <p:nvPr/>
        </p:nvSpPr>
        <p:spPr>
          <a:xfrm>
            <a:off x="1013423" y="1419969"/>
            <a:ext cx="741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0" y="-24105"/>
            <a:ext cx="9144000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Musica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titulo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artista.nomeArtistico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mudar a página WEB, acrescentando mais um botão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F9FC2C-3222-4035-8399-FC4249D3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46" y="2568324"/>
            <a:ext cx="5489856" cy="10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A16722-5BFF-45A8-8535-B36CFE98F5F7}"/>
              </a:ext>
            </a:extLst>
          </p:cNvPr>
          <p:cNvSpPr/>
          <p:nvPr/>
        </p:nvSpPr>
        <p:spPr>
          <a:xfrm>
            <a:off x="739103" y="1917237"/>
            <a:ext cx="802506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          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         &lt;button onclick="</a:t>
            </a:r>
            <a:r>
              <a:rPr lang="en-US" dirty="0" err="1"/>
              <a:t>filtrarcontagem</a:t>
            </a:r>
            <a:r>
              <a:rPr lang="en-US" dirty="0"/>
              <a:t>()" type="button" </a:t>
            </a:r>
          </a:p>
          <a:p>
            <a:r>
              <a:rPr lang="en-US" dirty="0"/>
              <a:t>					class="</a:t>
            </a:r>
            <a:r>
              <a:rPr lang="en-US" dirty="0" err="1"/>
              <a:t>btn</a:t>
            </a:r>
            <a:r>
              <a:rPr lang="en-US" dirty="0"/>
              <a:t> </a:t>
            </a:r>
            <a:r>
              <a:rPr lang="en-US" dirty="0" err="1"/>
              <a:t>btn</a:t>
            </a:r>
            <a:r>
              <a:rPr lang="en-US" dirty="0"/>
              <a:t>-primary"&gt;</a:t>
            </a:r>
            <a:r>
              <a:rPr lang="en-US" dirty="0" err="1"/>
              <a:t>Filtrar</a:t>
            </a:r>
            <a:r>
              <a:rPr lang="en-US" dirty="0"/>
              <a:t> </a:t>
            </a:r>
            <a:r>
              <a:rPr lang="en-US" dirty="0" err="1"/>
              <a:t>Contagem</a:t>
            </a:r>
            <a:r>
              <a:rPr lang="en-US" dirty="0"/>
              <a:t>&lt;/button&gt;</a:t>
            </a:r>
          </a:p>
          <a:p>
            <a:r>
              <a:rPr lang="en-US" dirty="0"/>
              <a:t>          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1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um método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57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0EE1A2-C9D4-493B-810E-76CB2389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0763"/>
            <a:ext cx="9144000" cy="23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criar um método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54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9F58FB-4296-42CA-B499-6F200BBD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203473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525869" y="1344611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MANIPULAÇÃO DE DATAS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01595" y="1352228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" pitchFamily="50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o nosso método “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filtrarcontagem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()” no arquivo Musica.js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B64FEB-C261-4EFF-8D5B-253F6A3387D8}"/>
              </a:ext>
            </a:extLst>
          </p:cNvPr>
          <p:cNvSpPr/>
          <p:nvPr/>
        </p:nvSpPr>
        <p:spPr>
          <a:xfrm>
            <a:off x="933450" y="1558468"/>
            <a:ext cx="7856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filtrarcontagem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"http://localhost:8080/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contagem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txtinicio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txtfim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.then(res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9DB71F-AEDC-4128-9BE9-476A3EFAB144}"/>
              </a:ext>
            </a:extLst>
          </p:cNvPr>
          <p:cNvSpPr/>
          <p:nvPr/>
        </p:nvSpPr>
        <p:spPr>
          <a:xfrm>
            <a:off x="1" y="69950"/>
            <a:ext cx="907366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montartabelacontagem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"&lt;table border='1' align='center' width='80%'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cellspacing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='2'&gt;"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Artista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&gt;Total de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Músicas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Período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;cont&lt;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lista.length;cont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"&lt;td&gt;"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[cont+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resultado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tabela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51C84E4-594B-4A9B-9EDE-D18BB3B17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17631" r="12174" b="67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16990D2-538F-493C-AAFC-C843F7DB4214}"/>
              </a:ext>
            </a:extLst>
          </p:cNvPr>
          <p:cNvSpPr/>
          <p:nvPr/>
        </p:nvSpPr>
        <p:spPr>
          <a:xfrm>
            <a:off x="1" y="-1"/>
            <a:ext cx="9144000" cy="5143501"/>
          </a:xfrm>
          <a:prstGeom prst="rect">
            <a:avLst/>
          </a:prstGeom>
          <a:gradFill flip="none" rotWithShape="1">
            <a:gsLst>
              <a:gs pos="16000">
                <a:schemeClr val="tx1">
                  <a:lumMod val="0"/>
                  <a:alpha val="70000"/>
                </a:schemeClr>
              </a:gs>
              <a:gs pos="93000">
                <a:srgbClr val="0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4E3DAFB-919F-4421-A4EF-3EFEF69E9ADE}"/>
              </a:ext>
            </a:extLst>
          </p:cNvPr>
          <p:cNvSpPr txBox="1"/>
          <p:nvPr/>
        </p:nvSpPr>
        <p:spPr>
          <a:xfrm>
            <a:off x="539440" y="4156521"/>
            <a:ext cx="403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87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i="0" dirty="0">
                <a:solidFill>
                  <a:srgbClr val="E8E8E8"/>
                </a:solidFill>
                <a:latin typeface="Gotham HTF" pitchFamily="50" charset="0"/>
                <a:ea typeface="+mn-ea"/>
                <a:cs typeface="Gotham HTF Light"/>
              </a:rPr>
              <a:t>DÚVIDAS….</a:t>
            </a:r>
            <a:endParaRPr lang="en-US" sz="2800" b="0" i="0" dirty="0">
              <a:solidFill>
                <a:srgbClr val="E8E8E8"/>
              </a:solidFill>
              <a:latin typeface="Gotham HTF" pitchFamily="50" charset="0"/>
              <a:ea typeface="+mn-ea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11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9DC14DB0-6FC9-4AED-AF7E-7602971DCF4C}"/>
              </a:ext>
            </a:extLst>
          </p:cNvPr>
          <p:cNvSpPr txBox="1"/>
          <p:nvPr/>
        </p:nvSpPr>
        <p:spPr>
          <a:xfrm>
            <a:off x="4572000" y="1352945"/>
            <a:ext cx="2890684" cy="1203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200" dirty="0">
                <a:solidFill>
                  <a:srgbClr val="ED145B"/>
                </a:solidFill>
                <a:latin typeface="Gotham HTF Medium" pitchFamily="50" charset="0"/>
                <a:cs typeface="Roboto Light"/>
              </a:rPr>
              <a:t>Aprendendo Java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Arial"/>
              <a:buChar char="•"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Niemeyer &amp; </a:t>
            </a:r>
            <a:r>
              <a:rPr lang="pt-B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Kundsen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Editora Campos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E9DEA49-85A5-4D30-A80C-08903984A5D0}"/>
              </a:ext>
            </a:extLst>
          </p:cNvPr>
          <p:cNvGrpSpPr/>
          <p:nvPr/>
        </p:nvGrpSpPr>
        <p:grpSpPr>
          <a:xfrm>
            <a:off x="828490" y="1010264"/>
            <a:ext cx="3460902" cy="3487993"/>
            <a:chOff x="344951" y="925105"/>
            <a:chExt cx="4155631" cy="4188161"/>
          </a:xfrm>
        </p:grpSpPr>
        <p:pic>
          <p:nvPicPr>
            <p:cNvPr id="7" name="Picture 3" descr="caomputador.png">
              <a:extLst>
                <a:ext uri="{FF2B5EF4-FFF2-40B4-BE49-F238E27FC236}">
                  <a16:creationId xmlns:a16="http://schemas.microsoft.com/office/drawing/2014/main" id="{13D7A116-1716-480E-8B3C-7AAF5074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63" y="925105"/>
              <a:ext cx="3062891" cy="2733630"/>
            </a:xfrm>
            <a:prstGeom prst="rect">
              <a:avLst/>
            </a:prstGeom>
          </p:spPr>
        </p:pic>
        <p:pic>
          <p:nvPicPr>
            <p:cNvPr id="9" name="Picture 4" descr="chicara.png">
              <a:extLst>
                <a:ext uri="{FF2B5EF4-FFF2-40B4-BE49-F238E27FC236}">
                  <a16:creationId xmlns:a16="http://schemas.microsoft.com/office/drawing/2014/main" id="{30331B6A-E3AE-4134-AB23-347A4074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6259">
              <a:off x="2941023" y="2380297"/>
              <a:ext cx="1559559" cy="1650015"/>
            </a:xfrm>
            <a:prstGeom prst="rect">
              <a:avLst/>
            </a:prstGeom>
          </p:spPr>
        </p:pic>
        <p:pic>
          <p:nvPicPr>
            <p:cNvPr id="10" name="Picture 6" descr="livros.png">
              <a:extLst>
                <a:ext uri="{FF2B5EF4-FFF2-40B4-BE49-F238E27FC236}">
                  <a16:creationId xmlns:a16="http://schemas.microsoft.com/office/drawing/2014/main" id="{265F6915-3435-4375-91B0-1F1431C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626">
              <a:off x="344951" y="3412331"/>
              <a:ext cx="2064241" cy="1700935"/>
            </a:xfrm>
            <a:prstGeom prst="rect">
              <a:avLst/>
            </a:prstGeom>
          </p:spPr>
        </p:pic>
      </p:grpSp>
      <p:sp>
        <p:nvSpPr>
          <p:cNvPr id="12" name="TextBox 59">
            <a:extLst>
              <a:ext uri="{FF2B5EF4-FFF2-40B4-BE49-F238E27FC236}">
                <a16:creationId xmlns:a16="http://schemas.microsoft.com/office/drawing/2014/main" id="{0E988961-634F-4D72-88F7-034BFAC9193E}"/>
              </a:ext>
            </a:extLst>
          </p:cNvPr>
          <p:cNvSpPr txBox="1"/>
          <p:nvPr/>
        </p:nvSpPr>
        <p:spPr>
          <a:xfrm>
            <a:off x="936052" y="555773"/>
            <a:ext cx="68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REFERÊNCIAS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7615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1. MANIPULACAO DE </a:t>
            </a:r>
            <a:endParaRPr lang="en-US" sz="3500" dirty="0">
              <a:solidFill>
                <a:srgbClr val="91A3AD"/>
              </a:solidFill>
              <a:latin typeface="Gotham HTF Medium"/>
              <a:cs typeface="Gotham HTF Medium"/>
            </a:endParaRPr>
          </a:p>
          <a:p>
            <a:pPr algn="ctr"/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DATAS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102430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relembrar com base nos nossos diagramas:</a:t>
            </a:r>
          </a:p>
        </p:txBody>
      </p:sp>
      <p:sp>
        <p:nvSpPr>
          <p:cNvPr id="4" name="TextBox 59">
            <a:extLst>
              <a:ext uri="{FF2B5EF4-FFF2-40B4-BE49-F238E27FC236}">
                <a16:creationId xmlns:a16="http://schemas.microsoft.com/office/drawing/2014/main" id="{1A69E4FC-51D8-4B74-AAB2-1EC28BD3490C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4147B-FB2D-4757-BBA6-E920D19B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98" y="1531153"/>
            <a:ext cx="6247008" cy="13602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2FBD4C-5626-4CB5-B7E1-BC30C2DE7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744" y="3047788"/>
            <a:ext cx="5407929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montar uma página WEB, com a seguinte aparência: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6" y="1744164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59870C-6546-4062-86E7-095B9AD1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3" y="2574131"/>
            <a:ext cx="5366825" cy="12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63E39E-E5A0-4438-9805-BB4D414F8E45}"/>
              </a:ext>
            </a:extLst>
          </p:cNvPr>
          <p:cNvSpPr txBox="1"/>
          <p:nvPr/>
        </p:nvSpPr>
        <p:spPr>
          <a:xfrm>
            <a:off x="0" y="0"/>
            <a:ext cx="914400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&lt;!DOCTYPE html&gt;</a:t>
            </a:r>
          </a:p>
          <a:p>
            <a:r>
              <a:rPr lang="en-US" sz="800" dirty="0"/>
              <a:t>&lt;html </a:t>
            </a:r>
            <a:r>
              <a:rPr lang="en-US" sz="800" dirty="0" err="1"/>
              <a:t>lang</a:t>
            </a:r>
            <a:r>
              <a:rPr lang="en-US" sz="800" dirty="0"/>
              <a:t>="</a:t>
            </a:r>
            <a:r>
              <a:rPr lang="en-US" sz="800" dirty="0" err="1"/>
              <a:t>pt-br</a:t>
            </a:r>
            <a:r>
              <a:rPr lang="en-US" sz="800" dirty="0"/>
              <a:t>"&gt;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    &lt;meta charset="UTF-8"&gt;</a:t>
            </a:r>
          </a:p>
          <a:p>
            <a:r>
              <a:rPr lang="en-US" sz="800" dirty="0"/>
              <a:t>    &lt;meta name="viewport" content="width=device-width, initial-scale=1.0"&gt;</a:t>
            </a:r>
          </a:p>
          <a:p>
            <a:r>
              <a:rPr lang="en-US" sz="800" dirty="0"/>
              <a:t>    &lt;title&gt;</a:t>
            </a:r>
            <a:r>
              <a:rPr lang="en-US" sz="800" dirty="0" err="1"/>
              <a:t>Musicas</a:t>
            </a:r>
            <a:r>
              <a:rPr lang="en-US" sz="800" dirty="0"/>
              <a:t>&lt;/title&gt;</a:t>
            </a:r>
          </a:p>
          <a:p>
            <a:r>
              <a:rPr lang="en-US" sz="800" dirty="0"/>
              <a:t>    &lt;link </a:t>
            </a:r>
            <a:r>
              <a:rPr lang="en-US" sz="800" dirty="0" err="1"/>
              <a:t>rel</a:t>
            </a:r>
            <a:r>
              <a:rPr lang="en-US" sz="800" dirty="0"/>
              <a:t>="stylesheet" </a:t>
            </a:r>
            <a:r>
              <a:rPr lang="en-US" sz="800" dirty="0" err="1"/>
              <a:t>href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css</a:t>
            </a:r>
            <a:r>
              <a:rPr lang="en-US" sz="800" dirty="0"/>
              <a:t>/bootstrap.min.css" integrity="sha384-Vkoo8x4CGsO3+Hhxv8T/Q5PaXtkKtu6ug5TOeNV6gBiFeWPGFN9MuhOf23Q9Ifjh" </a:t>
            </a:r>
            <a:r>
              <a:rPr lang="en-US" sz="800" dirty="0" err="1"/>
              <a:t>crossorigin</a:t>
            </a:r>
            <a:r>
              <a:rPr lang="en-US" sz="800" dirty="0"/>
              <a:t>="anonymous"&gt;</a:t>
            </a:r>
          </a:p>
          <a:p>
            <a:r>
              <a:rPr lang="en-US" sz="800" dirty="0"/>
              <a:t>    &lt;script type="text/</a:t>
            </a:r>
            <a:r>
              <a:rPr lang="en-US" sz="800" dirty="0" err="1"/>
              <a:t>javascript</a:t>
            </a:r>
            <a:r>
              <a:rPr lang="en-US" sz="800" dirty="0"/>
              <a:t>" </a:t>
            </a:r>
            <a:r>
              <a:rPr lang="en-US" sz="800" dirty="0" err="1"/>
              <a:t>src</a:t>
            </a:r>
            <a:r>
              <a:rPr lang="en-US" sz="800" dirty="0"/>
              <a:t>="</a:t>
            </a:r>
            <a:r>
              <a:rPr lang="en-US" sz="800" dirty="0" err="1"/>
              <a:t>js</a:t>
            </a:r>
            <a:r>
              <a:rPr lang="en-US" sz="800" dirty="0"/>
              <a:t>/musica.js"&gt;&lt;/script&gt;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    &lt;div class="container"&gt;</a:t>
            </a:r>
          </a:p>
          <a:p>
            <a:r>
              <a:rPr lang="en-US" sz="800" dirty="0"/>
              <a:t>        &lt;div class="row"&gt;</a:t>
            </a:r>
          </a:p>
          <a:p>
            <a:r>
              <a:rPr lang="en-US" sz="800" dirty="0"/>
              <a:t>            &lt;div class="col-12"&gt;</a:t>
            </a:r>
          </a:p>
          <a:p>
            <a:r>
              <a:rPr lang="en-US" sz="800" dirty="0"/>
              <a:t>                &lt;h3 class="text-center"&gt;</a:t>
            </a:r>
            <a:r>
              <a:rPr lang="en-US" sz="800" dirty="0" err="1"/>
              <a:t>Projeto</a:t>
            </a:r>
            <a:r>
              <a:rPr lang="en-US" sz="800" dirty="0"/>
              <a:t> Final - </a:t>
            </a:r>
            <a:r>
              <a:rPr lang="en-US" sz="800" dirty="0" err="1"/>
              <a:t>Músicas</a:t>
            </a:r>
            <a:r>
              <a:rPr lang="en-US" sz="800" dirty="0"/>
              <a:t>&lt;/h3&gt;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&lt;div class="input-group mb-3"&gt;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&lt;span class="input-group-text" id="basic-addon1"&gt;</a:t>
            </a:r>
            <a:r>
              <a:rPr lang="en-US" sz="800" dirty="0" err="1"/>
              <a:t>Inicio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&lt;/div&gt;</a:t>
            </a:r>
          </a:p>
          <a:p>
            <a:r>
              <a:rPr lang="en-US" sz="800" dirty="0"/>
              <a:t>            &lt;input id="</a:t>
            </a:r>
            <a:r>
              <a:rPr lang="en-US" sz="800" dirty="0" err="1"/>
              <a:t>txtinicio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Inicio</a:t>
            </a:r>
            <a:r>
              <a:rPr lang="en-US" sz="800" dirty="0"/>
              <a:t>" aria-label="</a:t>
            </a:r>
            <a:r>
              <a:rPr lang="en-US" sz="800" dirty="0" err="1"/>
              <a:t>Incio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</a:t>
            </a:r>
          </a:p>
          <a:p>
            <a:r>
              <a:rPr lang="en-US" sz="800" dirty="0"/>
              <a:t>            &lt;div class="input-group-prepend"&gt;</a:t>
            </a:r>
          </a:p>
          <a:p>
            <a:r>
              <a:rPr lang="en-US" sz="800" dirty="0"/>
              <a:t>                &lt;span class="input-group-text" id="basic-addon1"&gt;</a:t>
            </a:r>
            <a:r>
              <a:rPr lang="en-US" sz="800" dirty="0" err="1"/>
              <a:t>Fim</a:t>
            </a:r>
            <a:r>
              <a:rPr lang="en-US" sz="800" dirty="0"/>
              <a:t>&lt;/span&gt;</a:t>
            </a:r>
          </a:p>
          <a:p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    &lt;input id="</a:t>
            </a:r>
            <a:r>
              <a:rPr lang="en-US" sz="800" dirty="0" err="1"/>
              <a:t>txtfim</a:t>
            </a:r>
            <a:r>
              <a:rPr lang="en-US" sz="800" dirty="0"/>
              <a:t>" type="date" class="form-control" placeholder="</a:t>
            </a:r>
            <a:r>
              <a:rPr lang="en-US" sz="800" dirty="0" err="1"/>
              <a:t>Digite</a:t>
            </a:r>
            <a:r>
              <a:rPr lang="en-US" sz="800" dirty="0"/>
              <a:t> data </a:t>
            </a:r>
            <a:r>
              <a:rPr lang="en-US" sz="800" dirty="0" err="1"/>
              <a:t>fim</a:t>
            </a:r>
            <a:r>
              <a:rPr lang="en-US" sz="800" dirty="0"/>
              <a:t>" aria-label="</a:t>
            </a:r>
            <a:r>
              <a:rPr lang="en-US" sz="800" dirty="0" err="1"/>
              <a:t>Fim</a:t>
            </a:r>
            <a:r>
              <a:rPr lang="en-US" sz="800" dirty="0"/>
              <a:t>" aria-</a:t>
            </a:r>
            <a:r>
              <a:rPr lang="en-US" sz="800" dirty="0" err="1"/>
              <a:t>describedby</a:t>
            </a:r>
            <a:r>
              <a:rPr lang="en-US" sz="800" dirty="0"/>
              <a:t>="basic-addon1"&gt;        </a:t>
            </a:r>
          </a:p>
          <a:p>
            <a:r>
              <a:rPr lang="en-US" sz="800" dirty="0"/>
              <a:t>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      &lt;</a:t>
            </a:r>
            <a:r>
              <a:rPr lang="en-US" sz="800" dirty="0" err="1"/>
              <a:t>br</a:t>
            </a:r>
            <a:r>
              <a:rPr lang="en-US" sz="800" dirty="0"/>
              <a:t>&gt;</a:t>
            </a:r>
          </a:p>
          <a:p>
            <a:r>
              <a:rPr lang="en-US" sz="800" dirty="0"/>
              <a:t>          &lt;button onclick="</a:t>
            </a:r>
            <a:r>
              <a:rPr lang="en-US" sz="800" dirty="0" err="1"/>
              <a:t>filtrar</a:t>
            </a:r>
            <a:r>
              <a:rPr lang="en-US" sz="800" dirty="0"/>
              <a:t>()" type="button" class="</a:t>
            </a:r>
            <a:r>
              <a:rPr lang="en-US" sz="800" dirty="0" err="1"/>
              <a:t>btn</a:t>
            </a:r>
            <a:r>
              <a:rPr lang="en-US" sz="800" dirty="0"/>
              <a:t> </a:t>
            </a:r>
            <a:r>
              <a:rPr lang="en-US" sz="800" dirty="0" err="1"/>
              <a:t>btn</a:t>
            </a:r>
            <a:r>
              <a:rPr lang="en-US" sz="800" dirty="0"/>
              <a:t>-primary"&gt;</a:t>
            </a:r>
            <a:r>
              <a:rPr lang="en-US" sz="800" dirty="0" err="1"/>
              <a:t>Filtrar</a:t>
            </a:r>
            <a:r>
              <a:rPr lang="en-US" sz="800" dirty="0"/>
              <a:t>&lt;/button&gt;</a:t>
            </a:r>
          </a:p>
          <a:p>
            <a:r>
              <a:rPr lang="en-US" sz="800" dirty="0"/>
              <a:t>          </a:t>
            </a:r>
          </a:p>
          <a:p>
            <a:r>
              <a:rPr lang="en-US" sz="800" dirty="0"/>
              <a:t>          &lt;div class="row"&gt;</a:t>
            </a:r>
          </a:p>
          <a:p>
            <a:r>
              <a:rPr lang="en-US" sz="800" dirty="0"/>
              <a:t>              &lt;div id="</a:t>
            </a:r>
            <a:r>
              <a:rPr lang="en-US" sz="800" dirty="0" err="1"/>
              <a:t>resultado</a:t>
            </a:r>
            <a:r>
              <a:rPr lang="en-US" sz="800" dirty="0"/>
              <a:t>" class="col-12"&gt;</a:t>
            </a:r>
          </a:p>
          <a:p>
            <a:br>
              <a:rPr lang="en-US" sz="800" dirty="0"/>
            </a:br>
            <a:r>
              <a:rPr lang="en-US" sz="800" dirty="0"/>
              <a:t>              &lt;/div&gt;</a:t>
            </a:r>
          </a:p>
          <a:p>
            <a:r>
              <a:rPr lang="en-US" sz="800" dirty="0"/>
              <a:t>          &lt;/div&gt;</a:t>
            </a:r>
          </a:p>
          <a:p>
            <a:br>
              <a:rPr lang="en-US" sz="800" dirty="0"/>
            </a:br>
            <a:r>
              <a:rPr lang="en-US" sz="800" dirty="0"/>
              <a:t>    &lt;/div&gt;</a:t>
            </a:r>
          </a:p>
          <a:p>
            <a:br>
              <a:rPr lang="en-US" sz="800" dirty="0"/>
            </a:br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="https://code.jquery.com/jquery-3.4.1.slim.min.js" integrity="sha384-J6qa4849blE2+poT4WnyKhv5vZF5SrPo0iEjwBvKU7imGFAV0wwj1yYfoRSJoZ+n"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="https://cdn.jsdelivr.net/</a:t>
            </a:r>
            <a:r>
              <a:rPr lang="en-US" sz="800" dirty="0" err="1"/>
              <a:t>npm</a:t>
            </a:r>
            <a:r>
              <a:rPr lang="en-US" sz="800" dirty="0"/>
              <a:t>/popper.js@1.16.0/</a:t>
            </a:r>
            <a:r>
              <a:rPr lang="en-US" sz="800" dirty="0" err="1"/>
              <a:t>dist</a:t>
            </a:r>
            <a:r>
              <a:rPr lang="en-US" sz="800" dirty="0"/>
              <a:t>/</a:t>
            </a:r>
            <a:r>
              <a:rPr lang="en-US" sz="800" dirty="0" err="1"/>
              <a:t>umd</a:t>
            </a:r>
            <a:r>
              <a:rPr lang="en-US" sz="800" dirty="0"/>
              <a:t>/popper.min.js" integrity="sha384-Q6E9RHvbIyZFJoft+2mJbHaEWldlvI9IOYy5n3zV9zzTtmI3UksdQRVvoxMfooAo"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    &lt;script </a:t>
            </a:r>
            <a:r>
              <a:rPr lang="en-US" sz="800" dirty="0" err="1"/>
              <a:t>src</a:t>
            </a:r>
            <a:r>
              <a:rPr lang="en-US" sz="800" dirty="0"/>
              <a:t>="https://stackpath.bootstrapcdn.com/bootstrap/4.4.1/</a:t>
            </a:r>
            <a:r>
              <a:rPr lang="en-US" sz="800" dirty="0" err="1"/>
              <a:t>js</a:t>
            </a:r>
            <a:r>
              <a:rPr lang="en-US" sz="800" dirty="0"/>
              <a:t>/bootstrap.min.js" integrity="sha384-wfSDF2E50Y2D1uUdj0O3uMBJnjuUD4Ih7YwaYd1iqfktj0Uod8GCExl3Og8ifwB6" </a:t>
            </a:r>
            <a:r>
              <a:rPr lang="en-US" sz="800" dirty="0" err="1"/>
              <a:t>crossorigin</a:t>
            </a:r>
            <a:r>
              <a:rPr lang="en-US" sz="800" dirty="0"/>
              <a:t>="anonymous"&gt;&lt;/script&gt;</a:t>
            </a:r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1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MusicaDAO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55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9E605BD8-0544-483F-9664-9AF80CFC97FD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06BCAD-0614-4F5E-A64E-8C0CE9DC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9" y="1640004"/>
            <a:ext cx="8024246" cy="17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FB834F2-AEE4-4EAD-8CC0-5E556053056F}"/>
              </a:ext>
            </a:extLst>
          </p:cNvPr>
          <p:cNvSpPr txBox="1">
            <a:spLocks/>
          </p:cNvSpPr>
          <p:nvPr/>
        </p:nvSpPr>
        <p:spPr>
          <a:xfrm>
            <a:off x="936051" y="1327513"/>
            <a:ext cx="7117703" cy="3264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D145B"/>
              </a:buClr>
              <a:buSzPct val="80000"/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Agora, vamos criar um método no nosso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MusicaController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094B51-EDD7-4EFD-B827-6B48EBB7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9" y="1867995"/>
            <a:ext cx="2848326" cy="2848326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2E6E4411-529E-4E49-824C-147011C8F603}"/>
              </a:ext>
            </a:extLst>
          </p:cNvPr>
          <p:cNvSpPr txBox="1"/>
          <p:nvPr/>
        </p:nvSpPr>
        <p:spPr>
          <a:xfrm>
            <a:off x="936051" y="555773"/>
            <a:ext cx="727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MANIPULAÇÃO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38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normAutofit fontScale="92500"/>
      </a:bodyPr>
      <a:lstStyle>
        <a:defPPr marL="0" indent="0" algn="l">
          <a:lnSpc>
            <a:spcPct val="150000"/>
          </a:lnSpc>
          <a:spcBef>
            <a:spcPct val="30000"/>
          </a:spcBef>
          <a:buClr>
            <a:schemeClr val="bg2"/>
          </a:buClr>
          <a:buNone/>
          <a:defRPr sz="1100" dirty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1554</Words>
  <Application>Microsoft Office PowerPoint</Application>
  <PresentationFormat>Personalizar</PresentationFormat>
  <Paragraphs>153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Bruno Melniski</cp:lastModifiedBy>
  <cp:revision>226</cp:revision>
  <dcterms:created xsi:type="dcterms:W3CDTF">2019-02-15T12:16:11Z</dcterms:created>
  <dcterms:modified xsi:type="dcterms:W3CDTF">2020-10-30T23:28:37Z</dcterms:modified>
</cp:coreProperties>
</file>