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59" d="100"/>
          <a:sy n="159" d="100"/>
        </p:scale>
        <p:origin x="2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588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2FABA9E-8064-72E3-153F-D180084EA9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070734"/>
                  </p:ext>
                </p:extLst>
              </p:nvPr>
            </p:nvGraphicFramePr>
            <p:xfrm>
              <a:off x="0" y="5784"/>
              <a:ext cx="12192000" cy="68522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2FABA9E-8064-72E3-153F-D180084EA9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784"/>
                <a:ext cx="12192000" cy="68522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5F9B39A-EA29-07CC-B700-21CE07E717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23630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5F9B39A-EA29-07CC-B700-21CE07E717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8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3C1A174-F737-FBC7-5884-124C901CF7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983681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3C1A174-F737-FBC7-5884-124C901CF7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83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b5b2d5f7-a7cf-47de-a456-f95f3b2bcf65}">
  <we:reference id="WA200003233" version="2.0.0.3" store="en-US" storeType="OMEX"/>
  <we:alternateReferences/>
  <we:properties>
    <we:property name="Microsoft.Office.CampaignId" value="&quot;none&quot;"/>
    <we:property name="reportUrl" value="&quot;/groups/a1c07a1c-9da6-49da-92a4-78fcd7dfc484/reports/09259cca-d756-4181-88db-d987699cac49/ReportSection2ac16fa554d93b76a018?bookmarkGuid=47b74a18-90d9-4507-8fdb-cf080166b8d1&amp;bookmarkUsage=1&amp;ctid=88eebcae-d6e6-4ef7-bba4-4c34f4c2d5e0&amp;fromEntryPoint=export&quot;"/>
    <we:property name="reportState" value="&quot;CONNECTED&quot;"/>
    <we:property name="reportEmbeddedTime" value="&quot;2024-01-13T11:04:30.926Z&quot;"/>
    <we:property name="creatorSessionId" value="&quot;4c360fa1-98c8-4ef1-afd7-137bf2852621&quot;"/>
    <we:property name="creatorUserId" value="&quot;10032002F8D172B9&quot;"/>
    <we:property name="creatorTenantId" value="&quot;88eebcae-d6e6-4ef7-bba4-4c34f4c2d5e0&quot;"/>
    <we:property name="reportName" value="&quot;BIProject&quot;"/>
    <we:property name="isFiltersActionButtonVisible" value="true"/>
    <we:property name="initialStateBookmark" value="&quot;H4sIAAAAAAAAA+1a60/bSBD/V5ClU++k6LTrt/uNV3VVCVCoejpVCI13x4lbx7bsNZBD/O83XjtAXiSER9Ie+RTva34z85vZnbWvDRmXeQLDQxig8d7YybIfAyh+bHGjY6Rt29HRp+72yafzw+3uPjVnuYqztDTeXxsKih6qr3FZQVKvQI3fzjoGJMkx9OqnCJISO0aORZmlkMT/YjOYulRR4U3HwKs8yQqolzxVoLBe9oKG0zPJ5n9aJBGEii/wFIVqWk8wzwrVPpsguBuB49gysELPBcZ9mlM2vRrm4vE0KIoTRXLrv+Fw/yovSJfrkQ0+6E4WMOZz0/dM05O+zxzLBhKlhnk9ZlteQCpQGlqpAstGh2tjN0uqgf63P9Z+mlWFwBOMdFeqYjWkZfZqI9yQZY6LjOym2/5BKHRbP7vcLZBGSOM9vzmjlgttz90sVRCnLf7AD0QgbZMxN/DQ4sJkznwV1wSfafhlnPaSlhTa9frflwZSmcQCi5py4XdyngY+QKJc/UeCAo0/bwTF2PRnUnejVu/aOIhJ5Wbtr5BU9bLvdlBdIqbvCBP9zmpkDcUI8/d7vNETSi3k2YxA0mrWs8hxuOBhGPgeM4GFgi1JQulHARPCRp/7ATqAtrhHwl2S3MuKWJDKnXY5rcoopMyO8aHIBnrdNuhrl49D7xiNB8hHHePvPhbYGiGVsWo1P8zUtDk+TpjoEcZrHjScCct1idz9w2pQW69z55RvM52bVklSDzxrfTvJ5r9imlGI/vAALzCZxnTb/2hf35upG7fuGuruVt59bSbiuWMIEH2Ue3cpubFfLGuJpSCLfJRNSA5yKOJyFKCjp09xWkdWLSxSzxO7Y3BP4l5fzYmq1vCa3uObyu87CaQ//jBqbyxON9u9XoE9GNFs/wm5SF72tyKK7POskFicE+ZBOanfCbklrRq1P1Rpu8Ww6Wx1B308xp6SLMcBTmEr+3GeozyXI788Mn8mtCPs9qFQYymUZmlxO0NNrr24GG2sxMDnM/cibepYnpl1W/MOV8i7j0PQpOLA9pgvOUMwQxeBUTr2Fm6Wz0sBGQ/OwwJSOYVYt57r/P8QI3+6YFpIXZmllXoMd81J7m6K6i/F8yVJ0543TGZ5lgwtsNDlluUgBkueN5wIgkgyU9img76g4zOyZzxvjFQpVUZqb9jJQ4O6teSTzx6rObm1zEPQ3jLDW2Z4NGmazOAxL+ChJwWEAKEALny5eq24KaZ9rcNbbWrRrjht7rZnOC9M37j+LFxf3gEN5aUTgmc6tuuF6LAg4MJetvi2fBuQ5gVgMoHIRcCCX7v4Hl1bLL35dWZ3m4y7BxtdmM++pdrIovwW6hML8s5PoMaIODP0qLvGbxUeyu5rJ9jnihI5zroJXeK81kUoqwKXxdZFPXo6PW99/rK3fgRbB1Cq4exr4deC8tscUyzclRWECe5frXqpsnYetmHXXHybEYSWCS4LTJ97jHMXmozwoAXwSoXZhAXq1RzPdmQUuUDLSUbVpvPQy5UXO5LNPv2KetAGvYbYoxkyu3zB9xBL2aM5FFGJLxwXLdMWjs84gJDhGjy3wjXY/8B/S9/z2JZpCUElnM1ccGzLC8wHjravkma3L3qU9I+xOKrz4xrz/S2Q0zoaNgHIblVuBAxQmwDjVEEUrRLfgypR8QnNgUKuWie/DNWbnCCY5zsBlYqScw98x+K+WH2LBfCYJW3gFvOpAOVWwHB+iI9/v8DQsb0AmfAtU1q06Xv8rXr9havXzXyl/Fa9zqleX/8TnFeRPfeLh9ctO7trL3y7m1L4zjbFaoVv8xLB5mbEUTI/tD3mhQ7jC3e4EMpYnPYhx+kFwxCF5bsOE7RbOb7JfIetvmUKCIMAQErfcgO0QVKZuuZT8ZdMQUKceJAGL/CuoqJScDDj04hVa+MB5JNHrhe75l+Avdmab2aXeVmlyhwEHkOKM8o9si3VUigXlHz1N6uGlkFGiCkYlhzfgvsPk2qlVG4rAAA=&quot;"/>
    <we:property name="bookmark" value="&quot;H4sIAAAAAAAAA+1aWW/bRhD+KwaBIi0gFLu8N2/xETSonTp2kKIIDGO4O5SYUKRALm2rhv97h0vKtm5ZPqSk1pO45zcz38zOLHltqaQcpDD8CH203lq7ef69D8X3HW51rGy8zQukA44S0hcowWUhQ5tG5QOd5Flpvb22NBRd1F+SsoK0XpAav551LEjTY+jWTzGkJXasARZlnkGa/IvNYOrSRYU3HQuvBmleQL3kqQaN9bIXNJyeCQr/3aEdQerkAk9R6qb1BAd5odtnGyT3Y/A8VwknCnxgPKQ5ZdNrYC4fT4PiJNW0b/03Gh5cDQqS5XqkkvemkwnGQm6HgW0HKgyZ57hAW+nhoB7zTl1AJlFZRqgCy0aGa2svT6u++Xcw1n6aV4XEE4xNV6YTPaRl9msl3JBmjouc9Gba/kEoTFsvv9wrkEYo6y2/OaOWC6PPvTzTkGQtfhEKKZRrM+aLAB0ubebNF3FD8JmBXyZZN21JYUxv/n1uIJVpIrGoKRd9I+MZ4H0kytV/FGgw+AfNRgk2/bky3WjEu7YOExK5WfsLpFW97Jtd1JeI2RvCRL+zGllDMcL87R5vzITSbPJkSqDdataz2PO45FEkwoDZwCLJViShCmPBpHQx5KFAD9CV90i4Rzt38yKRJHKnXc6IMnIpu2O9L/K+WbeNAbXJx6F3rMYCZKOO9XcPC2yVkKlEt5J/zPW0Oj5MqOgBymseDJwJzR0RuXsfq36tvc6dUb7ONG5WpWk98Ky17SSb/0hoRiF7w0O8wHQa023/g219b6Zp3LlrqLvb/e5LM+HPHUuC7KHav4vQjf4SVe9YStLIB9W4ZH8ARVKOHHT09GeS1Z5Vbxbrp/HdMbgnSben53hVq3hD7/Ez5tfdFLLvv1m1NZaHm3fdboFdGNHs4BGxSF32dmLy7PO8UFicE+Z+OSnfCZklqxqx31dZe8Sw6Wh1B33cxx4TLMcBTmEre8lggOpcjezywPiZ0omw14NCj4VQmmW22x0acu0nxehgJQY+nbqXSVP78syo26p3uEbcfRiCJhQLN2Ch4gzBjnwERuE4WHpYPi0FVNI/jwrI1BRi03pu4v8iRv5wzrSUuirPKv0Q7tqT3N0W0Z+L5yuSps03bOYEjooon0efO46HKFbMN7wYRKyYLV3bw1BS+ozsCfONkSilzknsLcs8DKhbTT4691jPyK1mFkF7jQyvkeHBpGkiQ8ACwaNASYgAIglchmr9WnFbVPtSyVutatmuOK3utmc4z01fuf4kXF/dAA3llRdBYHuuH0ToMSG4dFctvp3QBaR5AmwmEbkUTPzcxffo2mLlw68zu9tm3D/c6sJ89i3VVhblt1AfWZB3fgAxRsSZIUfdNX6rsCi6b5xgnyoK5DjrJnSFfO0IoawKXBXbEZrR0+F559Pn/c0j2DmEUg9nXwu/FJRf5qhi6amsIUrx4GrdS5WN87B1u+bi244hcmzwmbBDHjDOfWgiwkIN4JWO8gkN1Kt5geupOPaBllOMqk1v0cuVZ0vJZme/sh60Ra8h9mmGyi+f8T3ESvpokiIq8aXno2O70gsZB5Aq2oDl1rgG+x/Yb+V7HtexHSmphHOZD57rBMJekNq+SJh9d9GloH+MxV91fNxgvL8Fclp7wzYA2avKrYABehtgnGqI43X8u1+lOjmhOVCodevk56F6ExMkC0JPUKmoOA8g9BweyvWPWICAOcoF7rCQClDuCIbzXXz8+wWGnhsIZDJ0bOXQoR/w1+r1J65et/OV8mv1Oqd6fflPcF5k77lfPLxs2Xm08cL3aFsK39mqWK/wbV4iuNyOOSoWRm7AgshjfOkJF0GZyNMeDHB6wShC6YS+xySdVl5os9Bj6x+ZEiIhAJQKHV+gC4rK1A1nxZ9zDSlxYiENnuFdRUWlYH/GpxHr1sZ9GEymXM92zb8Ee3M038wu8/JKlwOQeAwZzij3SLdUS6FaUvLV36zeFns3N/8BBPqoyU0rAAA=&quot;"/>
    <we:property name="datasetId" value="&quot;38e7026c-d9b3-4ec1-8e3e-aa8ea626fea4&quot;"/>
    <we:property name="embedUrl" value="&quot;/reportEmbed?reportId=09259cca-d756-4181-88db-d987699cac49&amp;groupId=a1c07a1c-9da6-49da-92a4-78fcd7dfc484&amp;w=2&amp;config=eyJjbHVzdGVyVXJsIjoiaHR0cHM6Ly9XQUJJLU5PUlRILUVVUk9QRS1MLVBSSU1BUlktcmVkaXJlY3QuYW5hbHlzaXMud2luZG93cy5uZXQiLCJlbWJlZEZlYXR1cmVzIjp7InVzYWdlTWV0cmljc1ZOZXh0Ijp0cnVlLCJkaXNhYmxlQW5ndWxhckpTQm9vdHN0cmFwUmVwb3J0RW1iZWQiOnRydWV9fQ%3D%3D&amp;disableSensitivityBanner=true&quot;"/>
    <we:property name="pageName" value="&quot;ReportSection2ac16fa554d93b76a018&quot;"/>
    <we:property name="pageDisplayName" value="&quot;Overview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C1A25B3-B069-49B7-8434-8610FA4616DE}">
  <we:reference id="wa200003233" version="2.0.0.3" store="en-001" storeType="OMEX"/>
  <we:alternateReferences>
    <we:reference id="wa200003233" version="2.0.0.3" store="wa200003233" storeType="OMEX"/>
  </we:alternateReferences>
  <we:properties>
    <we:property name="embedUrl" value="&quot;/reportEmbed?reportId=09259cca-d756-4181-88db-d987699cac49&amp;groupId=a1c07a1c-9da6-49da-92a4-78fcd7dfc484&amp;w=2&amp;config=eyJjbHVzdGVyVXJsIjoiaHR0cHM6Ly9XQUJJLU5PUlRILUVVUk9QRS1M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227bOBD9lUDAoi/GgqRESexbcyl2gaTNNkUWi0UQDMmRo1aWvBKVxFv435eUlJsvsXOrFWyAPFgkTZ05MzwzQ+eHp9NqnMHkE4zQe+9tF8X3EZTft6g38PK7YwkDrgQyFokoJoJyCCK7qhibtMgr7/0Pz0A5RHOcVjVkbkM7+PfJwIMsO4She0ogq3DgjbGsihyy9F9sF9spU9Y4HXh4Oc6KEtyWRwYMum3P7XL7bKHQX337RlAmPccjVKYd/YLjojTdM0t8TBIJIBmnEVWhEsR+p2pnG5ir17uXNsB2itxAmlsAbkzFAUHlCyWBoQKlOY/ceJJmplsiJ3uX49LabdmYjB19O9aKYVGmCjKvsa/EqjXnh7dTZPWo+bR3Z/yoqEuFXzBppnKTmondSV+cbel0dKq6HS2jU0vZYVlYQpsV3czktHGdmzwrLnZKtMPae0+mg2tUH/Q55MqOzkL6MByWOATTPe49EW9inXValBrL09TgaA7xFzzHvG6xfqzzzqVkHvqJHanSfJh1IXPjo6+tRRLKnTMojQtJ+c061/nDfql5+fakccluWl5FDRvM2NAXw6cnVxFuV3+7FbZdILWWvHTknEzdAs0lRIwHYSSREyGoCsjygO/04mMzqWPBtCQh1Yr6xP7FKrSuWXgo2u3cbsdXR92652NZjJp9O21ysTpnUWUKa72daaOAOPb+PMMSO5ZynV559FNh5vn6fYbDan1224cG2AyZDahrJgfeMWR1I4Z2630bDWUbvs2wXZ7XWeYWOs6nTaA/h0p0zNwH7e4Zo7fk4U207ju7/9TQLn+6aqmsrmxAoN5+XfK1nII+6RePAq6TJARixYj44HMabyBhyxJyPQe5GV0W9CsDp8pSZTXzdrR4I7T1l/ugwUBj0rh9nSPMzRe6mcbG4oVa9G7XfkMXF/k7r1Oj6RJ3XovaC7LSejHWvpDSB85FHAphs0nQmHEvP9Ag3a6NsVjunCm3ZUKTkAJBJiRnRLOYk3sC4y2xvSW2zSS2A4SqLnFdTAfYrJ7B8eHz8WMU5tlS0zMa0afkEgiw/aBggQhDCAECQtmaGkJCBoJQkEQGOohjAOI/o4bsusa5X8rxF0L5IM0YLJ5mhIb7z6cpDVOLoS4/ra9MQ57OyEGRm7NP9WiDGmbb5a2Dr7ubR7C1D5WZrAqRl4XyyxIqVkq6AZnh3uV8PSR8ynmYBIEkhPiMYcDDlYXyC2et86Gl/BBLe9welb6g1JvNWHcN6EppFjGUMg5iyzGJpe1K1i08OWjCVAiKJjLCwFdSR2+FZ58Lz/9FG7cGK91logLAxEeQQkkeKu3TYMMa0yS2bGKP6atUmDvwWx8zFupABQQhDImgsfD5E0j+LbWBVaqzyT6eYzYP9nr+wdXFrW82g1s3A266e9+yWmxjx2obzQXig05VXzhsD2EitAooJVRQTSI/0iLyV8bHKyt4n/kq1OG1kaJrF0czaLO0MnbSBtvMRSh9jJ400Pp0C/xY0/vUphMfk5gQQGpL3EDYjwQ2EfG1TYkj98JZ1Fe36D2RuJ9XOayipPUfJEmopcCIMWIrh1itc4f/k1qTz+5YvsrSYc6E1tFcA4coicC2JZrwWCra/OD7hKv2kCKwkKAfiMDXQhDZxuAaHU9EeUiJIjqGOAJQmgX8rePpc8dD18nPfamIHnfDt3H0f9S2QFgoO6+B+7XuEnvNf2NBLyrTZ/vnqn7eba/Mohd2ZZlAlj2kZqaz+XTjAdXJkfNCr3HeCM969f3GAV/pfA+g3HDXVrWK6kQrymLGI4iCmAfAVhZaEqpUHZ3BGOfLLK0iAVpoxFj4PiOxFnzlhgYvjSwW/B6gosSPCU10QogEFnMBmy66vxYGstd6U3cL/LQt0Rb3bUVtqjEoPIQcF/RvllbItTP63h7O/S/1dfc2nf4HczImDeUtAAA=&quot;"/>
    <we:property name="datasetId" value="&quot;38e7026c-d9b3-4ec1-8e3e-aa8ea626fea4&quot;"/>
    <we:property name="pageName" value="&quot;ReportSection2f3effbaab25171c6c90&quot;"/>
    <we:property name="reportUrl" value="&quot;/links/EQeihcYByQ?ctid=88eebcae-d6e6-4ef7-bba4-4c34f4c2d5e0&amp;bookmarkGuid=902f488f-690c-48d1-ac04-8b433c70594d&quot;"/>
    <we:property name="reportName" value="&quot;BIProject&quot;"/>
    <we:property name="reportState" value="&quot;CONNECTED&quot;"/>
    <we:property name="pageDisplayName" value="&quot;By Category&quot;"/>
    <we:property name="backgroundColor" value="&quot;#FFFFFF&quot;"/>
    <we:property name="initialStateBookmark" value="&quot;H4sIAAAAAAAAA+1aWW/jNhD+K4GAYl+MgtTNfcu1aLG5mixSFEUQDMmRrV1ZciUqiRv4v5eklMtH7FxrBQ2QB4ukqW++GX4zQ+fakWk1ymB8AEN0PjtbRfFjCOWPDer0nLwdOzz8ur95/PX8YHN/Vw8XI5UWeeV8vnYUlH1Up2lVQ2Z20IN/n/UcyLIj6JunBLIKe84Iy6rIIUv/xWaxnlJljZOeg1ejrCjBbHmiQKHZ9kIv18/63fRXT78RhEov8ASFakaPcVSUqn12Ew+ThANwN6ARFaFgRH+namYtzOXrzUstsO0iV5DmGoAZE7FPUHhMcHBRgJBBEJnxJM1Uu4SPd69GpbZbszEeGb62tRX9okwFZI61r8SqMefa2S6yemg/7T4YPynqUuAxJnYqV6ka653k5WBDpsNz0e6oGZ1oyo7KQhNqV7Qz43PrKzM5KC63S9TD0vlMJr1bVJvyAnKhR6chbfb7JfZBtY+7L8SbaGedF6XE8jxVOJxBfIwXmNcN1i913rqUzEI/0yNVmvezNmTufPStsYhDuT2AUpmQ5N+1c40/9Jfsy7fG1iU7aXkTNW5vyoauGD45u4lwvfr7vbBtA6mx5K0j52xiFsiAQ+QGfhhxDAhjVPhkccC3AvHFTsqYuZKTkEpBPaL/YhFq18w9FM12ZrfTm6Ou3fOlLIZ231aMTKzOWFSpQluvZ5ooIIa9PwdYYstSLtMbjx4Uapav36c4rFZnt3mwwKbItKBumew5p5DVVgz11ns6GsomfO2wXp7XWWYWGs4nNtBfQyVaZh6D9vCM0Xvy8CFaj53df2polr9ctURWVzogUG69L/laTEGX9CuI/EAmSQhEixHxwAtovIaEzUvI5QxkO7oo6JcGTpWlQmvm/WhxhqjrL/NBggJr0qh5nSHMzBfSTqO1eK4WfdrR35DFZf7JadVossCdt6L2hqw0Xoylxzj3IAhYHDKms4lvzXiUH7BIt2qlNJYHZ8psmdAkpEDQZTxwiXTjgDwSGB+J7SOxrSex7SNUdYmrYtpHu3oKx+bh6XMU5tVS0ysa0aXk4jPQ/SBzfRaGEAL4hLoraggJXWCEAifcl34cAxDvFTVkxzTO3VKOvxDKJ2lGb/60S2i493qaYpmaD3XxaX1nGvJyRvaLXA0O6uEaNUy3yxv733bWj2BjDyo1XhYibwvllwVULJV0BTzD3avZeoh5NAjCxPc5IcRzXfSDcGmh/MZZ66KvKT/CUh+3Z6UvKOV6M9ZDA9pS2o1c5Dz2Y80xibnuSlYtPAOQxBUhCJrwCH1PcBl9FJ5dLjz/F23cCqy0l4kCABMPgTPBg1BIj/pr1hib2LKxPqbvUmEewG987Lqh9IVPEMKQMBozL3gByb+lOrBKMRjv4QVms2Bv559cXdz7ph3cuBsw0+37FtViaztWW6guEZ90qrrCYXMIEyaFTymhjEoSeZFkkbc0Pt5ZwfvKV6EGr44UWZs4mkKbpZXSkzrYpi5C6XP0xELr0i3wc03vUptOPExiQgCpLnF9pj8SWEfE1zolDs0Lp1Hf3KJ3ROJ+XuWwjJLGf5AkoeQMI9clunKIxSp3+D+pNTk0x/Jdlg4zJjSODiQEECUR6LZEkiDmgtoffF9w1R5SBDck6PnM9yRjhDcxuELHE9EgpEQQGUMcAQjp+sFHx9Pljoeukp+7UhE974Zv7ej/qHWBMFd23gP3K90ldpp/a0EnKtNX++eqbt5tL82il3plmUCWPaVmptP5dO0B1cqR8UKncd4Jz2r1/doB3+h8B6DccddUtYLKRArqxm4QQeTHgQ/u0kKLQ5WKkwGMcLbMkiJiIJlEjJnnuSSWLFi6ocIrxYs5vweIKPFiQhOZEMLBjQMG6y66vxUKsvd6U3cP/KQp0eb3bUWtqhEIPIIc5/RvmlbIpTH60R7O/C+1FRTDQsqzZT3fzfoW238yf9Y1Bi4AAA==&quot;"/>
    <we:property name="isFiltersActionButtonVisible" value="true"/>
    <we:property name="reportEmbeddedTime" value="&quot;2024-01-13T11:04:59.520Z&quot;"/>
    <we:property name="creatorTenantId" value="&quot;88eebcae-d6e6-4ef7-bba4-4c34f4c2d5e0&quot;"/>
    <we:property name="creatorUserId" value="&quot;10032002F8D172B9&quot;"/>
    <we:property name="creatorSessionId" value="&quot;81d2496c-2062-4be3-9e3d-47794d3a1e88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2BDB839-30B5-4268-BC22-6F0BF86CC59B}">
  <we:reference id="wa200003233" version="2.0.0.3" store="en-001" storeType="OMEX"/>
  <we:alternateReferences>
    <we:reference id="wa200003233" version="2.0.0.3" store="wa200003233" storeType="OMEX"/>
  </we:alternateReferences>
  <we:properties>
    <we:property name="embedUrl" value="&quot;/reportEmbed?reportId=09259cca-d756-4181-88db-d987699cac49&amp;groupId=a1c07a1c-9da6-49da-92a4-78fcd7dfc484&amp;w=2&amp;config=eyJjbHVzdGVyVXJsIjoiaHR0cHM6Ly9XQUJJLU5PUlRILUVVUk9QRS1M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Va227bOBD9lUIvfTEW1JVS35o0xS7QZtMm6O6iCIIRObbVypIrUUm8gf99h5Rs15fEjh3HytZPEkmNzpwZzhxJvrNkUg5TGJ3CAK031lGefx9A8f2VbXWsbH4MbZSBYB6yMJKxcCVyh1blQ5XkWWm9ubMUFD1UX5KyglQbpMGvlx0L0vQMevqsC2mJHWuIRZlnkCb/Yr2YplRR4bhj4e0wzQvQJs8VKNRmr2k5nRMU+zeX7ghCJdd4jkLVo59xmBeqOQ9DHyNb+IHruVHAIhBM+1LWswbm+vX6pgbYcZ4pSDICoMe4EwIXjPnMkzYDJxK+o8e7SaqaJfHo5HZYkN/Exmio6TsmL3p5kQhILeNfgWXtzp11nKfVwBydzI2f51Uh8DN2zVSmEjUiS/Km/0omgyvRWCRGx0TZWZEToWZFMzO6MqHTk/385rhAGpbWGza+pJEyyXppw/vM0YsabJkmAgsd1fgb8WNcGiBFVR9IUGA8G9Z31AD0fC7NNBrH76wPCZFR2/4CaaXNvn5HV8j8JntNoOh3qaHVYST0336KjbmiNHfZNzkEghZ4Pvhd7rPI9xzuyiB2XXmAmMYFZHIJshn9hYO5ASt1FIF5sXDiLlJpAtrG3A28+6PYFLb3ZtKPJY89qmZe6NuOyyV4usisjHRtzrg2qUlOx3pf5ANjtymiklYu52VVqnygsXSsOj4UwY71Vx8LbBjKZKIaWk5ztczVHwv8PYLZ+sRgW9wVGuZYQ5lG6+vKsGdVmuqFl03Qn6iWTWlZjesXTPp1lNQZj0DtOAwwDOIo5qEXxeyBXjSX8dz2A5sJJkMIOYCQjufvIePJC/K5ZeluQE1rx4GSvmHmIWjzeW+PO9Pe81ZeQyZQLjWet71egT2YcHqyI9AuZfdVXkgsroiXwRLcz3iNWVVjfV9ljRhjy1t2A+i/J0R8IfqjD2Q0XUY5nd/UgXdaOmooP11pBl/NBvR0cz/rH4RiRbXpbNTxD47+UwWF3qUvk/uPpLH7p9Xg5fJvPNgafnsEY0pPOsd9yqW59klXmTJwNDIF+F1STJ687M59TB94H2vmW41ztmN1E1qpI5qUqUk/OOBJgWwBlBl3tRJiknQ7kKAJIHBjjIBFD2j/ZkNe5MPTjeVNWcU/KqRQLObR+WSCjj9NDh4tlEiMykrvtZlU6syusBcvWWrMcwrrHFNKoqeQSg2sppp0JoC6Caa0lm715+qq4CyytLswmYG0N5YhGiFFmXY/M2lSc+T8TO2Gwbhft+5Fos7zbtyAOMX7LUzT80lF6pSIh+FtoTjaKlTX9scYise0xz1shKdxfLOes9e0qUt3Vzpd5rsoXGSc2S7zNyjdz5VXD3mTJqWiyUQssmtvkVYCCtmSlNrW5/p9CHfCIMTIC6UdMYcJ5gvYPpwfEcqqwE3hf0SzegH0Ra4gJcWQqW0E8S6ReXr4Ncm+63LwHECwbcZt5kuGByb57XXPYDzDwmiCF0n1CidqwoWIhe0G3BWeE5HCDOw4XEt4Kx74nr8XP1/NNNDa1I23L537a8Ybfz9x3bDrizB0ffD8OIp4WH8FfeYc/99ozh+6kky+YOz6drQtsrH90JspuYDd2aLAKP3MdXLbkuKyg9Q3LYwz4IKTJHNIbkuODov0PdY87ZSJOO8DncyRoA3GEhw/AuQg7CjwfeTo72Qw7NoeiCBkoeQA6LuO4LsZjLtBGAYSQog8V/Ao8ILtZdLBX3rd84HiYJ9Dj1DdID7qa2hbOKw7Xuw5IWMRhDEwhoKLqH5Webgo4K2K89sV+yHqepRwng0BZa4tXMHW/4ukLVXzBRf8J+2z+9EsTTd67L4VoChzVgrcQ726MZ6QWv3b3KM1kW7+ASREEPuRJ4WUEQSODIS3dj+DsXJUKUW2Fja1sbqqauaVKocg8AwyXFE9KadIXqNcU0H1/x2nxXM8/g8/qmFgiSkAAA==&quot;"/>
    <we:property name="datasetId" value="&quot;38e7026c-d9b3-4ec1-8e3e-aa8ea626fea4&quot;"/>
    <we:property name="pageName" value="&quot;ReportSection885e91c563439609ac01&quot;"/>
    <we:property name="reportUrl" value="&quot;/links/EQeihcYByQ?ctid=88eebcae-d6e6-4ef7-bba4-4c34f4c2d5e0&amp;bookmarkGuid=f73ae6a2-0253-4a64-b99a-816a3fd1dde6&quot;"/>
    <we:property name="reportName" value="&quot;BIProject&quot;"/>
    <we:property name="reportState" value="&quot;CONNECTED&quot;"/>
    <we:property name="pageDisplayName" value="&quot;By Product &amp; Brand&quot;"/>
    <we:property name="backgroundColor" value="&quot;#FFFFFF&quot;"/>
    <we:property name="initialStateBookmark" value="&quot;H4sIAAAAAAAAA+VabVPbOBD+Kx1/6ZfMjfxu9xtQOnfTQil0enfTYZi1tAluHTuVZSBl+O+3kp2keYGEhBBz5VMsyatnn13tPra5tURaDjIYHkMfrTfWflF874P8/sq2OlbejH38+P5o7/T9xfHe0SENFwOVFnlpvbm1FMgeqi9pWUGmLdDg1/OOBVl2Aj191YWsxI41QFkWOWTpT6wX05SSFd51LLwZZIUEbfJMgUJt9oqW0zXtbf/h0o7AVXqFZ8hVPXqKg0Kq5jqKfIxt7geu58YBi4EzDb6sZw3M5ev1pgbYQZErSHMCoMdCJ4KQM+YzT9gMnJj7jh7vpplqliTDw5uBJL+JjeFA83VAXvQKmXLILOOfxLJ259Y6KLKqb34dTo2fFZXkeIpdM5WrVA3Jkri+fCXS/gVvLBKjd0TZiSyIULOimRlemFjpycvi+kAiDQvrDbs7p5EyzXtZw/vE0c812DJLOUod1eQb8WNc6iNFVf8QoMB4Nqh31AD0fCHMNBrHb60PKZFR2/4CWaXNvn5Ld4jiOn9NoOjvXEOrw0jov/0SG3NHaXbZNjkEghZ4Pvjd0Gex7zmhK4LEdcUOYppIyMUcZDP6GwdzBVbqKALzEu4kXYxiAXSMQzfw7o9iU8nemUk/EWHiuQK9yLcdNxTg6SKzMNK1OePaqCY5HeudLPrGblM1Ba2cz8uqVEVfY+lYdXwogh3r70uU2DCUi1Q1tBwXap6rv2b4ewSz9YXBNnsqNMw7DWUcra8Lw55XWaYXnjdBf6JaNqZlMa7fMOmXUVJnPIKNIgowCpI4CSMvTtgDvWgq40PbD2zGmYggCgG4cDx/CxlPXpDPLUt3A2pcO3aU9A0zD0Gbznv7rjPuPXviCnKOYq7x7PV6Ensw4vRwQ6Bdyu6LQgqUF8RLfw7uKV5hXtVY31V5I8bY/JFdAfqfKREv+eXwAxnN5lGO51d14K2WjhrKL3eawVeTAT3d7Gf9iyAXVJvOSh1/5+g/VSD1KX2Z3B+Rxr48rvovl3/jwdrw2yMYM3rSObikXJpqn3SXKQP7Q1OA36Zy9ORld+5jesfnWDPfapyTE6ub0EId0aRMTfrOAY8KZAugTLirlRATpNuBBE0AgZtgDCx+QPs3B/JzMTheWd6UVfKjQgrFbB6djSbo96fRj0cLJRKjotJnbSKVOpM77Nlb5hrzlMI6w4yS6CmkUgOrqSadEaBuihmtpa0+Lq4KzixLmwuTCUh7ZRmiEVKU6fQzkyY1R86v1K4YjPt161Yk6jTvxg1IMrzfwjg9n1Skjol4GN4aiqOtQnVpf0xAPqY9buEgPI3jq/WcraZNXbq7wuky30XuIguZ7TJ/hdL9XHn1kDdZWiqaTPksu/YaacVBipak1Lo+1+9DQicKIoy9SNgxcxhnPof1w3mEUFYSV4V/hGb1DOjPhYKMFEOu1hHEm0Tm6eHXJPuuG4LnAIJts9BmvmC4Y5L3rnoG4wlKowleJNULnKgJ5zzhthuELvecmBRmYCfRUsJb8cD3/L34+Wqmgdambrx+6dxeM175+4nrRl2fR5Hrg+cncRxG9VfQZ87x/43m/KEryegLxqZvR9siG9sPvZkSM9idNQqM0s9chzctKS4bSH3TwkIGIQ9Jkjkkt0WIDov1HkuedsqUn10CXUyRoA0mAhw/BgyB23Hg+xiiv5HBqGt7wIOIRSIEQN91eLiZwaQbRFEgIILYc3kYB16wvkza+Uuvez5Q7Oxz6D6qa8RHfQ1tC4d1x0s8J2IshigBxpCHPK6fVR4uCnijkuJmwXmIux4lnGdDQJlrc5ez5f9F0paq+YIL/pP22e1olqYbPfbcclCUOQsF7q5e3RhPSK3+Y/ZoTaSb/wDiPEj82BNciBgCRwTcW3qewVjZr5QiWzOH2lhdVDWLSpUD4HgCOS6onpRTJK9RLKmg+v8dzZcqjSht3u+usL729+4/ywhT/KopAAA=&quot;"/>
    <we:property name="isFiltersActionButtonVisible" value="true"/>
    <we:property name="reportEmbeddedTime" value="&quot;2024-01-13T11:06:36.126Z&quot;"/>
    <we:property name="creatorTenantId" value="&quot;88eebcae-d6e6-4ef7-bba4-4c34f4c2d5e0&quot;"/>
    <we:property name="creatorUserId" value="&quot;10032002F8D172B9&quot;"/>
    <we:property name="creatorSessionId" value="&quot;9f0c61d5-4dff-4712-a7a6-7d973ce35447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7B7086A-A8F4-45AF-9742-7ADD454BC153}">
  <we:reference id="wa200003233" version="2.0.0.3" store="en-001" storeType="OMEX"/>
  <we:alternateReferences>
    <we:reference id="wa200003233" version="2.0.0.3" store="wa200003233" storeType="OMEX"/>
  </we:alternateReferences>
  <we:properties>
    <we:property name="embedUrl" value="&quot;/reportEmbed?reportId=09259cca-d756-4181-88db-d987699cac49&amp;groupId=a1c07a1c-9da6-49da-92a4-78fcd7dfc484&amp;w=2&amp;config=eyJjbHVzdGVyVXJsIjoiaHR0cHM6Ly9XQUJJLU5PUlRILUVVUk9QRS1M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WW/bOBD+K4Ve+mIsqJNi35o0xS7QZtOm6O6iCIIhObbVypKrI4k3yH/fISXH8RUfietk26IPFo/RN9+cpHLt6KQcpjA6hgE6r5yDPP82gOLbC9fpONn0mIQo9oXrSo1eBIGrQs5pVT6skjwrnVfXTgVFD6vPSVlDagTS4JezjgNpegI989SFtMSOM8SizDNIk3+xWUxTVVHjTcfBq2GaF2BEnlZQoRF7QcvpmaC4v/n0RlBVcoGnqKpm9CMO86JqnyPOYpexmINELRnzpQe0p2xmLczV681LLbDDPKsgyQiAGfME+lqHQoIbs8BlQYCBGe8madUukaOjq2FBehMbo6Gh75C06OVFoiB1rH4Flo06185hntYD++toavw0rwuFH7Frp7IqqUYkSV/2X+hkcK5aicToDVF2UuREqF3RzozOrenMZD+/PCyQhrXzit2c0UiZZL205X2i6KcGbJkmCgtjVfmV+LEqDZCsan5oqMBqNmzeaACY+VzbabSKXzvvEiKjkf0Z0tqIffmGduj8MntJoOjfmYHWmJHQf71jG7ujtG/ZNTkEghawkHHyAeULj/mhCNxIxnuwqSwg03OQ7ehPbMw1WGmsGEuIw9CTgnNPQAjSj8N9RGZdVvnAvHDW98y6n9KEqyhp7BcphXEkPRUHSgW+jKTPltuvLUxv7SR3w8hliukYKImD0l4QEmELbdyIs3qNa4rXcd4W+cDKbYugppVzepAWpDPNNJYh23Wcv/pYYMtNppOqJeQ4r+ZZ+mOGuQ04bR4ssBkOLajbSOhMrPVlodmzOk3NwrPW6I/j9C0z90Gb9fvObQy+1heQKdRzAfi61yuwB2NOjx4ItEvefZ4XGotz4mUwB/cjXmBWN1jf1lnbWrCtoP+eEPGF6o/ekdB0HuXt/LoKvDGNkIFyZ6cdfDEZMNPt+5x/EIp7Wb8v8+0d/YcaChOlz5P799Qx9o/rwfPl32qwTbFKqVE+7JPxpuoV7bJxdzCyGe9NUowbd7ezTLU9B46x1JPGOQkRk/UXFu7WxRrS9w54nJGeAJQJd03robj2WcxUIFQU8hiVkNHK1vFTPjxeu58oa/m9RjLFrB+djifo94fxj407k0mHNWlOOpMt7uyeuVI41dOcYkpe9BjNSZe6jbYB6IzRdBNMaSG958/FOcGb5ejhfcAEobt21TcIycYU+8w6SUOQd5fXdU2xvE/cSUt4h3WrBMgUl2+/dc1H7QiX9vx3wf2PesKVlVFCsUlh3EEQPI7i61WbHTpNk7J9zei4yHzwXDrtC0mnv9Wn/aVe9R6hrAtcF+97tKtnQL6+6BFrJ1gc1uU2vZOCQm/rHbtQoLkS0OiFTDDmITDwoogzfs+x/EcRTRU8q5431dMqNGQHLqoYfN+PIOBaRUpJd/9kN05hq/VzJXtahYbsCAMdChEwHUWagwDF/OVkT184iYhzJbkOPF/HSgju7+LCabNe4sfdOY3v7fZ027TpFeszbiueHvTvJm2NeX4o9scKbxvY1ukORluWhMp0yUdX+05U85o0yYpFrh9IxZTncgY+l/R/+8rwnH3mV6iuC72d0jPYvW2vJZ/WSfBX7lg3d6APXR74fsil+TaqYiXtWWnFebVM1Gkf6GFKLSuQhaA9yTTGCpRWrmw+mG8tUARKS8E9P/ZcIUUQkfCHCcQudmMmhGYxhgFDCMX26XLvF5ZLvubs7dvxAVaXiBt9On4qHDbXB1q4AZfUuTMWMDeIfSFwpcNVeFXJ/Gre21ytA8EgYB6D2OMx4+oBZ+RfBW4vfcVjn0XaiXH93TRyFVTkOwuvDBeG2t/Wt56MAehsuMsLwWl2m5judoG5qEFypkTImWZCr4xpsJAP6qoiPDOBbaUuypx5XZVDUHgCGS7IoORXkGnUK7Ko+XPH2wR6c/MfOZBLL4gpAAA=&quot;"/>
    <we:property name="datasetId" value="&quot;38e7026c-d9b3-4ec1-8e3e-aa8ea626fea4&quot;"/>
    <we:property name="pageName" value="&quot;ReportSection670810087abedb003b2a&quot;"/>
    <we:property name="reportUrl" value="&quot;/links/EQeihcYByQ?ctid=88eebcae-d6e6-4ef7-bba4-4c34f4c2d5e0&amp;bookmarkGuid=279d92c2-10c7-48a5-b62c-26fe4ce2100e&quot;"/>
    <we:property name="reportName" value="&quot;BIProject&quot;"/>
    <we:property name="reportState" value="&quot;CONNECTED&quot;"/>
    <we:property name="pageDisplayName" value="&quot;By Customer&quot;"/>
    <we:property name="backgroundColor" value="&quot;#FFFFFF&quot;"/>
    <we:property name="initialStateBookmark" value="&quot;H4sIAAAAAAAAA+1aW0/bSBT+K5Vf+hKtxndP34BS7aqFslB1d1UhdGbmJHHr2OnYBrKI/75nxg4hNxICNLAt4sGe63e+c51xrhyVlsMMRocwQOeNs1sU3wagv71ynY6Tt20fP74/2Dl+f3a4c7BPzcWwSou8dN5cORXoHlaf07KGzKxAjV9OOw5k2RH0zFsXshI7zhB1WeSQpf9iM5i6Kl3jdcfBy2FWaDBLnlRQoVn2nIbTO+3t/ubTjiCr9BxPUFZN6zEOC12171HMEpexJAaBSjDmCw9oTtn0Wpirx5tNLbC9Iq8gzQmAafM4+kqFXICbsMBlQYCBae+mWdUOEaP9y6EmuYmN0dDwtUdS9AqdSsgcK5/GshHnytkrsnpgn/an2k+KWks8xq7tyqu0GtFK6qL/SqWDM9muSIxeE2VHuiBC7Yi2Z3RmdWU6+8XFnkZqVs4bdn1KLWWa97KW94mgnxqwZZZK1Ear4ivxY0UaIGnVPCiowEo2bHY0AEx/oWw3WsGvnA8pkdGs/Rmy2iz7+i3NUMVF/ppA0d+pgdaokdB/vaUbO6O0uzw1OQSCBrCQxWQD0uce80MeuJFItqBToSFXc5Bt60+szDVYabSYCEjC0BM8jj0OIQg/CbfhmXVZFQOz4aztmXE/pQpXUdLoL5ISk0h4MgmkDHwRCZ8t11+bid7ZztgNI5dJphKgIA5SeUFIhC3UcbOclWucU7yO804XA7tum/UUjZyTg6Qgmamn0QzpruP81UeNLTe5SquWkMOimmfpjxnm7sFp82KBzXBoQd14QmeirS8L1Z7XWWYGnrZKfxyjb5m5C9qs3XdufHBHnUMuUc054E6vp7EHY073Hwi0S9Z9VmiF+ox4GczBPcZzzOsG67s6b0sLthH031MiXsv+6AMtms2jvOlfV4C3phAyUG7NtI2vJg2mu93P+QdB38n6XZFv6+j/rEEbL32Z3B9Qxdg/rAcvl38rwSbJKqNCea9PypvKVzTL+t3uyEa8t6keF+5uZ5loW3Yco6lnjXPiIibqL0zcrYk1pG8d8DgiPQMoE+6a0kPGymcJkwGXURgnKLmIVpaOn4rh4dr1RFmL7zWSKmbt6GTcQc9/jh/uXZlMKqxJcdKZTHFn58ylwqma5gQzsqLHKE66VG20BUBnjKabYkYDaZ+Pi2OCN8vRw+uACUJ37axvEJKOyfeZNZKGIO82r+uqYnmd+CQl4S3WrRAgMlw+/cY0H7UiXFrz3wb3P6oJV2ZGAfo+ifEJnOBxBF8v2zyh0TQh21eMjovMB8+l0z4XdPpbfdpfalUHCGWtcV28B2hHz4DcOe8Ra0eo9+pyk9pJglabWsdTCNBcCSj0QsYZ8xAYeFEUs/iOY/mPIpoyeF69bKqnRWjIDlyUCfi+H0EQKxlJKdztk90Yhc3WL5XsaREasiMMVMh5wFQUqRg4SOYvJ3v6wolHcSxFrALPV4nkPPaf4sLpfrXEj7tzGt/bbem26b5XrC+4rHh+0L+bsDXm+aHYH8u9rWNbo9sdbZgSKlMl719uO1DNS9IEKxa5fiAkk54bM/BjQf+bZ4aXbDO/XHVd6G2XmsHubXot+bxOgr9ix7qxA33oxoHvh7Ew30ZlIoU9K604r5apPOkDvUyJZRdkIShPMIWJBKmkK5oP5hsvyAOpBI89P/FcLngQ0eIPWxC72E0Y54olGAYMIeSbh8utX1gu+ZqztW/Hu1hdIN7r0/Fz4bC5PlDcDWJBlTtjAXODxOccVxpchZeVKC7nrc1VKuAMAuYxSLw4YbF8wBn5V4LbSl3x2GeRtmOcf+/ruRIqsp2FV4YLXe1va1vPRgF0NnzKC8Fpdhuf7naBuahAxEzyMGaKcbXSp8FC3q2rivDMOLZddVHkLOqqHILEI8hxQQQlu4JcoVoRRc3PHe2XRoMobe/o1xjfyHv9H7E1dmypKQAA&quot;"/>
    <we:property name="isFiltersActionButtonVisible" value="true"/>
    <we:property name="reportEmbeddedTime" value="&quot;2024-01-13T11:07:02.555Z&quot;"/>
    <we:property name="creatorTenantId" value="&quot;88eebcae-d6e6-4ef7-bba4-4c34f4c2d5e0&quot;"/>
    <we:property name="creatorUserId" value="&quot;10032002F8D172B9&quot;"/>
    <we:property name="creatorSessionId" value="&quot;2b6e33a7-a6f7-4054-af60-47cd4651583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 Van Anh</cp:lastModifiedBy>
  <cp:revision>3</cp:revision>
  <dcterms:created xsi:type="dcterms:W3CDTF">2018-06-07T21:39:02Z</dcterms:created>
  <dcterms:modified xsi:type="dcterms:W3CDTF">2024-01-13T11:08:06Z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