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Dosis"/>
      <p:regular r:id="rId37"/>
      <p:bold r:id="rId38"/>
    </p:embeddedFont>
    <p:embeddedFont>
      <p:font typeface="Bebas Neue"/>
      <p:regular r:id="rId39"/>
    </p:embeddedFont>
    <p:embeddedFont>
      <p:font typeface="Fjalla One"/>
      <p:regular r:id="rId40"/>
    </p:embeddedFont>
    <p:embeddedFont>
      <p:font typeface="Pacifico"/>
      <p:regular r:id="rId41"/>
    </p:embeddedFont>
    <p:embeddedFont>
      <p:font typeface="Quicksand"/>
      <p:regular r:id="rId42"/>
      <p:bold r:id="rId43"/>
    </p:embeddedFont>
    <p:embeddedFont>
      <p:font typeface="PT Sans"/>
      <p:regular r:id="rId44"/>
      <p:bold r:id="rId45"/>
      <p:italic r:id="rId46"/>
      <p:boldItalic r:id="rId47"/>
    </p:embeddedFont>
    <p:embeddedFont>
      <p:font typeface="Quicksand Medium"/>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2402FC-607E-40FA-AC11-BBB742B35030}">
  <a:tblStyle styleId="{BA2402FC-607E-40FA-AC11-BBB742B35030}"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CC60CDF-FD5A-4465-B426-4EF0CADF736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42" Type="http://schemas.openxmlformats.org/officeDocument/2006/relationships/font" Target="fonts/Quicksand-regular.fntdata"/><Relationship Id="rId41" Type="http://schemas.openxmlformats.org/officeDocument/2006/relationships/font" Target="fonts/Pacifico-regular.fntdata"/><Relationship Id="rId44" Type="http://schemas.openxmlformats.org/officeDocument/2006/relationships/font" Target="fonts/PTSans-regular.fntdata"/><Relationship Id="rId43" Type="http://schemas.openxmlformats.org/officeDocument/2006/relationships/font" Target="fonts/Quicksand-bold.fntdata"/><Relationship Id="rId46" Type="http://schemas.openxmlformats.org/officeDocument/2006/relationships/font" Target="fonts/PTSans-italic.fntdata"/><Relationship Id="rId45" Type="http://schemas.openxmlformats.org/officeDocument/2006/relationships/font" Target="fonts/PT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icksandMedium-regular.fntdata"/><Relationship Id="rId47" Type="http://schemas.openxmlformats.org/officeDocument/2006/relationships/font" Target="fonts/PTSans-boldItalic.fntdata"/><Relationship Id="rId49" Type="http://schemas.openxmlformats.org/officeDocument/2006/relationships/font" Target="fonts/Quicksand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Dosis-regular.fntdata"/><Relationship Id="rId36" Type="http://schemas.openxmlformats.org/officeDocument/2006/relationships/slide" Target="slides/slide31.xml"/><Relationship Id="rId39" Type="http://schemas.openxmlformats.org/officeDocument/2006/relationships/font" Target="fonts/BebasNeue-regular.fntdata"/><Relationship Id="rId38" Type="http://schemas.openxmlformats.org/officeDocument/2006/relationships/font" Target="fonts/Dosi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ab0f86f00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ab0f86f00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ab0f86f00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ab0f86f00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b0f86f00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b0f86f00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ab0f86f00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ab0f86f00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b0f86f00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b0f86f00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b0f86f00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ab0f86f00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ab0f86f00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ab0f86f00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ab0f86f00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ab0f86f00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ab0f86f00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ab0f86f00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a7be6e973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a7be6e973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68b5eb2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68b5eb2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a7be6e9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a7be6e9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0a7be6e9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0a7be6e9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0a7be6e9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0a7be6e9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ab0f86f00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ab0f86f00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ab37d59cd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ab37d59c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0a7be6e973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0a7be6e973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0a7be6e97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0a7be6e97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ab0f86f00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ab0f86f00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ab37d59cd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ab37d59cd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ab578674b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ab578674b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a7be6e9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a7be6e9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0a7be6e97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0a7be6e97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0a7be6e97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0a7be6e97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b0f86f00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b0f86f00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b0f86f0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ab0f86f0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a7be6e9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a7be6e9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b0f86f00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b0f86f00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a7be6e9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a7be6e9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11" name="Google Shape;11;p2"/>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sp>
        <p:nvSpPr>
          <p:cNvPr id="12" name="Google Shape;12;p2"/>
          <p:cNvSpPr txBox="1"/>
          <p:nvPr>
            <p:ph type="ctrTitle"/>
          </p:nvPr>
        </p:nvSpPr>
        <p:spPr>
          <a:xfrm>
            <a:off x="1073750" y="1108170"/>
            <a:ext cx="6996600" cy="229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5200"/>
              <a:buNone/>
              <a:defRPr sz="65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2466000" y="3804680"/>
            <a:ext cx="4212000" cy="365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5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pic>
        <p:nvPicPr>
          <p:cNvPr id="14" name="Google Shape;14;p2"/>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15" name="Google Shape;15;p2"/>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pic>
        <p:nvPicPr>
          <p:cNvPr id="83" name="Google Shape;83;p11"/>
          <p:cNvPicPr preferRelativeResize="0"/>
          <p:nvPr/>
        </p:nvPicPr>
        <p:blipFill rotWithShape="1">
          <a:blip r:embed="rId2">
            <a:alphaModFix amt="79000"/>
          </a:blip>
          <a:srcRect b="0" l="0" r="34742" t="39375"/>
          <a:stretch/>
        </p:blipFill>
        <p:spPr>
          <a:xfrm flipH="1">
            <a:off x="12901" y="2"/>
            <a:ext cx="2821699" cy="2621327"/>
          </a:xfrm>
          <a:prstGeom prst="rect">
            <a:avLst/>
          </a:prstGeom>
          <a:noFill/>
          <a:ln>
            <a:noFill/>
          </a:ln>
        </p:spPr>
      </p:pic>
      <p:pic>
        <p:nvPicPr>
          <p:cNvPr id="84" name="Google Shape;84;p11"/>
          <p:cNvPicPr preferRelativeResize="0"/>
          <p:nvPr/>
        </p:nvPicPr>
        <p:blipFill rotWithShape="1">
          <a:blip r:embed="rId2">
            <a:alphaModFix amt="79000"/>
          </a:blip>
          <a:srcRect b="0" l="0" r="34742" t="39375"/>
          <a:stretch/>
        </p:blipFill>
        <p:spPr>
          <a:xfrm>
            <a:off x="6309401" y="2"/>
            <a:ext cx="2821699" cy="2621327"/>
          </a:xfrm>
          <a:prstGeom prst="rect">
            <a:avLst/>
          </a:prstGeom>
          <a:noFill/>
          <a:ln>
            <a:noFill/>
          </a:ln>
        </p:spPr>
      </p:pic>
      <p:sp>
        <p:nvSpPr>
          <p:cNvPr id="85" name="Google Shape;85;p11"/>
          <p:cNvSpPr txBox="1"/>
          <p:nvPr>
            <p:ph hasCustomPrompt="1" type="title"/>
          </p:nvPr>
        </p:nvSpPr>
        <p:spPr>
          <a:xfrm>
            <a:off x="998550" y="1614770"/>
            <a:ext cx="7146900" cy="113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327550" y="3664780"/>
            <a:ext cx="44889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7" name="Google Shape;87;p11"/>
          <p:cNvPicPr preferRelativeResize="0"/>
          <p:nvPr/>
        </p:nvPicPr>
        <p:blipFill rotWithShape="1">
          <a:blip r:embed="rId3">
            <a:alphaModFix/>
          </a:blip>
          <a:srcRect b="20590" l="0" r="6542" t="0"/>
          <a:stretch/>
        </p:blipFill>
        <p:spPr>
          <a:xfrm rot="-5400000">
            <a:off x="5725627" y="1076852"/>
            <a:ext cx="4514273" cy="2322474"/>
          </a:xfrm>
          <a:prstGeom prst="rect">
            <a:avLst/>
          </a:prstGeom>
          <a:noFill/>
          <a:ln>
            <a:noFill/>
          </a:ln>
        </p:spPr>
      </p:pic>
      <p:pic>
        <p:nvPicPr>
          <p:cNvPr id="88" name="Google Shape;88;p11"/>
          <p:cNvPicPr preferRelativeResize="0"/>
          <p:nvPr/>
        </p:nvPicPr>
        <p:blipFill rotWithShape="1">
          <a:blip r:embed="rId3">
            <a:alphaModFix/>
          </a:blip>
          <a:srcRect b="20590" l="0" r="6542" t="0"/>
          <a:stretch/>
        </p:blipFill>
        <p:spPr>
          <a:xfrm flipH="1" rot="5400000">
            <a:off x="-1095898" y="1076852"/>
            <a:ext cx="4514273" cy="2322473"/>
          </a:xfrm>
          <a:prstGeom prst="rect">
            <a:avLst/>
          </a:prstGeom>
          <a:noFill/>
          <a:ln>
            <a:noFill/>
          </a:ln>
        </p:spPr>
      </p:pic>
      <p:sp>
        <p:nvSpPr>
          <p:cNvPr id="89" name="Google Shape;8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0" name="Shape 90"/>
        <p:cNvGrpSpPr/>
        <p:nvPr/>
      </p:nvGrpSpPr>
      <p:grpSpPr>
        <a:xfrm>
          <a:off x="0" y="0"/>
          <a:ext cx="0" cy="0"/>
          <a:chOff x="0" y="0"/>
          <a:chExt cx="0" cy="0"/>
        </a:xfrm>
      </p:grpSpPr>
      <p:sp>
        <p:nvSpPr>
          <p:cNvPr id="91" name="Google Shape;9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2" name="Shape 92"/>
        <p:cNvGrpSpPr/>
        <p:nvPr/>
      </p:nvGrpSpPr>
      <p:grpSpPr>
        <a:xfrm>
          <a:off x="0" y="0"/>
          <a:ext cx="0" cy="0"/>
          <a:chOff x="0" y="0"/>
          <a:chExt cx="0" cy="0"/>
        </a:xfrm>
      </p:grpSpPr>
      <p:pic>
        <p:nvPicPr>
          <p:cNvPr id="93" name="Google Shape;93;p13"/>
          <p:cNvPicPr preferRelativeResize="0"/>
          <p:nvPr/>
        </p:nvPicPr>
        <p:blipFill rotWithShape="1">
          <a:blip r:embed="rId2">
            <a:alphaModFix amt="87000"/>
          </a:blip>
          <a:srcRect b="0" l="0" r="34742" t="39375"/>
          <a:stretch/>
        </p:blipFill>
        <p:spPr>
          <a:xfrm flipH="1" rot="10800000">
            <a:off x="7051675" y="3208581"/>
            <a:ext cx="2092324" cy="1943752"/>
          </a:xfrm>
          <a:prstGeom prst="rect">
            <a:avLst/>
          </a:prstGeom>
          <a:noFill/>
          <a:ln>
            <a:noFill/>
          </a:ln>
        </p:spPr>
      </p:pic>
      <p:pic>
        <p:nvPicPr>
          <p:cNvPr id="94" name="Google Shape;94;p13"/>
          <p:cNvPicPr preferRelativeResize="0"/>
          <p:nvPr/>
        </p:nvPicPr>
        <p:blipFill rotWithShape="1">
          <a:blip r:embed="rId3">
            <a:alphaModFix/>
          </a:blip>
          <a:srcRect b="17105" l="0" r="35542" t="32315"/>
          <a:stretch/>
        </p:blipFill>
        <p:spPr>
          <a:xfrm>
            <a:off x="6030425" y="3664300"/>
            <a:ext cx="3113574" cy="1479199"/>
          </a:xfrm>
          <a:prstGeom prst="rect">
            <a:avLst/>
          </a:prstGeom>
          <a:noFill/>
          <a:ln>
            <a:noFill/>
          </a:ln>
        </p:spPr>
      </p:pic>
      <p:pic>
        <p:nvPicPr>
          <p:cNvPr id="95" name="Google Shape;95;p13"/>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96" name="Google Shape;96;p13"/>
          <p:cNvPicPr preferRelativeResize="0"/>
          <p:nvPr/>
        </p:nvPicPr>
        <p:blipFill rotWithShape="1">
          <a:blip r:embed="rId2">
            <a:alphaModFix amt="87000"/>
          </a:blip>
          <a:srcRect b="0" l="0" r="34742" t="39375"/>
          <a:stretch/>
        </p:blipFill>
        <p:spPr>
          <a:xfrm flipH="1">
            <a:off x="0" y="0"/>
            <a:ext cx="2092324" cy="1943752"/>
          </a:xfrm>
          <a:prstGeom prst="rect">
            <a:avLst/>
          </a:prstGeom>
          <a:noFill/>
          <a:ln>
            <a:noFill/>
          </a:ln>
        </p:spPr>
      </p:pic>
      <p:pic>
        <p:nvPicPr>
          <p:cNvPr id="97" name="Google Shape;97;p13"/>
          <p:cNvPicPr preferRelativeResize="0"/>
          <p:nvPr/>
        </p:nvPicPr>
        <p:blipFill rotWithShape="1">
          <a:blip r:embed="rId3">
            <a:alphaModFix/>
          </a:blip>
          <a:srcRect b="20590" l="0" r="22002" t="0"/>
          <a:stretch/>
        </p:blipFill>
        <p:spPr>
          <a:xfrm rot="10800000">
            <a:off x="-4077" y="1"/>
            <a:ext cx="3767649" cy="2322449"/>
          </a:xfrm>
          <a:prstGeom prst="rect">
            <a:avLst/>
          </a:prstGeom>
          <a:noFill/>
          <a:ln>
            <a:noFill/>
          </a:ln>
        </p:spPr>
      </p:pic>
      <p:pic>
        <p:nvPicPr>
          <p:cNvPr id="98" name="Google Shape;98;p13"/>
          <p:cNvPicPr preferRelativeResize="0"/>
          <p:nvPr/>
        </p:nvPicPr>
        <p:blipFill rotWithShape="1">
          <a:blip r:embed="rId3">
            <a:alphaModFix/>
          </a:blip>
          <a:srcRect b="20590" l="0" r="22002" t="0"/>
          <a:stretch/>
        </p:blipFill>
        <p:spPr>
          <a:xfrm rot="10800000">
            <a:off x="-4077" y="1"/>
            <a:ext cx="3767649" cy="2322449"/>
          </a:xfrm>
          <a:prstGeom prst="rect">
            <a:avLst/>
          </a:prstGeom>
          <a:noFill/>
          <a:ln>
            <a:noFill/>
          </a:ln>
        </p:spPr>
      </p:pic>
      <p:sp>
        <p:nvSpPr>
          <p:cNvPr id="99" name="Google Shape;99;p13"/>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1897212" y="183370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13"/>
          <p:cNvSpPr txBox="1"/>
          <p:nvPr>
            <p:ph idx="1" type="subTitle"/>
          </p:nvPr>
        </p:nvSpPr>
        <p:spPr>
          <a:xfrm>
            <a:off x="1897212" y="2183298"/>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2" name="Google Shape;102;p13"/>
          <p:cNvSpPr txBox="1"/>
          <p:nvPr>
            <p:ph idx="2" type="title"/>
          </p:nvPr>
        </p:nvSpPr>
        <p:spPr>
          <a:xfrm>
            <a:off x="1897212" y="328041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13"/>
          <p:cNvSpPr txBox="1"/>
          <p:nvPr>
            <p:ph idx="3" type="subTitle"/>
          </p:nvPr>
        </p:nvSpPr>
        <p:spPr>
          <a:xfrm>
            <a:off x="1897212" y="3630010"/>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4" name="Google Shape;104;p13"/>
          <p:cNvSpPr txBox="1"/>
          <p:nvPr>
            <p:ph idx="4" type="title"/>
          </p:nvPr>
        </p:nvSpPr>
        <p:spPr>
          <a:xfrm>
            <a:off x="5785050" y="183370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13"/>
          <p:cNvSpPr txBox="1"/>
          <p:nvPr>
            <p:ph idx="5" type="subTitle"/>
          </p:nvPr>
        </p:nvSpPr>
        <p:spPr>
          <a:xfrm>
            <a:off x="5785050" y="2183298"/>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6" name="Google Shape;106;p13"/>
          <p:cNvSpPr txBox="1"/>
          <p:nvPr>
            <p:ph hasCustomPrompt="1" idx="6" type="title"/>
          </p:nvPr>
        </p:nvSpPr>
        <p:spPr>
          <a:xfrm>
            <a:off x="963008" y="2025995"/>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7" type="title"/>
          </p:nvPr>
        </p:nvSpPr>
        <p:spPr>
          <a:xfrm>
            <a:off x="4849208" y="2026000"/>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8" type="title"/>
          </p:nvPr>
        </p:nvSpPr>
        <p:spPr>
          <a:xfrm>
            <a:off x="962996" y="3473788"/>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0" name="Google Shape;110;p13"/>
          <p:cNvSpPr txBox="1"/>
          <p:nvPr>
            <p:ph idx="13" type="title"/>
          </p:nvPr>
        </p:nvSpPr>
        <p:spPr>
          <a:xfrm>
            <a:off x="5785050" y="328041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13"/>
          <p:cNvSpPr txBox="1"/>
          <p:nvPr>
            <p:ph idx="14" type="subTitle"/>
          </p:nvPr>
        </p:nvSpPr>
        <p:spPr>
          <a:xfrm>
            <a:off x="5785050" y="3630010"/>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12" name="Google Shape;112;p13"/>
          <p:cNvSpPr txBox="1"/>
          <p:nvPr>
            <p:ph hasCustomPrompt="1" idx="15" type="title"/>
          </p:nvPr>
        </p:nvSpPr>
        <p:spPr>
          <a:xfrm>
            <a:off x="4849208" y="3464800"/>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4" name="Shape 114"/>
        <p:cNvGrpSpPr/>
        <p:nvPr/>
      </p:nvGrpSpPr>
      <p:grpSpPr>
        <a:xfrm>
          <a:off x="0" y="0"/>
          <a:ext cx="0" cy="0"/>
          <a:chOff x="0" y="0"/>
          <a:chExt cx="0" cy="0"/>
        </a:xfrm>
      </p:grpSpPr>
      <p:pic>
        <p:nvPicPr>
          <p:cNvPr id="115" name="Google Shape;115;p14"/>
          <p:cNvPicPr preferRelativeResize="0"/>
          <p:nvPr/>
        </p:nvPicPr>
        <p:blipFill rotWithShape="1">
          <a:blip r:embed="rId2">
            <a:alphaModFix amt="79000"/>
          </a:blip>
          <a:srcRect b="0" l="0" r="34742" t="39375"/>
          <a:stretch/>
        </p:blipFill>
        <p:spPr>
          <a:xfrm flipH="1">
            <a:off x="-12899" y="-12973"/>
            <a:ext cx="2821699" cy="2621327"/>
          </a:xfrm>
          <a:prstGeom prst="rect">
            <a:avLst/>
          </a:prstGeom>
          <a:noFill/>
          <a:ln>
            <a:noFill/>
          </a:ln>
        </p:spPr>
      </p:pic>
      <p:sp>
        <p:nvSpPr>
          <p:cNvPr id="116" name="Google Shape;116;p14"/>
          <p:cNvSpPr txBox="1"/>
          <p:nvPr>
            <p:ph type="title"/>
          </p:nvPr>
        </p:nvSpPr>
        <p:spPr>
          <a:xfrm>
            <a:off x="2923650" y="3721580"/>
            <a:ext cx="32967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7" name="Google Shape;117;p14"/>
          <p:cNvSpPr txBox="1"/>
          <p:nvPr>
            <p:ph idx="1" type="subTitle"/>
          </p:nvPr>
        </p:nvSpPr>
        <p:spPr>
          <a:xfrm>
            <a:off x="1216500" y="1231520"/>
            <a:ext cx="6711000" cy="228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3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118" name="Google Shape;118;p14"/>
          <p:cNvPicPr preferRelativeResize="0"/>
          <p:nvPr/>
        </p:nvPicPr>
        <p:blipFill rotWithShape="1">
          <a:blip r:embed="rId2">
            <a:alphaModFix amt="79000"/>
          </a:blip>
          <a:srcRect b="0" l="0" r="34742" t="39375"/>
          <a:stretch/>
        </p:blipFill>
        <p:spPr>
          <a:xfrm flipH="1" rot="10800000">
            <a:off x="6309401" y="2509202"/>
            <a:ext cx="2821699" cy="2621327"/>
          </a:xfrm>
          <a:prstGeom prst="rect">
            <a:avLst/>
          </a:prstGeom>
          <a:noFill/>
          <a:ln>
            <a:noFill/>
          </a:ln>
        </p:spPr>
      </p:pic>
      <p:pic>
        <p:nvPicPr>
          <p:cNvPr id="119" name="Google Shape;119;p14"/>
          <p:cNvPicPr preferRelativeResize="0"/>
          <p:nvPr/>
        </p:nvPicPr>
        <p:blipFill rotWithShape="1">
          <a:blip r:embed="rId3">
            <a:alphaModFix/>
          </a:blip>
          <a:srcRect b="20590" l="0" r="6542" t="0"/>
          <a:stretch/>
        </p:blipFill>
        <p:spPr>
          <a:xfrm flipH="1" rot="-5400000">
            <a:off x="5725627" y="1725129"/>
            <a:ext cx="4514273" cy="2322474"/>
          </a:xfrm>
          <a:prstGeom prst="rect">
            <a:avLst/>
          </a:prstGeom>
          <a:noFill/>
          <a:ln>
            <a:noFill/>
          </a:ln>
        </p:spPr>
      </p:pic>
      <p:pic>
        <p:nvPicPr>
          <p:cNvPr id="120" name="Google Shape;120;p14"/>
          <p:cNvPicPr preferRelativeResize="0"/>
          <p:nvPr/>
        </p:nvPicPr>
        <p:blipFill rotWithShape="1">
          <a:blip r:embed="rId3">
            <a:alphaModFix/>
          </a:blip>
          <a:srcRect b="17108" l="0" r="35542" t="0"/>
          <a:stretch/>
        </p:blipFill>
        <p:spPr>
          <a:xfrm rot="10800000">
            <a:off x="-12898" y="-12971"/>
            <a:ext cx="3113574" cy="2424250"/>
          </a:xfrm>
          <a:prstGeom prst="rect">
            <a:avLst/>
          </a:prstGeom>
          <a:noFill/>
          <a:ln>
            <a:noFill/>
          </a:ln>
        </p:spPr>
      </p:pic>
      <p:sp>
        <p:nvSpPr>
          <p:cNvPr id="121" name="Google Shape;12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22" name="Shape 122"/>
        <p:cNvGrpSpPr/>
        <p:nvPr/>
      </p:nvGrpSpPr>
      <p:grpSpPr>
        <a:xfrm>
          <a:off x="0" y="0"/>
          <a:ext cx="0" cy="0"/>
          <a:chOff x="0" y="0"/>
          <a:chExt cx="0" cy="0"/>
        </a:xfrm>
      </p:grpSpPr>
      <p:pic>
        <p:nvPicPr>
          <p:cNvPr id="123" name="Google Shape;123;p15"/>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124" name="Google Shape;124;p15"/>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sp>
        <p:nvSpPr>
          <p:cNvPr id="125" name="Google Shape;125;p15"/>
          <p:cNvSpPr txBox="1"/>
          <p:nvPr>
            <p:ph type="title"/>
          </p:nvPr>
        </p:nvSpPr>
        <p:spPr>
          <a:xfrm>
            <a:off x="2492384" y="1464075"/>
            <a:ext cx="2814600" cy="1435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15"/>
          <p:cNvSpPr txBox="1"/>
          <p:nvPr>
            <p:ph hasCustomPrompt="1" idx="2" type="title"/>
          </p:nvPr>
        </p:nvSpPr>
        <p:spPr>
          <a:xfrm>
            <a:off x="5609996" y="1724774"/>
            <a:ext cx="9144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7" name="Google Shape;127;p15"/>
          <p:cNvSpPr txBox="1"/>
          <p:nvPr>
            <p:ph idx="1" type="subTitle"/>
          </p:nvPr>
        </p:nvSpPr>
        <p:spPr>
          <a:xfrm>
            <a:off x="2542200" y="3804680"/>
            <a:ext cx="4059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28" name="Google Shape;128;p15"/>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29" name="Google Shape;129;p15"/>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
        <p:nvSpPr>
          <p:cNvPr id="130" name="Google Shape;13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31" name="Shape 131"/>
        <p:cNvGrpSpPr/>
        <p:nvPr/>
      </p:nvGrpSpPr>
      <p:grpSpPr>
        <a:xfrm>
          <a:off x="0" y="0"/>
          <a:ext cx="0" cy="0"/>
          <a:chOff x="0" y="0"/>
          <a:chExt cx="0" cy="0"/>
        </a:xfrm>
      </p:grpSpPr>
      <p:pic>
        <p:nvPicPr>
          <p:cNvPr id="132" name="Google Shape;132;p16"/>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33" name="Google Shape;133;p16"/>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134" name="Google Shape;134;p16"/>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35" name="Google Shape;135;p16"/>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
        <p:nvSpPr>
          <p:cNvPr id="136" name="Google Shape;136;p1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7" name="Google Shape;137;p16"/>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39" name="Shape 139"/>
        <p:cNvGrpSpPr/>
        <p:nvPr/>
      </p:nvGrpSpPr>
      <p:grpSpPr>
        <a:xfrm>
          <a:off x="0" y="0"/>
          <a:ext cx="0" cy="0"/>
          <a:chOff x="0" y="0"/>
          <a:chExt cx="0" cy="0"/>
        </a:xfrm>
      </p:grpSpPr>
      <p:pic>
        <p:nvPicPr>
          <p:cNvPr id="140" name="Google Shape;140;p17"/>
          <p:cNvPicPr preferRelativeResize="0"/>
          <p:nvPr/>
        </p:nvPicPr>
        <p:blipFill rotWithShape="1">
          <a:blip r:embed="rId2">
            <a:alphaModFix amt="79000"/>
          </a:blip>
          <a:srcRect b="0" l="0" r="34742" t="39375"/>
          <a:stretch/>
        </p:blipFill>
        <p:spPr>
          <a:xfrm rot="10800000">
            <a:off x="0" y="2526325"/>
            <a:ext cx="2821699" cy="2621327"/>
          </a:xfrm>
          <a:prstGeom prst="rect">
            <a:avLst/>
          </a:prstGeom>
          <a:noFill/>
          <a:ln>
            <a:noFill/>
          </a:ln>
        </p:spPr>
      </p:pic>
      <p:pic>
        <p:nvPicPr>
          <p:cNvPr id="141" name="Google Shape;141;p17"/>
          <p:cNvPicPr preferRelativeResize="0"/>
          <p:nvPr/>
        </p:nvPicPr>
        <p:blipFill rotWithShape="1">
          <a:blip r:embed="rId2">
            <a:alphaModFix amt="79000"/>
          </a:blip>
          <a:srcRect b="0" l="0" r="34742" t="39375"/>
          <a:stretch/>
        </p:blipFill>
        <p:spPr>
          <a:xfrm>
            <a:off x="6322301" y="-14300"/>
            <a:ext cx="2821699" cy="2621327"/>
          </a:xfrm>
          <a:prstGeom prst="rect">
            <a:avLst/>
          </a:prstGeom>
          <a:noFill/>
          <a:ln>
            <a:noFill/>
          </a:ln>
        </p:spPr>
      </p:pic>
      <p:pic>
        <p:nvPicPr>
          <p:cNvPr id="142" name="Google Shape;142;p17"/>
          <p:cNvPicPr preferRelativeResize="0"/>
          <p:nvPr/>
        </p:nvPicPr>
        <p:blipFill rotWithShape="1">
          <a:blip r:embed="rId3">
            <a:alphaModFix/>
          </a:blip>
          <a:srcRect b="17108" l="0" r="35542" t="0"/>
          <a:stretch/>
        </p:blipFill>
        <p:spPr>
          <a:xfrm flipH="1">
            <a:off x="1" y="2723400"/>
            <a:ext cx="3113574" cy="2424250"/>
          </a:xfrm>
          <a:prstGeom prst="rect">
            <a:avLst/>
          </a:prstGeom>
          <a:noFill/>
          <a:ln>
            <a:noFill/>
          </a:ln>
        </p:spPr>
      </p:pic>
      <p:pic>
        <p:nvPicPr>
          <p:cNvPr id="143" name="Google Shape;143;p17"/>
          <p:cNvPicPr preferRelativeResize="0"/>
          <p:nvPr/>
        </p:nvPicPr>
        <p:blipFill rotWithShape="1">
          <a:blip r:embed="rId3">
            <a:alphaModFix/>
          </a:blip>
          <a:srcRect b="17108" l="0" r="35542" t="0"/>
          <a:stretch/>
        </p:blipFill>
        <p:spPr>
          <a:xfrm flipH="1" rot="10800000">
            <a:off x="6030425" y="-14297"/>
            <a:ext cx="3113574" cy="2424250"/>
          </a:xfrm>
          <a:prstGeom prst="rect">
            <a:avLst/>
          </a:prstGeom>
          <a:noFill/>
          <a:ln>
            <a:noFill/>
          </a:ln>
        </p:spPr>
      </p:pic>
      <p:sp>
        <p:nvSpPr>
          <p:cNvPr id="144" name="Google Shape;144;p1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5" name="Google Shape;145;p1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47" name="Shape 147"/>
        <p:cNvGrpSpPr/>
        <p:nvPr/>
      </p:nvGrpSpPr>
      <p:grpSpPr>
        <a:xfrm>
          <a:off x="0" y="0"/>
          <a:ext cx="0" cy="0"/>
          <a:chOff x="0" y="0"/>
          <a:chExt cx="0" cy="0"/>
        </a:xfrm>
      </p:grpSpPr>
      <p:pic>
        <p:nvPicPr>
          <p:cNvPr id="148" name="Google Shape;148;p18"/>
          <p:cNvPicPr preferRelativeResize="0"/>
          <p:nvPr/>
        </p:nvPicPr>
        <p:blipFill rotWithShape="1">
          <a:blip r:embed="rId2">
            <a:alphaModFix amt="79000"/>
          </a:blip>
          <a:srcRect b="0" l="0" r="34742" t="39375"/>
          <a:stretch/>
        </p:blipFill>
        <p:spPr>
          <a:xfrm flipH="1">
            <a:off x="1" y="9525"/>
            <a:ext cx="2821699" cy="2621327"/>
          </a:xfrm>
          <a:prstGeom prst="rect">
            <a:avLst/>
          </a:prstGeom>
          <a:noFill/>
          <a:ln>
            <a:noFill/>
          </a:ln>
        </p:spPr>
      </p:pic>
      <p:pic>
        <p:nvPicPr>
          <p:cNvPr id="149" name="Google Shape;149;p18"/>
          <p:cNvPicPr preferRelativeResize="0"/>
          <p:nvPr/>
        </p:nvPicPr>
        <p:blipFill rotWithShape="1">
          <a:blip r:embed="rId2">
            <a:alphaModFix amt="79000"/>
          </a:blip>
          <a:srcRect b="0" l="0" r="34742" t="39375"/>
          <a:stretch/>
        </p:blipFill>
        <p:spPr>
          <a:xfrm>
            <a:off x="6311701" y="9525"/>
            <a:ext cx="2821699" cy="2621327"/>
          </a:xfrm>
          <a:prstGeom prst="rect">
            <a:avLst/>
          </a:prstGeom>
          <a:noFill/>
          <a:ln>
            <a:noFill/>
          </a:ln>
        </p:spPr>
      </p:pic>
      <p:sp>
        <p:nvSpPr>
          <p:cNvPr id="150" name="Google Shape;150;p18"/>
          <p:cNvSpPr txBox="1"/>
          <p:nvPr>
            <p:ph type="title"/>
          </p:nvPr>
        </p:nvSpPr>
        <p:spPr>
          <a:xfrm>
            <a:off x="722376" y="539496"/>
            <a:ext cx="7708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1" name="Google Shape;151;p18"/>
          <p:cNvSpPr txBox="1"/>
          <p:nvPr>
            <p:ph idx="1" type="subTitle"/>
          </p:nvPr>
        </p:nvSpPr>
        <p:spPr>
          <a:xfrm>
            <a:off x="2135550" y="3069074"/>
            <a:ext cx="48729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52" name="Google Shape;152;p18"/>
          <p:cNvPicPr preferRelativeResize="0"/>
          <p:nvPr/>
        </p:nvPicPr>
        <p:blipFill rotWithShape="1">
          <a:blip r:embed="rId3">
            <a:alphaModFix/>
          </a:blip>
          <a:srcRect b="20590" l="0" r="6542" t="0"/>
          <a:stretch/>
        </p:blipFill>
        <p:spPr>
          <a:xfrm flipH="1" rot="5400000">
            <a:off x="-1108798" y="1092452"/>
            <a:ext cx="4514273" cy="2322473"/>
          </a:xfrm>
          <a:prstGeom prst="rect">
            <a:avLst/>
          </a:prstGeom>
          <a:noFill/>
          <a:ln>
            <a:noFill/>
          </a:ln>
        </p:spPr>
      </p:pic>
      <p:pic>
        <p:nvPicPr>
          <p:cNvPr id="153" name="Google Shape;153;p18"/>
          <p:cNvPicPr preferRelativeResize="0"/>
          <p:nvPr/>
        </p:nvPicPr>
        <p:blipFill rotWithShape="1">
          <a:blip r:embed="rId3">
            <a:alphaModFix/>
          </a:blip>
          <a:srcRect b="20590" l="0" r="6542" t="0"/>
          <a:stretch/>
        </p:blipFill>
        <p:spPr>
          <a:xfrm rot="-5400000">
            <a:off x="5727927" y="1092452"/>
            <a:ext cx="4514273" cy="2322474"/>
          </a:xfrm>
          <a:prstGeom prst="rect">
            <a:avLst/>
          </a:prstGeom>
          <a:noFill/>
          <a:ln>
            <a:noFill/>
          </a:ln>
        </p:spPr>
      </p:pic>
      <p:sp>
        <p:nvSpPr>
          <p:cNvPr id="154" name="Google Shape;15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55" name="Shape 155"/>
        <p:cNvGrpSpPr/>
        <p:nvPr/>
      </p:nvGrpSpPr>
      <p:grpSpPr>
        <a:xfrm>
          <a:off x="0" y="0"/>
          <a:ext cx="0" cy="0"/>
          <a:chOff x="0" y="0"/>
          <a:chExt cx="0" cy="0"/>
        </a:xfrm>
      </p:grpSpPr>
      <p:pic>
        <p:nvPicPr>
          <p:cNvPr id="156" name="Google Shape;156;p19"/>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57" name="Google Shape;157;p19"/>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58" name="Google Shape;158;p19"/>
          <p:cNvSpPr txBox="1"/>
          <p:nvPr>
            <p:ph type="title"/>
          </p:nvPr>
        </p:nvSpPr>
        <p:spPr>
          <a:xfrm>
            <a:off x="616063" y="1159375"/>
            <a:ext cx="3881700" cy="1999800"/>
          </a:xfrm>
          <a:prstGeom prst="rect">
            <a:avLst/>
          </a:prstGeom>
        </p:spPr>
        <p:txBody>
          <a:bodyPr anchorCtr="0" anchor="t" bIns="91425" lIns="91425" spcFirstLastPara="1" rIns="91425" wrap="square" tIns="91425">
            <a:noAutofit/>
          </a:bodyPr>
          <a:lstStyle>
            <a:lvl1pPr lvl="0" rtl="0" algn="l">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19"/>
          <p:cNvSpPr txBox="1"/>
          <p:nvPr>
            <p:ph idx="1" type="subTitle"/>
          </p:nvPr>
        </p:nvSpPr>
        <p:spPr>
          <a:xfrm>
            <a:off x="616063" y="2983624"/>
            <a:ext cx="3886200" cy="100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60" name="Google Shape;160;p19"/>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61" name="Google Shape;161;p19"/>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
        <p:nvSpPr>
          <p:cNvPr id="162" name="Google Shape;16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63" name="Shape 163"/>
        <p:cNvGrpSpPr/>
        <p:nvPr/>
      </p:nvGrpSpPr>
      <p:grpSpPr>
        <a:xfrm>
          <a:off x="0" y="0"/>
          <a:ext cx="0" cy="0"/>
          <a:chOff x="0" y="0"/>
          <a:chExt cx="0" cy="0"/>
        </a:xfrm>
      </p:grpSpPr>
      <p:pic>
        <p:nvPicPr>
          <p:cNvPr id="164" name="Google Shape;164;p20"/>
          <p:cNvPicPr preferRelativeResize="0"/>
          <p:nvPr/>
        </p:nvPicPr>
        <p:blipFill rotWithShape="1">
          <a:blip r:embed="rId2">
            <a:alphaModFix amt="79000"/>
          </a:blip>
          <a:srcRect b="0" l="0" r="34742" t="39375"/>
          <a:stretch/>
        </p:blipFill>
        <p:spPr>
          <a:xfrm>
            <a:off x="6309401" y="12975"/>
            <a:ext cx="2821699" cy="2621327"/>
          </a:xfrm>
          <a:prstGeom prst="rect">
            <a:avLst/>
          </a:prstGeom>
          <a:noFill/>
          <a:ln>
            <a:noFill/>
          </a:ln>
        </p:spPr>
      </p:pic>
      <p:pic>
        <p:nvPicPr>
          <p:cNvPr id="165" name="Google Shape;165;p20"/>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66" name="Google Shape;166;p20"/>
          <p:cNvSpPr txBox="1"/>
          <p:nvPr>
            <p:ph type="title"/>
          </p:nvPr>
        </p:nvSpPr>
        <p:spPr>
          <a:xfrm>
            <a:off x="713300" y="1336650"/>
            <a:ext cx="3547800" cy="99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20"/>
          <p:cNvSpPr txBox="1"/>
          <p:nvPr>
            <p:ph idx="1" type="subTitle"/>
          </p:nvPr>
        </p:nvSpPr>
        <p:spPr>
          <a:xfrm>
            <a:off x="713300" y="2391000"/>
            <a:ext cx="35478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68" name="Google Shape;168;p20"/>
          <p:cNvPicPr preferRelativeResize="0"/>
          <p:nvPr/>
        </p:nvPicPr>
        <p:blipFill rotWithShape="1">
          <a:blip r:embed="rId3">
            <a:alphaModFix/>
          </a:blip>
          <a:srcRect b="20590" l="0" r="6542" t="0"/>
          <a:stretch/>
        </p:blipFill>
        <p:spPr>
          <a:xfrm rot="-5400000">
            <a:off x="5725627" y="1095902"/>
            <a:ext cx="4514273" cy="2322474"/>
          </a:xfrm>
          <a:prstGeom prst="rect">
            <a:avLst/>
          </a:prstGeom>
          <a:noFill/>
          <a:ln>
            <a:noFill/>
          </a:ln>
        </p:spPr>
      </p:pic>
      <p:pic>
        <p:nvPicPr>
          <p:cNvPr id="169" name="Google Shape;169;p20"/>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
        <p:nvSpPr>
          <p:cNvPr id="170" name="Google Shape;17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mt="79000"/>
          </a:blip>
          <a:srcRect b="0" l="0" r="34742" t="39375"/>
          <a:stretch/>
        </p:blipFill>
        <p:spPr>
          <a:xfrm rot="10800000">
            <a:off x="-12899" y="2522175"/>
            <a:ext cx="2821699" cy="2621327"/>
          </a:xfrm>
          <a:prstGeom prst="rect">
            <a:avLst/>
          </a:prstGeom>
          <a:noFill/>
          <a:ln>
            <a:noFill/>
          </a:ln>
        </p:spPr>
      </p:pic>
      <p:pic>
        <p:nvPicPr>
          <p:cNvPr id="18" name="Google Shape;18;p3"/>
          <p:cNvPicPr preferRelativeResize="0"/>
          <p:nvPr/>
        </p:nvPicPr>
        <p:blipFill rotWithShape="1">
          <a:blip r:embed="rId2">
            <a:alphaModFix amt="79000"/>
          </a:blip>
          <a:srcRect b="0" l="0" r="34742" t="39375"/>
          <a:stretch/>
        </p:blipFill>
        <p:spPr>
          <a:xfrm>
            <a:off x="6309401" y="0"/>
            <a:ext cx="2821699" cy="2621327"/>
          </a:xfrm>
          <a:prstGeom prst="rect">
            <a:avLst/>
          </a:prstGeom>
          <a:noFill/>
          <a:ln>
            <a:noFill/>
          </a:ln>
        </p:spPr>
      </p:pic>
      <p:sp>
        <p:nvSpPr>
          <p:cNvPr id="19" name="Google Shape;19;p3"/>
          <p:cNvSpPr txBox="1"/>
          <p:nvPr>
            <p:ph type="title"/>
          </p:nvPr>
        </p:nvSpPr>
        <p:spPr>
          <a:xfrm>
            <a:off x="3723166" y="1787770"/>
            <a:ext cx="3033000" cy="7884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2515030" y="1724770"/>
            <a:ext cx="9144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1216499" y="3695980"/>
            <a:ext cx="67110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22" name="Google Shape;22;p3"/>
          <p:cNvPicPr preferRelativeResize="0"/>
          <p:nvPr/>
        </p:nvPicPr>
        <p:blipFill rotWithShape="1">
          <a:blip r:embed="rId3">
            <a:alphaModFix/>
          </a:blip>
          <a:srcRect b="17108" l="0" r="35542" t="0"/>
          <a:stretch/>
        </p:blipFill>
        <p:spPr>
          <a:xfrm flipH="1">
            <a:off x="-12898" y="2719250"/>
            <a:ext cx="3113574" cy="2424250"/>
          </a:xfrm>
          <a:prstGeom prst="rect">
            <a:avLst/>
          </a:prstGeom>
          <a:noFill/>
          <a:ln>
            <a:noFill/>
          </a:ln>
        </p:spPr>
      </p:pic>
      <p:pic>
        <p:nvPicPr>
          <p:cNvPr id="23" name="Google Shape;23;p3"/>
          <p:cNvPicPr preferRelativeResize="0"/>
          <p:nvPr/>
        </p:nvPicPr>
        <p:blipFill rotWithShape="1">
          <a:blip r:embed="rId3">
            <a:alphaModFix/>
          </a:blip>
          <a:srcRect b="20590" l="0" r="6542" t="0"/>
          <a:stretch/>
        </p:blipFill>
        <p:spPr>
          <a:xfrm rot="-5400000">
            <a:off x="5725627" y="1082927"/>
            <a:ext cx="4514273" cy="2322474"/>
          </a:xfrm>
          <a:prstGeom prst="rect">
            <a:avLst/>
          </a:prstGeom>
          <a:noFill/>
          <a:ln>
            <a:noFill/>
          </a:ln>
        </p:spPr>
      </p:pic>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71" name="Shape 171"/>
        <p:cNvGrpSpPr/>
        <p:nvPr/>
      </p:nvGrpSpPr>
      <p:grpSpPr>
        <a:xfrm>
          <a:off x="0" y="0"/>
          <a:ext cx="0" cy="0"/>
          <a:chOff x="0" y="0"/>
          <a:chExt cx="0" cy="0"/>
        </a:xfrm>
      </p:grpSpPr>
      <p:pic>
        <p:nvPicPr>
          <p:cNvPr id="172" name="Google Shape;172;p21"/>
          <p:cNvPicPr preferRelativeResize="0"/>
          <p:nvPr/>
        </p:nvPicPr>
        <p:blipFill rotWithShape="1">
          <a:blip r:embed="rId2">
            <a:alphaModFix amt="79000"/>
          </a:blip>
          <a:srcRect b="0" l="0" r="34742" t="39375"/>
          <a:stretch/>
        </p:blipFill>
        <p:spPr>
          <a:xfrm flipH="1">
            <a:off x="12901" y="3450"/>
            <a:ext cx="2821699" cy="2621327"/>
          </a:xfrm>
          <a:prstGeom prst="rect">
            <a:avLst/>
          </a:prstGeom>
          <a:noFill/>
          <a:ln>
            <a:noFill/>
          </a:ln>
        </p:spPr>
      </p:pic>
      <p:pic>
        <p:nvPicPr>
          <p:cNvPr id="173" name="Google Shape;173;p21"/>
          <p:cNvPicPr preferRelativeResize="0"/>
          <p:nvPr/>
        </p:nvPicPr>
        <p:blipFill rotWithShape="1">
          <a:blip r:embed="rId2">
            <a:alphaModFix amt="79000"/>
          </a:blip>
          <a:srcRect b="0" l="0" r="34742" t="39375"/>
          <a:stretch/>
        </p:blipFill>
        <p:spPr>
          <a:xfrm flipH="1" rot="10800000">
            <a:off x="6309401" y="2509187"/>
            <a:ext cx="2821699" cy="2621327"/>
          </a:xfrm>
          <a:prstGeom prst="rect">
            <a:avLst/>
          </a:prstGeom>
          <a:noFill/>
          <a:ln>
            <a:noFill/>
          </a:ln>
        </p:spPr>
      </p:pic>
      <p:sp>
        <p:nvSpPr>
          <p:cNvPr id="174" name="Google Shape;174;p21"/>
          <p:cNvSpPr txBox="1"/>
          <p:nvPr>
            <p:ph type="title"/>
          </p:nvPr>
        </p:nvSpPr>
        <p:spPr>
          <a:xfrm>
            <a:off x="4883225" y="1400825"/>
            <a:ext cx="3547200" cy="996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21"/>
          <p:cNvSpPr txBox="1"/>
          <p:nvPr>
            <p:ph idx="1" type="subTitle"/>
          </p:nvPr>
        </p:nvSpPr>
        <p:spPr>
          <a:xfrm>
            <a:off x="4883225" y="2412767"/>
            <a:ext cx="3547200" cy="142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76" name="Google Shape;176;p21"/>
          <p:cNvPicPr preferRelativeResize="0"/>
          <p:nvPr/>
        </p:nvPicPr>
        <p:blipFill rotWithShape="1">
          <a:blip r:embed="rId3">
            <a:alphaModFix/>
          </a:blip>
          <a:srcRect b="20590" l="0" r="6542" t="0"/>
          <a:stretch/>
        </p:blipFill>
        <p:spPr>
          <a:xfrm flipH="1" rot="-5400000">
            <a:off x="5725627" y="1725114"/>
            <a:ext cx="4514273" cy="2322474"/>
          </a:xfrm>
          <a:prstGeom prst="rect">
            <a:avLst/>
          </a:prstGeom>
          <a:noFill/>
          <a:ln>
            <a:noFill/>
          </a:ln>
        </p:spPr>
      </p:pic>
      <p:pic>
        <p:nvPicPr>
          <p:cNvPr id="177" name="Google Shape;177;p21"/>
          <p:cNvPicPr preferRelativeResize="0"/>
          <p:nvPr/>
        </p:nvPicPr>
        <p:blipFill rotWithShape="1">
          <a:blip r:embed="rId3">
            <a:alphaModFix/>
          </a:blip>
          <a:srcRect b="20590" l="0" r="6542" t="0"/>
          <a:stretch/>
        </p:blipFill>
        <p:spPr>
          <a:xfrm flipH="1" rot="5400000">
            <a:off x="-1095898" y="1086377"/>
            <a:ext cx="4514273" cy="2322473"/>
          </a:xfrm>
          <a:prstGeom prst="rect">
            <a:avLst/>
          </a:prstGeom>
          <a:noFill/>
          <a:ln>
            <a:noFill/>
          </a:ln>
        </p:spPr>
      </p:pic>
      <p:sp>
        <p:nvSpPr>
          <p:cNvPr id="178" name="Google Shape;17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9" name="Shape 179"/>
        <p:cNvGrpSpPr/>
        <p:nvPr/>
      </p:nvGrpSpPr>
      <p:grpSpPr>
        <a:xfrm>
          <a:off x="0" y="0"/>
          <a:ext cx="0" cy="0"/>
          <a:chOff x="0" y="0"/>
          <a:chExt cx="0" cy="0"/>
        </a:xfrm>
      </p:grpSpPr>
      <p:pic>
        <p:nvPicPr>
          <p:cNvPr id="180" name="Google Shape;180;p22"/>
          <p:cNvPicPr preferRelativeResize="0"/>
          <p:nvPr/>
        </p:nvPicPr>
        <p:blipFill rotWithShape="1">
          <a:blip r:embed="rId2">
            <a:alphaModFix amt="87000"/>
          </a:blip>
          <a:srcRect b="0" l="32691" r="0" t="27478"/>
          <a:stretch/>
        </p:blipFill>
        <p:spPr>
          <a:xfrm flipH="1" rot="10800000">
            <a:off x="1" y="2818375"/>
            <a:ext cx="2158049" cy="2325125"/>
          </a:xfrm>
          <a:prstGeom prst="rect">
            <a:avLst/>
          </a:prstGeom>
          <a:noFill/>
          <a:ln>
            <a:noFill/>
          </a:ln>
        </p:spPr>
      </p:pic>
      <p:pic>
        <p:nvPicPr>
          <p:cNvPr id="181" name="Google Shape;181;p22"/>
          <p:cNvPicPr preferRelativeResize="0"/>
          <p:nvPr/>
        </p:nvPicPr>
        <p:blipFill rotWithShape="1">
          <a:blip r:embed="rId2">
            <a:alphaModFix amt="87000"/>
          </a:blip>
          <a:srcRect b="0" l="0" r="34742" t="39375"/>
          <a:stretch/>
        </p:blipFill>
        <p:spPr>
          <a:xfrm>
            <a:off x="7051675" y="0"/>
            <a:ext cx="2092324" cy="1943752"/>
          </a:xfrm>
          <a:prstGeom prst="rect">
            <a:avLst/>
          </a:prstGeom>
          <a:noFill/>
          <a:ln>
            <a:noFill/>
          </a:ln>
        </p:spPr>
      </p:pic>
      <p:sp>
        <p:nvSpPr>
          <p:cNvPr id="182" name="Google Shape;182;p22"/>
          <p:cNvSpPr txBox="1"/>
          <p:nvPr>
            <p:ph type="title"/>
          </p:nvPr>
        </p:nvSpPr>
        <p:spPr>
          <a:xfrm>
            <a:off x="996750" y="2909737"/>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2"/>
          <p:cNvSpPr txBox="1"/>
          <p:nvPr>
            <p:ph idx="2" type="title"/>
          </p:nvPr>
        </p:nvSpPr>
        <p:spPr>
          <a:xfrm>
            <a:off x="5166450" y="2909737"/>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4" name="Google Shape;184;p22"/>
          <p:cNvSpPr txBox="1"/>
          <p:nvPr>
            <p:ph idx="1" type="subTitle"/>
          </p:nvPr>
        </p:nvSpPr>
        <p:spPr>
          <a:xfrm>
            <a:off x="5166150" y="3268000"/>
            <a:ext cx="29814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22"/>
          <p:cNvSpPr txBox="1"/>
          <p:nvPr>
            <p:ph idx="3" type="subTitle"/>
          </p:nvPr>
        </p:nvSpPr>
        <p:spPr>
          <a:xfrm>
            <a:off x="996750" y="3205367"/>
            <a:ext cx="29808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6" name="Google Shape;186;p22"/>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187" name="Google Shape;187;p22"/>
          <p:cNvPicPr preferRelativeResize="0"/>
          <p:nvPr/>
        </p:nvPicPr>
        <p:blipFill rotWithShape="1">
          <a:blip r:embed="rId3">
            <a:alphaModFix/>
          </a:blip>
          <a:srcRect b="17108" l="0" r="35542" t="0"/>
          <a:stretch/>
        </p:blipFill>
        <p:spPr>
          <a:xfrm rot="-5400000">
            <a:off x="6375100" y="344650"/>
            <a:ext cx="3113574" cy="2424250"/>
          </a:xfrm>
          <a:prstGeom prst="rect">
            <a:avLst/>
          </a:prstGeom>
          <a:noFill/>
          <a:ln>
            <a:noFill/>
          </a:ln>
        </p:spPr>
      </p:pic>
      <p:pic>
        <p:nvPicPr>
          <p:cNvPr id="188" name="Google Shape;188;p22"/>
          <p:cNvPicPr preferRelativeResize="0"/>
          <p:nvPr/>
        </p:nvPicPr>
        <p:blipFill rotWithShape="1">
          <a:blip r:embed="rId3">
            <a:alphaModFix/>
          </a:blip>
          <a:srcRect b="17108" l="0" r="35542" t="0"/>
          <a:stretch/>
        </p:blipFill>
        <p:spPr>
          <a:xfrm rot="5400000">
            <a:off x="-344650" y="2374600"/>
            <a:ext cx="3113574" cy="2424250"/>
          </a:xfrm>
          <a:prstGeom prst="rect">
            <a:avLst/>
          </a:prstGeom>
          <a:noFill/>
          <a:ln>
            <a:noFill/>
          </a:ln>
        </p:spPr>
      </p:pic>
      <p:sp>
        <p:nvSpPr>
          <p:cNvPr id="189" name="Google Shape;18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90" name="Shape 190"/>
        <p:cNvGrpSpPr/>
        <p:nvPr/>
      </p:nvGrpSpPr>
      <p:grpSpPr>
        <a:xfrm>
          <a:off x="0" y="0"/>
          <a:ext cx="0" cy="0"/>
          <a:chOff x="0" y="0"/>
          <a:chExt cx="0" cy="0"/>
        </a:xfrm>
      </p:grpSpPr>
      <p:pic>
        <p:nvPicPr>
          <p:cNvPr id="191" name="Google Shape;191;p23"/>
          <p:cNvPicPr preferRelativeResize="0"/>
          <p:nvPr/>
        </p:nvPicPr>
        <p:blipFill rotWithShape="1">
          <a:blip r:embed="rId2">
            <a:alphaModFix amt="87000"/>
          </a:blip>
          <a:srcRect b="0" l="32691" r="0" t="27478"/>
          <a:stretch/>
        </p:blipFill>
        <p:spPr>
          <a:xfrm>
            <a:off x="1" y="-1"/>
            <a:ext cx="2158049" cy="2325125"/>
          </a:xfrm>
          <a:prstGeom prst="rect">
            <a:avLst/>
          </a:prstGeom>
          <a:noFill/>
          <a:ln>
            <a:noFill/>
          </a:ln>
        </p:spPr>
      </p:pic>
      <p:pic>
        <p:nvPicPr>
          <p:cNvPr id="192" name="Google Shape;192;p23"/>
          <p:cNvPicPr preferRelativeResize="0"/>
          <p:nvPr/>
        </p:nvPicPr>
        <p:blipFill rotWithShape="1">
          <a:blip r:embed="rId3">
            <a:alphaModFix/>
          </a:blip>
          <a:srcRect b="17108" l="0" r="35542" t="0"/>
          <a:stretch/>
        </p:blipFill>
        <p:spPr>
          <a:xfrm flipH="1" rot="5400000">
            <a:off x="-344650" y="344650"/>
            <a:ext cx="3113574" cy="2424250"/>
          </a:xfrm>
          <a:prstGeom prst="rect">
            <a:avLst/>
          </a:prstGeom>
          <a:noFill/>
          <a:ln>
            <a:noFill/>
          </a:ln>
        </p:spPr>
      </p:pic>
      <p:pic>
        <p:nvPicPr>
          <p:cNvPr id="193" name="Google Shape;193;p23"/>
          <p:cNvPicPr preferRelativeResize="0"/>
          <p:nvPr/>
        </p:nvPicPr>
        <p:blipFill rotWithShape="1">
          <a:blip r:embed="rId2">
            <a:alphaModFix amt="87000"/>
          </a:blip>
          <a:srcRect b="0" l="0" r="34742" t="39375"/>
          <a:stretch/>
        </p:blipFill>
        <p:spPr>
          <a:xfrm flipH="1" rot="10800000">
            <a:off x="7051675" y="3199748"/>
            <a:ext cx="2092324" cy="1943752"/>
          </a:xfrm>
          <a:prstGeom prst="rect">
            <a:avLst/>
          </a:prstGeom>
          <a:noFill/>
          <a:ln>
            <a:noFill/>
          </a:ln>
        </p:spPr>
      </p:pic>
      <p:pic>
        <p:nvPicPr>
          <p:cNvPr id="194" name="Google Shape;194;p23"/>
          <p:cNvPicPr preferRelativeResize="0"/>
          <p:nvPr/>
        </p:nvPicPr>
        <p:blipFill rotWithShape="1">
          <a:blip r:embed="rId3">
            <a:alphaModFix/>
          </a:blip>
          <a:srcRect b="17108" l="0" r="35542" t="0"/>
          <a:stretch/>
        </p:blipFill>
        <p:spPr>
          <a:xfrm flipH="1" rot="-5400000">
            <a:off x="6375100" y="2374600"/>
            <a:ext cx="3113574" cy="2424250"/>
          </a:xfrm>
          <a:prstGeom prst="rect">
            <a:avLst/>
          </a:prstGeom>
          <a:noFill/>
          <a:ln>
            <a:noFill/>
          </a:ln>
        </p:spPr>
      </p:pic>
      <p:sp>
        <p:nvSpPr>
          <p:cNvPr id="195" name="Google Shape;195;p23"/>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ph idx="1" type="body"/>
          </p:nvPr>
        </p:nvSpPr>
        <p:spPr>
          <a:xfrm>
            <a:off x="794950" y="1908175"/>
            <a:ext cx="3749400" cy="2529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97" name="Google Shape;197;p23"/>
          <p:cNvSpPr txBox="1"/>
          <p:nvPr>
            <p:ph idx="2" type="body"/>
          </p:nvPr>
        </p:nvSpPr>
        <p:spPr>
          <a:xfrm>
            <a:off x="4599650" y="1908175"/>
            <a:ext cx="3749400" cy="25293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98" name="Google Shape;198;p2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9" name="Google Shape;199;p23"/>
          <p:cNvSpPr txBox="1"/>
          <p:nvPr>
            <p:ph idx="3" type="subTitle"/>
          </p:nvPr>
        </p:nvSpPr>
        <p:spPr>
          <a:xfrm>
            <a:off x="720000" y="1243575"/>
            <a:ext cx="7704000" cy="5487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0" name="Google Shape;20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201" name="Shape 201"/>
        <p:cNvGrpSpPr/>
        <p:nvPr/>
      </p:nvGrpSpPr>
      <p:grpSpPr>
        <a:xfrm>
          <a:off x="0" y="0"/>
          <a:ext cx="0" cy="0"/>
          <a:chOff x="0" y="0"/>
          <a:chExt cx="0" cy="0"/>
        </a:xfrm>
      </p:grpSpPr>
      <p:pic>
        <p:nvPicPr>
          <p:cNvPr id="202" name="Google Shape;202;p24"/>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203" name="Google Shape;203;p24"/>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204" name="Google Shape;204;p2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5" name="Google Shape;205;p24"/>
          <p:cNvSpPr txBox="1"/>
          <p:nvPr>
            <p:ph idx="1" type="subTitle"/>
          </p:nvPr>
        </p:nvSpPr>
        <p:spPr>
          <a:xfrm>
            <a:off x="1663800" y="3311153"/>
            <a:ext cx="1792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p:txBody>
      </p:sp>
      <p:sp>
        <p:nvSpPr>
          <p:cNvPr id="206" name="Google Shape;206;p24"/>
          <p:cNvSpPr txBox="1"/>
          <p:nvPr>
            <p:ph idx="2" type="subTitle"/>
          </p:nvPr>
        </p:nvSpPr>
        <p:spPr>
          <a:xfrm>
            <a:off x="1662600" y="3662988"/>
            <a:ext cx="1794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207" name="Google Shape;207;p24"/>
          <p:cNvSpPr txBox="1"/>
          <p:nvPr>
            <p:ph idx="3" type="subTitle"/>
          </p:nvPr>
        </p:nvSpPr>
        <p:spPr>
          <a:xfrm>
            <a:off x="5775913" y="3311153"/>
            <a:ext cx="1792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p:txBody>
      </p:sp>
      <p:sp>
        <p:nvSpPr>
          <p:cNvPr id="208" name="Google Shape;208;p24"/>
          <p:cNvSpPr txBox="1"/>
          <p:nvPr>
            <p:ph idx="4" type="subTitle"/>
          </p:nvPr>
        </p:nvSpPr>
        <p:spPr>
          <a:xfrm>
            <a:off x="5774713" y="3662988"/>
            <a:ext cx="1794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209" name="Google Shape;209;p24"/>
          <p:cNvSpPr txBox="1"/>
          <p:nvPr>
            <p:ph idx="5" type="subTitle"/>
          </p:nvPr>
        </p:nvSpPr>
        <p:spPr>
          <a:xfrm>
            <a:off x="720000" y="1224788"/>
            <a:ext cx="7704000" cy="5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pic>
        <p:nvPicPr>
          <p:cNvPr id="210" name="Google Shape;210;p24"/>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pic>
        <p:nvPicPr>
          <p:cNvPr id="211" name="Google Shape;211;p24"/>
          <p:cNvPicPr preferRelativeResize="0"/>
          <p:nvPr/>
        </p:nvPicPr>
        <p:blipFill rotWithShape="1">
          <a:blip r:embed="rId3">
            <a:alphaModFix/>
          </a:blip>
          <a:srcRect b="17108" l="0" r="35542" t="0"/>
          <a:stretch/>
        </p:blipFill>
        <p:spPr>
          <a:xfrm rot="-5400000">
            <a:off x="6420949" y="344653"/>
            <a:ext cx="3113574" cy="2424250"/>
          </a:xfrm>
          <a:prstGeom prst="rect">
            <a:avLst/>
          </a:prstGeom>
          <a:noFill/>
          <a:ln>
            <a:noFill/>
          </a:ln>
        </p:spPr>
      </p:pic>
      <p:sp>
        <p:nvSpPr>
          <p:cNvPr id="212" name="Google Shape;21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3" name="Shape 213"/>
        <p:cNvGrpSpPr/>
        <p:nvPr/>
      </p:nvGrpSpPr>
      <p:grpSpPr>
        <a:xfrm>
          <a:off x="0" y="0"/>
          <a:ext cx="0" cy="0"/>
          <a:chOff x="0" y="0"/>
          <a:chExt cx="0" cy="0"/>
        </a:xfrm>
      </p:grpSpPr>
      <p:pic>
        <p:nvPicPr>
          <p:cNvPr id="214" name="Google Shape;214;p25"/>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215" name="Google Shape;215;p25"/>
          <p:cNvPicPr preferRelativeResize="0"/>
          <p:nvPr/>
        </p:nvPicPr>
        <p:blipFill rotWithShape="1">
          <a:blip r:embed="rId2">
            <a:alphaModFix amt="79000"/>
          </a:blip>
          <a:srcRect b="0" l="0" r="34742" t="39375"/>
          <a:stretch/>
        </p:blipFill>
        <p:spPr>
          <a:xfrm>
            <a:off x="6322301" y="7575"/>
            <a:ext cx="2821699" cy="2621327"/>
          </a:xfrm>
          <a:prstGeom prst="rect">
            <a:avLst/>
          </a:prstGeom>
          <a:noFill/>
          <a:ln>
            <a:noFill/>
          </a:ln>
        </p:spPr>
      </p:pic>
      <p:pic>
        <p:nvPicPr>
          <p:cNvPr id="216" name="Google Shape;216;p25"/>
          <p:cNvPicPr preferRelativeResize="0"/>
          <p:nvPr/>
        </p:nvPicPr>
        <p:blipFill rotWithShape="1">
          <a:blip r:embed="rId3">
            <a:alphaModFix/>
          </a:blip>
          <a:srcRect b="17108" l="0" r="35542" t="0"/>
          <a:stretch/>
        </p:blipFill>
        <p:spPr>
          <a:xfrm flipH="1" rot="10800000">
            <a:off x="6030425" y="4625"/>
            <a:ext cx="3113574" cy="2424250"/>
          </a:xfrm>
          <a:prstGeom prst="rect">
            <a:avLst/>
          </a:prstGeom>
          <a:noFill/>
          <a:ln>
            <a:noFill/>
          </a:ln>
        </p:spPr>
      </p:pic>
      <p:sp>
        <p:nvSpPr>
          <p:cNvPr id="217" name="Google Shape;217;p25"/>
          <p:cNvSpPr txBox="1"/>
          <p:nvPr>
            <p:ph type="title"/>
          </p:nvPr>
        </p:nvSpPr>
        <p:spPr>
          <a:xfrm>
            <a:off x="830700"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5"/>
          <p:cNvSpPr txBox="1"/>
          <p:nvPr>
            <p:ph idx="1" type="subTitle"/>
          </p:nvPr>
        </p:nvSpPr>
        <p:spPr>
          <a:xfrm>
            <a:off x="830700"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9" name="Google Shape;219;p25"/>
          <p:cNvSpPr txBox="1"/>
          <p:nvPr>
            <p:ph idx="2" type="title"/>
          </p:nvPr>
        </p:nvSpPr>
        <p:spPr>
          <a:xfrm>
            <a:off x="3563397"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5"/>
          <p:cNvSpPr txBox="1"/>
          <p:nvPr>
            <p:ph idx="3" type="subTitle"/>
          </p:nvPr>
        </p:nvSpPr>
        <p:spPr>
          <a:xfrm>
            <a:off x="3563397"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1" name="Google Shape;221;p25"/>
          <p:cNvSpPr txBox="1"/>
          <p:nvPr>
            <p:ph idx="4" type="title"/>
          </p:nvPr>
        </p:nvSpPr>
        <p:spPr>
          <a:xfrm>
            <a:off x="6296094"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25"/>
          <p:cNvSpPr txBox="1"/>
          <p:nvPr>
            <p:ph idx="5" type="subTitle"/>
          </p:nvPr>
        </p:nvSpPr>
        <p:spPr>
          <a:xfrm>
            <a:off x="6296094"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3" name="Google Shape;223;p25"/>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224" name="Google Shape;224;p25"/>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
        <p:nvSpPr>
          <p:cNvPr id="225" name="Google Shape;22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6" name="Shape 226"/>
        <p:cNvGrpSpPr/>
        <p:nvPr/>
      </p:nvGrpSpPr>
      <p:grpSpPr>
        <a:xfrm>
          <a:off x="0" y="0"/>
          <a:ext cx="0" cy="0"/>
          <a:chOff x="0" y="0"/>
          <a:chExt cx="0" cy="0"/>
        </a:xfrm>
      </p:grpSpPr>
      <p:pic>
        <p:nvPicPr>
          <p:cNvPr id="227" name="Google Shape;227;p26"/>
          <p:cNvPicPr preferRelativeResize="0"/>
          <p:nvPr/>
        </p:nvPicPr>
        <p:blipFill rotWithShape="1">
          <a:blip r:embed="rId2">
            <a:alphaModFix amt="79000"/>
          </a:blip>
          <a:srcRect b="0" l="0" r="34742" t="39375"/>
          <a:stretch/>
        </p:blipFill>
        <p:spPr>
          <a:xfrm rot="10800000">
            <a:off x="-5424" y="2522175"/>
            <a:ext cx="2821699" cy="2621327"/>
          </a:xfrm>
          <a:prstGeom prst="rect">
            <a:avLst/>
          </a:prstGeom>
          <a:noFill/>
          <a:ln>
            <a:noFill/>
          </a:ln>
        </p:spPr>
      </p:pic>
      <p:pic>
        <p:nvPicPr>
          <p:cNvPr id="228" name="Google Shape;228;p26"/>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sp>
        <p:nvSpPr>
          <p:cNvPr id="229" name="Google Shape;229;p26"/>
          <p:cNvSpPr txBox="1"/>
          <p:nvPr>
            <p:ph type="title"/>
          </p:nvPr>
        </p:nvSpPr>
        <p:spPr>
          <a:xfrm>
            <a:off x="2052630" y="1786557"/>
            <a:ext cx="20859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26"/>
          <p:cNvSpPr txBox="1"/>
          <p:nvPr>
            <p:ph idx="1" type="subTitle"/>
          </p:nvPr>
        </p:nvSpPr>
        <p:spPr>
          <a:xfrm>
            <a:off x="2052630" y="2068276"/>
            <a:ext cx="20829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1" name="Google Shape;231;p26"/>
          <p:cNvSpPr txBox="1"/>
          <p:nvPr>
            <p:ph idx="2" type="title"/>
          </p:nvPr>
        </p:nvSpPr>
        <p:spPr>
          <a:xfrm>
            <a:off x="6137327" y="1786545"/>
            <a:ext cx="2084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26"/>
          <p:cNvSpPr txBox="1"/>
          <p:nvPr>
            <p:ph idx="3" type="subTitle"/>
          </p:nvPr>
        </p:nvSpPr>
        <p:spPr>
          <a:xfrm>
            <a:off x="6137327" y="2068266"/>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3" name="Google Shape;233;p26"/>
          <p:cNvSpPr txBox="1"/>
          <p:nvPr>
            <p:ph idx="4" type="title"/>
          </p:nvPr>
        </p:nvSpPr>
        <p:spPr>
          <a:xfrm>
            <a:off x="2052630" y="3234355"/>
            <a:ext cx="20829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26"/>
          <p:cNvSpPr txBox="1"/>
          <p:nvPr>
            <p:ph idx="5" type="subTitle"/>
          </p:nvPr>
        </p:nvSpPr>
        <p:spPr>
          <a:xfrm>
            <a:off x="2052630" y="3516086"/>
            <a:ext cx="20829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5" name="Google Shape;235;p26"/>
          <p:cNvSpPr txBox="1"/>
          <p:nvPr>
            <p:ph idx="6" type="title"/>
          </p:nvPr>
        </p:nvSpPr>
        <p:spPr>
          <a:xfrm>
            <a:off x="6137327" y="3234353"/>
            <a:ext cx="2081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26"/>
          <p:cNvSpPr txBox="1"/>
          <p:nvPr>
            <p:ph idx="7" type="subTitle"/>
          </p:nvPr>
        </p:nvSpPr>
        <p:spPr>
          <a:xfrm>
            <a:off x="6137327" y="3516086"/>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7" name="Google Shape;237;p26"/>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238" name="Google Shape;238;p26"/>
          <p:cNvPicPr preferRelativeResize="0"/>
          <p:nvPr/>
        </p:nvPicPr>
        <p:blipFill rotWithShape="1">
          <a:blip r:embed="rId3">
            <a:alphaModFix/>
          </a:blip>
          <a:srcRect b="17108" l="0" r="35542" t="0"/>
          <a:stretch/>
        </p:blipFill>
        <p:spPr>
          <a:xfrm flipH="1">
            <a:off x="0" y="2715525"/>
            <a:ext cx="3113574" cy="2424250"/>
          </a:xfrm>
          <a:prstGeom prst="rect">
            <a:avLst/>
          </a:prstGeom>
          <a:noFill/>
          <a:ln>
            <a:noFill/>
          </a:ln>
        </p:spPr>
      </p:pic>
      <p:pic>
        <p:nvPicPr>
          <p:cNvPr id="239" name="Google Shape;239;p26"/>
          <p:cNvPicPr preferRelativeResize="0"/>
          <p:nvPr/>
        </p:nvPicPr>
        <p:blipFill rotWithShape="1">
          <a:blip r:embed="rId3">
            <a:alphaModFix/>
          </a:blip>
          <a:srcRect b="20590" l="0" r="6542" t="0"/>
          <a:stretch/>
        </p:blipFill>
        <p:spPr>
          <a:xfrm rot="-5400000">
            <a:off x="5727152" y="1725127"/>
            <a:ext cx="4514273" cy="2322474"/>
          </a:xfrm>
          <a:prstGeom prst="rect">
            <a:avLst/>
          </a:prstGeom>
          <a:noFill/>
          <a:ln>
            <a:noFill/>
          </a:ln>
        </p:spPr>
      </p:pic>
      <p:sp>
        <p:nvSpPr>
          <p:cNvPr id="240" name="Google Shape;24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1" name="Shape 241"/>
        <p:cNvGrpSpPr/>
        <p:nvPr/>
      </p:nvGrpSpPr>
      <p:grpSpPr>
        <a:xfrm>
          <a:off x="0" y="0"/>
          <a:ext cx="0" cy="0"/>
          <a:chOff x="0" y="0"/>
          <a:chExt cx="0" cy="0"/>
        </a:xfrm>
      </p:grpSpPr>
      <p:pic>
        <p:nvPicPr>
          <p:cNvPr id="242" name="Google Shape;242;p27"/>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243" name="Google Shape;243;p27"/>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244" name="Google Shape;244;p27"/>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pic>
        <p:nvPicPr>
          <p:cNvPr id="245" name="Google Shape;245;p27"/>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sp>
        <p:nvSpPr>
          <p:cNvPr id="246" name="Google Shape;246;p2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txBox="1"/>
          <p:nvPr>
            <p:ph type="title"/>
          </p:nvPr>
        </p:nvSpPr>
        <p:spPr>
          <a:xfrm>
            <a:off x="716075" y="1955327"/>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7"/>
          <p:cNvSpPr txBox="1"/>
          <p:nvPr>
            <p:ph idx="1" type="subTitle"/>
          </p:nvPr>
        </p:nvSpPr>
        <p:spPr>
          <a:xfrm>
            <a:off x="715775"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9" name="Google Shape;249;p27"/>
          <p:cNvSpPr txBox="1"/>
          <p:nvPr>
            <p:ph idx="2" type="title"/>
          </p:nvPr>
        </p:nvSpPr>
        <p:spPr>
          <a:xfrm>
            <a:off x="3497550" y="1955327"/>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27"/>
          <p:cNvSpPr txBox="1"/>
          <p:nvPr>
            <p:ph idx="3" type="subTitle"/>
          </p:nvPr>
        </p:nvSpPr>
        <p:spPr>
          <a:xfrm>
            <a:off x="3497250"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1" name="Google Shape;251;p27"/>
          <p:cNvSpPr txBox="1"/>
          <p:nvPr>
            <p:ph idx="4" type="title"/>
          </p:nvPr>
        </p:nvSpPr>
        <p:spPr>
          <a:xfrm>
            <a:off x="716075"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27"/>
          <p:cNvSpPr txBox="1"/>
          <p:nvPr>
            <p:ph idx="5" type="subTitle"/>
          </p:nvPr>
        </p:nvSpPr>
        <p:spPr>
          <a:xfrm>
            <a:off x="715775"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3" name="Google Shape;253;p27"/>
          <p:cNvSpPr txBox="1"/>
          <p:nvPr>
            <p:ph idx="6" type="title"/>
          </p:nvPr>
        </p:nvSpPr>
        <p:spPr>
          <a:xfrm>
            <a:off x="3497550"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27"/>
          <p:cNvSpPr txBox="1"/>
          <p:nvPr>
            <p:ph idx="7" type="subTitle"/>
          </p:nvPr>
        </p:nvSpPr>
        <p:spPr>
          <a:xfrm>
            <a:off x="3497250"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5" name="Google Shape;255;p27"/>
          <p:cNvSpPr txBox="1"/>
          <p:nvPr>
            <p:ph idx="8" type="title"/>
          </p:nvPr>
        </p:nvSpPr>
        <p:spPr>
          <a:xfrm>
            <a:off x="6280438" y="1955327"/>
            <a:ext cx="2146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27"/>
          <p:cNvSpPr txBox="1"/>
          <p:nvPr>
            <p:ph idx="9" type="subTitle"/>
          </p:nvPr>
        </p:nvSpPr>
        <p:spPr>
          <a:xfrm>
            <a:off x="6279088"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7" name="Google Shape;257;p27"/>
          <p:cNvSpPr txBox="1"/>
          <p:nvPr>
            <p:ph idx="13" type="title"/>
          </p:nvPr>
        </p:nvSpPr>
        <p:spPr>
          <a:xfrm>
            <a:off x="6279388"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8" name="Google Shape;258;p27"/>
          <p:cNvSpPr txBox="1"/>
          <p:nvPr>
            <p:ph idx="14" type="subTitle"/>
          </p:nvPr>
        </p:nvSpPr>
        <p:spPr>
          <a:xfrm>
            <a:off x="6279088"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9" name="Google Shape;259;p27"/>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0" name="Google Shape;26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1" name="Shape 261"/>
        <p:cNvGrpSpPr/>
        <p:nvPr/>
      </p:nvGrpSpPr>
      <p:grpSpPr>
        <a:xfrm>
          <a:off x="0" y="0"/>
          <a:ext cx="0" cy="0"/>
          <a:chOff x="0" y="0"/>
          <a:chExt cx="0" cy="0"/>
        </a:xfrm>
      </p:grpSpPr>
      <p:pic>
        <p:nvPicPr>
          <p:cNvPr id="262" name="Google Shape;262;p28"/>
          <p:cNvPicPr preferRelativeResize="0"/>
          <p:nvPr/>
        </p:nvPicPr>
        <p:blipFill rotWithShape="1">
          <a:blip r:embed="rId2">
            <a:alphaModFix amt="79000"/>
          </a:blip>
          <a:srcRect b="0" l="0" r="34742" t="39375"/>
          <a:stretch/>
        </p:blipFill>
        <p:spPr>
          <a:xfrm rot="10800000">
            <a:off x="1" y="2518148"/>
            <a:ext cx="2821699" cy="2621327"/>
          </a:xfrm>
          <a:prstGeom prst="rect">
            <a:avLst/>
          </a:prstGeom>
          <a:noFill/>
          <a:ln>
            <a:noFill/>
          </a:ln>
        </p:spPr>
      </p:pic>
      <p:pic>
        <p:nvPicPr>
          <p:cNvPr id="263" name="Google Shape;263;p28"/>
          <p:cNvPicPr preferRelativeResize="0"/>
          <p:nvPr/>
        </p:nvPicPr>
        <p:blipFill rotWithShape="1">
          <a:blip r:embed="rId2">
            <a:alphaModFix amt="79000"/>
          </a:blip>
          <a:srcRect b="0" l="0" r="34742" t="39375"/>
          <a:stretch/>
        </p:blipFill>
        <p:spPr>
          <a:xfrm flipH="1" rot="10800000">
            <a:off x="6322301" y="2518148"/>
            <a:ext cx="2821699" cy="2621327"/>
          </a:xfrm>
          <a:prstGeom prst="rect">
            <a:avLst/>
          </a:prstGeom>
          <a:noFill/>
          <a:ln>
            <a:noFill/>
          </a:ln>
        </p:spPr>
      </p:pic>
      <p:sp>
        <p:nvSpPr>
          <p:cNvPr id="264" name="Google Shape;264;p28"/>
          <p:cNvSpPr txBox="1"/>
          <p:nvPr>
            <p:ph hasCustomPrompt="1" type="title"/>
          </p:nvPr>
        </p:nvSpPr>
        <p:spPr>
          <a:xfrm>
            <a:off x="935230" y="1016992"/>
            <a:ext cx="33402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5" name="Google Shape;265;p28"/>
          <p:cNvSpPr txBox="1"/>
          <p:nvPr>
            <p:ph idx="1" type="subTitle"/>
          </p:nvPr>
        </p:nvSpPr>
        <p:spPr>
          <a:xfrm>
            <a:off x="935225" y="1656163"/>
            <a:ext cx="3340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6" name="Google Shape;266;p28"/>
          <p:cNvSpPr txBox="1"/>
          <p:nvPr>
            <p:ph hasCustomPrompt="1" idx="2" type="title"/>
          </p:nvPr>
        </p:nvSpPr>
        <p:spPr>
          <a:xfrm>
            <a:off x="4869920" y="1017004"/>
            <a:ext cx="33375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7" name="Google Shape;267;p28"/>
          <p:cNvSpPr txBox="1"/>
          <p:nvPr>
            <p:ph idx="3" type="subTitle"/>
          </p:nvPr>
        </p:nvSpPr>
        <p:spPr>
          <a:xfrm>
            <a:off x="4868575" y="1656163"/>
            <a:ext cx="3340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8" name="Google Shape;268;p28"/>
          <p:cNvSpPr txBox="1"/>
          <p:nvPr>
            <p:ph hasCustomPrompt="1" idx="4" type="title"/>
          </p:nvPr>
        </p:nvSpPr>
        <p:spPr>
          <a:xfrm>
            <a:off x="2430600" y="3115200"/>
            <a:ext cx="42744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9" name="Google Shape;269;p28"/>
          <p:cNvSpPr txBox="1"/>
          <p:nvPr>
            <p:ph idx="5" type="subTitle"/>
          </p:nvPr>
        </p:nvSpPr>
        <p:spPr>
          <a:xfrm>
            <a:off x="2434800" y="3758441"/>
            <a:ext cx="42744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pic>
        <p:nvPicPr>
          <p:cNvPr id="270" name="Google Shape;270;p28"/>
          <p:cNvPicPr preferRelativeResize="0"/>
          <p:nvPr/>
        </p:nvPicPr>
        <p:blipFill rotWithShape="1">
          <a:blip r:embed="rId3">
            <a:alphaModFix/>
          </a:blip>
          <a:srcRect b="20590" l="0" r="6542" t="0"/>
          <a:stretch/>
        </p:blipFill>
        <p:spPr>
          <a:xfrm rot="5400000">
            <a:off x="-1108798" y="1721102"/>
            <a:ext cx="4514273" cy="2322473"/>
          </a:xfrm>
          <a:prstGeom prst="rect">
            <a:avLst/>
          </a:prstGeom>
          <a:noFill/>
          <a:ln>
            <a:noFill/>
          </a:ln>
        </p:spPr>
      </p:pic>
      <p:pic>
        <p:nvPicPr>
          <p:cNvPr id="271" name="Google Shape;271;p28"/>
          <p:cNvPicPr preferRelativeResize="0"/>
          <p:nvPr/>
        </p:nvPicPr>
        <p:blipFill rotWithShape="1">
          <a:blip r:embed="rId3">
            <a:alphaModFix/>
          </a:blip>
          <a:srcRect b="17108" l="0" r="35542" t="0"/>
          <a:stretch/>
        </p:blipFill>
        <p:spPr>
          <a:xfrm>
            <a:off x="6030425" y="2715225"/>
            <a:ext cx="3113574" cy="2424250"/>
          </a:xfrm>
          <a:prstGeom prst="rect">
            <a:avLst/>
          </a:prstGeom>
          <a:noFill/>
          <a:ln>
            <a:noFill/>
          </a:ln>
        </p:spPr>
      </p:pic>
      <p:sp>
        <p:nvSpPr>
          <p:cNvPr id="272" name="Google Shape;27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3" name="Shape 273"/>
        <p:cNvGrpSpPr/>
        <p:nvPr/>
      </p:nvGrpSpPr>
      <p:grpSpPr>
        <a:xfrm>
          <a:off x="0" y="0"/>
          <a:ext cx="0" cy="0"/>
          <a:chOff x="0" y="0"/>
          <a:chExt cx="0" cy="0"/>
        </a:xfrm>
      </p:grpSpPr>
      <p:pic>
        <p:nvPicPr>
          <p:cNvPr id="274" name="Google Shape;274;p29"/>
          <p:cNvPicPr preferRelativeResize="0"/>
          <p:nvPr/>
        </p:nvPicPr>
        <p:blipFill rotWithShape="1">
          <a:blip r:embed="rId2">
            <a:alphaModFix amt="79000"/>
          </a:blip>
          <a:srcRect b="0" l="0" r="34742" t="39375"/>
          <a:stretch/>
        </p:blipFill>
        <p:spPr>
          <a:xfrm flipH="1">
            <a:off x="1" y="9525"/>
            <a:ext cx="2821699" cy="2621327"/>
          </a:xfrm>
          <a:prstGeom prst="rect">
            <a:avLst/>
          </a:prstGeom>
          <a:noFill/>
          <a:ln>
            <a:noFill/>
          </a:ln>
        </p:spPr>
      </p:pic>
      <p:pic>
        <p:nvPicPr>
          <p:cNvPr id="275" name="Google Shape;275;p29"/>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276" name="Google Shape;276;p29"/>
          <p:cNvPicPr preferRelativeResize="0"/>
          <p:nvPr/>
        </p:nvPicPr>
        <p:blipFill rotWithShape="1">
          <a:blip r:embed="rId3">
            <a:alphaModFix/>
          </a:blip>
          <a:srcRect b="20590" l="0" r="6542" t="0"/>
          <a:stretch/>
        </p:blipFill>
        <p:spPr>
          <a:xfrm flipH="1" rot="5400000">
            <a:off x="-1108798" y="1092452"/>
            <a:ext cx="4514273" cy="2322473"/>
          </a:xfrm>
          <a:prstGeom prst="rect">
            <a:avLst/>
          </a:prstGeom>
          <a:noFill/>
          <a:ln>
            <a:noFill/>
          </a:ln>
        </p:spPr>
      </p:pic>
      <p:pic>
        <p:nvPicPr>
          <p:cNvPr id="277" name="Google Shape;277;p29"/>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sp>
        <p:nvSpPr>
          <p:cNvPr id="278" name="Google Shape;278;p29"/>
          <p:cNvSpPr txBox="1"/>
          <p:nvPr>
            <p:ph type="title"/>
          </p:nvPr>
        </p:nvSpPr>
        <p:spPr>
          <a:xfrm>
            <a:off x="713261"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29"/>
          <p:cNvSpPr txBox="1"/>
          <p:nvPr>
            <p:ph idx="1" type="subTitle"/>
          </p:nvPr>
        </p:nvSpPr>
        <p:spPr>
          <a:xfrm>
            <a:off x="713261"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0" name="Google Shape;280;p29"/>
          <p:cNvSpPr txBox="1"/>
          <p:nvPr>
            <p:ph idx="2" type="title"/>
          </p:nvPr>
        </p:nvSpPr>
        <p:spPr>
          <a:xfrm>
            <a:off x="3418731"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29"/>
          <p:cNvSpPr txBox="1"/>
          <p:nvPr>
            <p:ph idx="3" type="subTitle"/>
          </p:nvPr>
        </p:nvSpPr>
        <p:spPr>
          <a:xfrm>
            <a:off x="3418731"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2" name="Google Shape;282;p29"/>
          <p:cNvSpPr txBox="1"/>
          <p:nvPr>
            <p:ph idx="4" type="title"/>
          </p:nvPr>
        </p:nvSpPr>
        <p:spPr>
          <a:xfrm>
            <a:off x="6125239"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29"/>
          <p:cNvSpPr txBox="1"/>
          <p:nvPr>
            <p:ph idx="5" type="subTitle"/>
          </p:nvPr>
        </p:nvSpPr>
        <p:spPr>
          <a:xfrm>
            <a:off x="6125239"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4" name="Google Shape;284;p29"/>
          <p:cNvSpPr txBox="1"/>
          <p:nvPr>
            <p:ph hasCustomPrompt="1" idx="6" type="title"/>
          </p:nvPr>
        </p:nvSpPr>
        <p:spPr>
          <a:xfrm>
            <a:off x="1404611"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9"/>
          <p:cNvSpPr txBox="1"/>
          <p:nvPr>
            <p:ph hasCustomPrompt="1" idx="7" type="title"/>
          </p:nvPr>
        </p:nvSpPr>
        <p:spPr>
          <a:xfrm>
            <a:off x="4110081"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9"/>
          <p:cNvSpPr txBox="1"/>
          <p:nvPr>
            <p:ph hasCustomPrompt="1" idx="8" type="title"/>
          </p:nvPr>
        </p:nvSpPr>
        <p:spPr>
          <a:xfrm>
            <a:off x="6816589"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29"/>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8" name="Google Shape;28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89" name="Shape 289"/>
        <p:cNvGrpSpPr/>
        <p:nvPr/>
      </p:nvGrpSpPr>
      <p:grpSpPr>
        <a:xfrm>
          <a:off x="0" y="0"/>
          <a:ext cx="0" cy="0"/>
          <a:chOff x="0" y="0"/>
          <a:chExt cx="0" cy="0"/>
        </a:xfrm>
      </p:grpSpPr>
      <p:pic>
        <p:nvPicPr>
          <p:cNvPr id="290" name="Google Shape;290;p30"/>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291" name="Google Shape;291;p30"/>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pic>
        <p:nvPicPr>
          <p:cNvPr id="292" name="Google Shape;292;p30"/>
          <p:cNvPicPr preferRelativeResize="0"/>
          <p:nvPr/>
        </p:nvPicPr>
        <p:blipFill rotWithShape="1">
          <a:blip r:embed="rId2">
            <a:alphaModFix amt="79000"/>
          </a:blip>
          <a:srcRect b="0" l="0" r="34742" t="39375"/>
          <a:stretch/>
        </p:blipFill>
        <p:spPr>
          <a:xfrm>
            <a:off x="6309401" y="12975"/>
            <a:ext cx="2821699" cy="2621327"/>
          </a:xfrm>
          <a:prstGeom prst="rect">
            <a:avLst/>
          </a:prstGeom>
          <a:noFill/>
          <a:ln>
            <a:noFill/>
          </a:ln>
        </p:spPr>
      </p:pic>
      <p:sp>
        <p:nvSpPr>
          <p:cNvPr id="293" name="Google Shape;293;p30"/>
          <p:cNvSpPr/>
          <p:nvPr/>
        </p:nvSpPr>
        <p:spPr>
          <a:xfrm>
            <a:off x="1669200" y="539500"/>
            <a:ext cx="5805600" cy="3391200"/>
          </a:xfrm>
          <a:prstGeom prst="roundRect">
            <a:avLst>
              <a:gd fmla="val 6914"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30"/>
          <p:cNvPicPr preferRelativeResize="0"/>
          <p:nvPr/>
        </p:nvPicPr>
        <p:blipFill rotWithShape="1">
          <a:blip r:embed="rId3">
            <a:alphaModFix/>
          </a:blip>
          <a:srcRect b="20590" l="0" r="6542" t="0"/>
          <a:stretch/>
        </p:blipFill>
        <p:spPr>
          <a:xfrm rot="-5400000">
            <a:off x="5725627" y="1095902"/>
            <a:ext cx="4514273" cy="2322474"/>
          </a:xfrm>
          <a:prstGeom prst="rect">
            <a:avLst/>
          </a:prstGeom>
          <a:noFill/>
          <a:ln>
            <a:noFill/>
          </a:ln>
        </p:spPr>
      </p:pic>
      <p:sp>
        <p:nvSpPr>
          <p:cNvPr id="295" name="Google Shape;295;p30"/>
          <p:cNvSpPr txBox="1"/>
          <p:nvPr>
            <p:ph type="title"/>
          </p:nvPr>
        </p:nvSpPr>
        <p:spPr>
          <a:xfrm>
            <a:off x="2276963" y="678112"/>
            <a:ext cx="4294800" cy="873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30"/>
          <p:cNvSpPr txBox="1"/>
          <p:nvPr>
            <p:ph idx="1" type="subTitle"/>
          </p:nvPr>
        </p:nvSpPr>
        <p:spPr>
          <a:xfrm>
            <a:off x="2707013" y="1689775"/>
            <a:ext cx="3434700" cy="109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97" name="Google Shape;297;p30"/>
          <p:cNvSpPr txBox="1"/>
          <p:nvPr/>
        </p:nvSpPr>
        <p:spPr>
          <a:xfrm>
            <a:off x="2364713" y="2972000"/>
            <a:ext cx="4119300" cy="7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a:solidFill>
                  <a:schemeClr val="lt1"/>
                </a:solidFill>
                <a:latin typeface="Quicksand"/>
                <a:ea typeface="Quicksand"/>
                <a:cs typeface="Quicksand"/>
                <a:sym typeface="Quicksand"/>
              </a:rPr>
              <a:t>CREDITS: This presentation template was created by </a:t>
            </a:r>
            <a:r>
              <a:rPr b="1" lang="en">
                <a:solidFill>
                  <a:schemeClr val="lt1"/>
                </a:solidFill>
                <a:uFill>
                  <a:noFill/>
                </a:uFill>
                <a:latin typeface="Quicksand"/>
                <a:ea typeface="Quicksand"/>
                <a:cs typeface="Quicksand"/>
                <a:sym typeface="Quicksand"/>
                <a:hlinkClick r:id="rId4">
                  <a:extLst>
                    <a:ext uri="{A12FA001-AC4F-418D-AE19-62706E023703}">
                      <ahyp:hlinkClr val="tx"/>
                    </a:ext>
                  </a:extLst>
                </a:hlinkClick>
              </a:rPr>
              <a:t>Slidesgo</a:t>
            </a:r>
            <a:r>
              <a:rPr lang="en">
                <a:solidFill>
                  <a:schemeClr val="lt1"/>
                </a:solidFill>
                <a:latin typeface="Quicksand"/>
                <a:ea typeface="Quicksand"/>
                <a:cs typeface="Quicksand"/>
                <a:sym typeface="Quicksand"/>
              </a:rPr>
              <a:t>, including icons by </a:t>
            </a:r>
            <a:r>
              <a:rPr b="1" lang="en">
                <a:solidFill>
                  <a:schemeClr val="lt1"/>
                </a:solidFill>
                <a:uFill>
                  <a:noFill/>
                </a:uFill>
                <a:latin typeface="Quicksand"/>
                <a:ea typeface="Quicksand"/>
                <a:cs typeface="Quicksand"/>
                <a:sym typeface="Quicksand"/>
                <a:hlinkClick r:id="rId5">
                  <a:extLst>
                    <a:ext uri="{A12FA001-AC4F-418D-AE19-62706E023703}">
                      <ahyp:hlinkClr val="tx"/>
                    </a:ext>
                  </a:extLst>
                </a:hlinkClick>
              </a:rPr>
              <a:t>Flaticon</a:t>
            </a:r>
            <a:r>
              <a:rPr lang="en">
                <a:solidFill>
                  <a:schemeClr val="lt1"/>
                </a:solidFill>
                <a:latin typeface="Quicksand"/>
                <a:ea typeface="Quicksand"/>
                <a:cs typeface="Quicksand"/>
                <a:sym typeface="Quicksand"/>
              </a:rPr>
              <a:t>, and infographics &amp; images by </a:t>
            </a:r>
            <a:r>
              <a:rPr b="1" lang="en">
                <a:solidFill>
                  <a:schemeClr val="lt1"/>
                </a:solidFill>
                <a:uFill>
                  <a:noFill/>
                </a:uFill>
                <a:latin typeface="Quicksand"/>
                <a:ea typeface="Quicksand"/>
                <a:cs typeface="Quicksand"/>
                <a:sym typeface="Quicksand"/>
                <a:hlinkClick r:id="rId6">
                  <a:extLst>
                    <a:ext uri="{A12FA001-AC4F-418D-AE19-62706E023703}">
                      <ahyp:hlinkClr val="tx"/>
                    </a:ext>
                  </a:extLst>
                </a:hlinkClick>
              </a:rPr>
              <a:t>Freepik</a:t>
            </a:r>
            <a:endParaRPr b="1">
              <a:solidFill>
                <a:schemeClr val="lt1"/>
              </a:solidFill>
              <a:latin typeface="Quicksand"/>
              <a:ea typeface="Quicksand"/>
              <a:cs typeface="Quicksand"/>
              <a:sym typeface="Quicksand"/>
            </a:endParaRPr>
          </a:p>
        </p:txBody>
      </p:sp>
      <p:sp>
        <p:nvSpPr>
          <p:cNvPr id="298" name="Google Shape;29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mt="87000"/>
          </a:blip>
          <a:srcRect b="0" l="0" r="34742" t="39375"/>
          <a:stretch/>
        </p:blipFill>
        <p:spPr>
          <a:xfrm rot="10800000">
            <a:off x="0" y="3199750"/>
            <a:ext cx="2092324" cy="1943752"/>
          </a:xfrm>
          <a:prstGeom prst="rect">
            <a:avLst/>
          </a:prstGeom>
          <a:noFill/>
          <a:ln>
            <a:noFill/>
          </a:ln>
        </p:spPr>
      </p:pic>
      <p:pic>
        <p:nvPicPr>
          <p:cNvPr id="27" name="Google Shape;27;p4"/>
          <p:cNvPicPr preferRelativeResize="0"/>
          <p:nvPr/>
        </p:nvPicPr>
        <p:blipFill rotWithShape="1">
          <a:blip r:embed="rId3">
            <a:alphaModFix/>
          </a:blip>
          <a:srcRect b="19826" l="0" r="42419" t="0"/>
          <a:stretch/>
        </p:blipFill>
        <p:spPr>
          <a:xfrm flipH="1">
            <a:off x="-2" y="2798725"/>
            <a:ext cx="2781327" cy="2344775"/>
          </a:xfrm>
          <a:prstGeom prst="rect">
            <a:avLst/>
          </a:prstGeom>
          <a:noFill/>
          <a:ln>
            <a:noFill/>
          </a:ln>
        </p:spPr>
      </p:pic>
      <p:pic>
        <p:nvPicPr>
          <p:cNvPr id="28" name="Google Shape;28;p4"/>
          <p:cNvPicPr preferRelativeResize="0"/>
          <p:nvPr/>
        </p:nvPicPr>
        <p:blipFill rotWithShape="1">
          <a:blip r:embed="rId2">
            <a:alphaModFix amt="87000"/>
          </a:blip>
          <a:srcRect b="0" l="0" r="34742" t="39375"/>
          <a:stretch/>
        </p:blipFill>
        <p:spPr>
          <a:xfrm>
            <a:off x="7051675" y="0"/>
            <a:ext cx="2092324" cy="1943752"/>
          </a:xfrm>
          <a:prstGeom prst="rect">
            <a:avLst/>
          </a:prstGeom>
          <a:noFill/>
          <a:ln>
            <a:noFill/>
          </a:ln>
        </p:spPr>
      </p:pic>
      <p:pic>
        <p:nvPicPr>
          <p:cNvPr id="29" name="Google Shape;29;p4"/>
          <p:cNvPicPr preferRelativeResize="0"/>
          <p:nvPr/>
        </p:nvPicPr>
        <p:blipFill rotWithShape="1">
          <a:blip r:embed="rId3">
            <a:alphaModFix/>
          </a:blip>
          <a:srcRect b="20590" l="0" r="27525" t="0"/>
          <a:stretch/>
        </p:blipFill>
        <p:spPr>
          <a:xfrm rot="-5400000">
            <a:off x="6227261" y="576112"/>
            <a:ext cx="3500652" cy="2322474"/>
          </a:xfrm>
          <a:prstGeom prst="rect">
            <a:avLst/>
          </a:prstGeom>
          <a:noFill/>
          <a:ln>
            <a:noFill/>
          </a:ln>
        </p:spPr>
      </p:pic>
      <p:sp>
        <p:nvSpPr>
          <p:cNvPr id="30" name="Google Shape;30;p4"/>
          <p:cNvSpPr/>
          <p:nvPr/>
        </p:nvSpPr>
        <p:spPr>
          <a:xfrm>
            <a:off x="546300" y="1223917"/>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 name="Google Shape;32;p4"/>
          <p:cNvSpPr txBox="1"/>
          <p:nvPr>
            <p:ph idx="1" type="body"/>
          </p:nvPr>
        </p:nvSpPr>
        <p:spPr>
          <a:xfrm>
            <a:off x="720000" y="1223925"/>
            <a:ext cx="7704000" cy="33756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33" name="Google Shape;3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9" name="Shape 299"/>
        <p:cNvGrpSpPr/>
        <p:nvPr/>
      </p:nvGrpSpPr>
      <p:grpSpPr>
        <a:xfrm>
          <a:off x="0" y="0"/>
          <a:ext cx="0" cy="0"/>
          <a:chOff x="0" y="0"/>
          <a:chExt cx="0" cy="0"/>
        </a:xfrm>
      </p:grpSpPr>
      <p:pic>
        <p:nvPicPr>
          <p:cNvPr id="300" name="Google Shape;300;p31"/>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301" name="Google Shape;301;p31"/>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302" name="Google Shape;302;p31"/>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303" name="Google Shape;303;p31"/>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
        <p:nvSpPr>
          <p:cNvPr id="304" name="Google Shape;304;p31"/>
          <p:cNvSpPr/>
          <p:nvPr/>
        </p:nvSpPr>
        <p:spPr>
          <a:xfrm>
            <a:off x="546300" y="775050"/>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 name="Shape 306"/>
        <p:cNvGrpSpPr/>
        <p:nvPr/>
      </p:nvGrpSpPr>
      <p:grpSpPr>
        <a:xfrm>
          <a:off x="0" y="0"/>
          <a:ext cx="0" cy="0"/>
          <a:chOff x="0" y="0"/>
          <a:chExt cx="0" cy="0"/>
        </a:xfrm>
      </p:grpSpPr>
      <p:pic>
        <p:nvPicPr>
          <p:cNvPr id="307" name="Google Shape;307;p32"/>
          <p:cNvPicPr preferRelativeResize="0"/>
          <p:nvPr/>
        </p:nvPicPr>
        <p:blipFill rotWithShape="1">
          <a:blip r:embed="rId2">
            <a:alphaModFix amt="79000"/>
          </a:blip>
          <a:srcRect b="0" l="0" r="34742" t="39375"/>
          <a:stretch/>
        </p:blipFill>
        <p:spPr>
          <a:xfrm rot="10800000">
            <a:off x="1" y="2528252"/>
            <a:ext cx="2821699" cy="2621327"/>
          </a:xfrm>
          <a:prstGeom prst="rect">
            <a:avLst/>
          </a:prstGeom>
          <a:noFill/>
          <a:ln>
            <a:noFill/>
          </a:ln>
        </p:spPr>
      </p:pic>
      <p:pic>
        <p:nvPicPr>
          <p:cNvPr id="308" name="Google Shape;308;p32"/>
          <p:cNvPicPr preferRelativeResize="0"/>
          <p:nvPr/>
        </p:nvPicPr>
        <p:blipFill rotWithShape="1">
          <a:blip r:embed="rId2">
            <a:alphaModFix amt="79000"/>
          </a:blip>
          <a:srcRect b="0" l="0" r="34742" t="39375"/>
          <a:stretch/>
        </p:blipFill>
        <p:spPr>
          <a:xfrm>
            <a:off x="6322301" y="6077"/>
            <a:ext cx="2821699" cy="2621327"/>
          </a:xfrm>
          <a:prstGeom prst="rect">
            <a:avLst/>
          </a:prstGeom>
          <a:noFill/>
          <a:ln>
            <a:noFill/>
          </a:ln>
        </p:spPr>
      </p:pic>
      <p:pic>
        <p:nvPicPr>
          <p:cNvPr id="309" name="Google Shape;309;p32"/>
          <p:cNvPicPr preferRelativeResize="0"/>
          <p:nvPr/>
        </p:nvPicPr>
        <p:blipFill rotWithShape="1">
          <a:blip r:embed="rId3">
            <a:alphaModFix/>
          </a:blip>
          <a:srcRect b="17108" l="0" r="35542" t="0"/>
          <a:stretch/>
        </p:blipFill>
        <p:spPr>
          <a:xfrm flipH="1" rot="10800000">
            <a:off x="6030425" y="6079"/>
            <a:ext cx="3113574" cy="2424250"/>
          </a:xfrm>
          <a:prstGeom prst="rect">
            <a:avLst/>
          </a:prstGeom>
          <a:noFill/>
          <a:ln>
            <a:noFill/>
          </a:ln>
        </p:spPr>
      </p:pic>
      <p:pic>
        <p:nvPicPr>
          <p:cNvPr id="310" name="Google Shape;310;p32"/>
          <p:cNvPicPr preferRelativeResize="0"/>
          <p:nvPr/>
        </p:nvPicPr>
        <p:blipFill rotWithShape="1">
          <a:blip r:embed="rId3">
            <a:alphaModFix/>
          </a:blip>
          <a:srcRect b="20590" l="0" r="6542" t="0"/>
          <a:stretch/>
        </p:blipFill>
        <p:spPr>
          <a:xfrm rot="5400000">
            <a:off x="-1108798" y="1744179"/>
            <a:ext cx="4514273" cy="2322473"/>
          </a:xfrm>
          <a:prstGeom prst="rect">
            <a:avLst/>
          </a:prstGeom>
          <a:noFill/>
          <a:ln>
            <a:noFill/>
          </a:ln>
        </p:spPr>
      </p:pic>
      <p:sp>
        <p:nvSpPr>
          <p:cNvPr id="311" name="Google Shape;311;p32"/>
          <p:cNvSpPr/>
          <p:nvPr/>
        </p:nvSpPr>
        <p:spPr>
          <a:xfrm>
            <a:off x="546300" y="775050"/>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36" name="Google Shape;36;p5"/>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37" name="Google Shape;37;p5"/>
          <p:cNvPicPr preferRelativeResize="0"/>
          <p:nvPr/>
        </p:nvPicPr>
        <p:blipFill rotWithShape="1">
          <a:blip r:embed="rId2">
            <a:alphaModFix amt="79000"/>
          </a:blip>
          <a:srcRect b="0" l="0" r="34742" t="39375"/>
          <a:stretch/>
        </p:blipFill>
        <p:spPr>
          <a:xfrm flipH="1">
            <a:off x="12901" y="-6075"/>
            <a:ext cx="2821699" cy="2621327"/>
          </a:xfrm>
          <a:prstGeom prst="rect">
            <a:avLst/>
          </a:prstGeom>
          <a:noFill/>
          <a:ln>
            <a:noFill/>
          </a:ln>
        </p:spPr>
      </p:pic>
      <p:sp>
        <p:nvSpPr>
          <p:cNvPr id="38" name="Google Shape;38;p5"/>
          <p:cNvSpPr txBox="1"/>
          <p:nvPr>
            <p:ph type="title"/>
          </p:nvPr>
        </p:nvSpPr>
        <p:spPr>
          <a:xfrm>
            <a:off x="1366500" y="3501475"/>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5"/>
          <p:cNvSpPr txBox="1"/>
          <p:nvPr>
            <p:ph idx="2" type="title"/>
          </p:nvPr>
        </p:nvSpPr>
        <p:spPr>
          <a:xfrm>
            <a:off x="5536200" y="3501475"/>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5"/>
          <p:cNvSpPr txBox="1"/>
          <p:nvPr>
            <p:ph idx="1" type="subTitle"/>
          </p:nvPr>
        </p:nvSpPr>
        <p:spPr>
          <a:xfrm>
            <a:off x="5536200" y="3870375"/>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5"/>
          <p:cNvSpPr txBox="1"/>
          <p:nvPr>
            <p:ph idx="3" type="subTitle"/>
          </p:nvPr>
        </p:nvSpPr>
        <p:spPr>
          <a:xfrm>
            <a:off x="1366500" y="3870375"/>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5"/>
          <p:cNvSpPr txBox="1"/>
          <p:nvPr>
            <p:ph idx="4"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43" name="Google Shape;43;p5"/>
          <p:cNvPicPr preferRelativeResize="0"/>
          <p:nvPr/>
        </p:nvPicPr>
        <p:blipFill rotWithShape="1">
          <a:blip r:embed="rId3">
            <a:alphaModFix/>
          </a:blip>
          <a:srcRect b="20590" l="0" r="6542" t="0"/>
          <a:stretch/>
        </p:blipFill>
        <p:spPr>
          <a:xfrm flipH="1" rot="5400000">
            <a:off x="-1095898" y="1076852"/>
            <a:ext cx="4514273" cy="2322473"/>
          </a:xfrm>
          <a:prstGeom prst="rect">
            <a:avLst/>
          </a:prstGeom>
          <a:noFill/>
          <a:ln>
            <a:noFill/>
          </a:ln>
        </p:spPr>
      </p:pic>
      <p:sp>
        <p:nvSpPr>
          <p:cNvPr id="44" name="Google Shape;4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mt="79000"/>
          </a:blip>
          <a:srcRect b="0" l="0" r="34742" t="39375"/>
          <a:stretch/>
        </p:blipFill>
        <p:spPr>
          <a:xfrm flipH="1" rot="10800000">
            <a:off x="6309401" y="2524224"/>
            <a:ext cx="2821699" cy="2621327"/>
          </a:xfrm>
          <a:prstGeom prst="rect">
            <a:avLst/>
          </a:prstGeom>
          <a:noFill/>
          <a:ln>
            <a:noFill/>
          </a:ln>
        </p:spPr>
      </p:pic>
      <p:pic>
        <p:nvPicPr>
          <p:cNvPr id="47" name="Google Shape;47;p6"/>
          <p:cNvPicPr preferRelativeResize="0"/>
          <p:nvPr/>
        </p:nvPicPr>
        <p:blipFill rotWithShape="1">
          <a:blip r:embed="rId3">
            <a:alphaModFix/>
          </a:blip>
          <a:srcRect b="20590" l="0" r="6542" t="0"/>
          <a:stretch/>
        </p:blipFill>
        <p:spPr>
          <a:xfrm flipH="1" rot="-5400000">
            <a:off x="5725627" y="1740152"/>
            <a:ext cx="4514273" cy="2322474"/>
          </a:xfrm>
          <a:prstGeom prst="rect">
            <a:avLst/>
          </a:prstGeom>
          <a:noFill/>
          <a:ln>
            <a:noFill/>
          </a:ln>
        </p:spPr>
      </p:pic>
      <p:pic>
        <p:nvPicPr>
          <p:cNvPr id="48" name="Google Shape;48;p6"/>
          <p:cNvPicPr preferRelativeResize="0"/>
          <p:nvPr/>
        </p:nvPicPr>
        <p:blipFill rotWithShape="1">
          <a:blip r:embed="rId2">
            <a:alphaModFix amt="79000"/>
          </a:blip>
          <a:srcRect b="0" l="0" r="34742" t="39375"/>
          <a:stretch/>
        </p:blipFill>
        <p:spPr>
          <a:xfrm flipH="1">
            <a:off x="-3374" y="0"/>
            <a:ext cx="2821699" cy="2621327"/>
          </a:xfrm>
          <a:prstGeom prst="rect">
            <a:avLst/>
          </a:prstGeom>
          <a:noFill/>
          <a:ln>
            <a:noFill/>
          </a:ln>
        </p:spPr>
      </p:pic>
      <p:sp>
        <p:nvSpPr>
          <p:cNvPr id="49" name="Google Shape;49;p6"/>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 name="Google Shape;50;p6"/>
          <p:cNvPicPr preferRelativeResize="0"/>
          <p:nvPr/>
        </p:nvPicPr>
        <p:blipFill rotWithShape="1">
          <a:blip r:embed="rId3">
            <a:alphaModFix/>
          </a:blip>
          <a:srcRect b="17108" l="0" r="35542" t="0"/>
          <a:stretch/>
        </p:blipFill>
        <p:spPr>
          <a:xfrm rot="10800000">
            <a:off x="-12898" y="3"/>
            <a:ext cx="3113574" cy="2424250"/>
          </a:xfrm>
          <a:prstGeom prst="rect">
            <a:avLst/>
          </a:prstGeom>
          <a:noFill/>
          <a:ln>
            <a:noFill/>
          </a:ln>
        </p:spPr>
      </p:pic>
      <p:sp>
        <p:nvSpPr>
          <p:cNvPr id="51" name="Google Shape;51;p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2" name="Google Shape;5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pic>
        <p:nvPicPr>
          <p:cNvPr id="54" name="Google Shape;54;p7"/>
          <p:cNvPicPr preferRelativeResize="0"/>
          <p:nvPr/>
        </p:nvPicPr>
        <p:blipFill rotWithShape="1">
          <a:blip r:embed="rId2">
            <a:alphaModFix amt="79000"/>
          </a:blip>
          <a:srcRect b="0" l="0" r="34742" t="39375"/>
          <a:stretch/>
        </p:blipFill>
        <p:spPr>
          <a:xfrm rot="10800000">
            <a:off x="-12899" y="2522175"/>
            <a:ext cx="2821699" cy="2621327"/>
          </a:xfrm>
          <a:prstGeom prst="rect">
            <a:avLst/>
          </a:prstGeom>
          <a:noFill/>
          <a:ln>
            <a:noFill/>
          </a:ln>
        </p:spPr>
      </p:pic>
      <p:pic>
        <p:nvPicPr>
          <p:cNvPr id="55" name="Google Shape;55;p7"/>
          <p:cNvPicPr preferRelativeResize="0"/>
          <p:nvPr/>
        </p:nvPicPr>
        <p:blipFill rotWithShape="1">
          <a:blip r:embed="rId3">
            <a:alphaModFix/>
          </a:blip>
          <a:srcRect b="20590" l="0" r="6542" t="0"/>
          <a:stretch/>
        </p:blipFill>
        <p:spPr>
          <a:xfrm rot="5400000">
            <a:off x="-1108798" y="1730627"/>
            <a:ext cx="4514273" cy="2322473"/>
          </a:xfrm>
          <a:prstGeom prst="rect">
            <a:avLst/>
          </a:prstGeom>
          <a:noFill/>
          <a:ln>
            <a:noFill/>
          </a:ln>
        </p:spPr>
      </p:pic>
      <p:pic>
        <p:nvPicPr>
          <p:cNvPr id="56" name="Google Shape;56;p7"/>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57" name="Google Shape;57;p7"/>
          <p:cNvPicPr preferRelativeResize="0"/>
          <p:nvPr/>
        </p:nvPicPr>
        <p:blipFill rotWithShape="1">
          <a:blip r:embed="rId3">
            <a:alphaModFix/>
          </a:blip>
          <a:srcRect b="17107" l="0" r="35542" t="23471"/>
          <a:stretch/>
        </p:blipFill>
        <p:spPr>
          <a:xfrm>
            <a:off x="6030425" y="3405625"/>
            <a:ext cx="3113574" cy="1737875"/>
          </a:xfrm>
          <a:prstGeom prst="rect">
            <a:avLst/>
          </a:prstGeom>
          <a:noFill/>
          <a:ln>
            <a:noFill/>
          </a:ln>
        </p:spPr>
      </p:pic>
      <p:sp>
        <p:nvSpPr>
          <p:cNvPr id="58" name="Google Shape;58;p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idx="1" type="body"/>
          </p:nvPr>
        </p:nvSpPr>
        <p:spPr>
          <a:xfrm>
            <a:off x="2028300" y="1937375"/>
            <a:ext cx="5087400" cy="2090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60" name="Google Shape;60;p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pic>
        <p:nvPicPr>
          <p:cNvPr id="63" name="Google Shape;63;p8"/>
          <p:cNvPicPr preferRelativeResize="0"/>
          <p:nvPr/>
        </p:nvPicPr>
        <p:blipFill rotWithShape="1">
          <a:blip r:embed="rId2">
            <a:alphaModFix amt="79000"/>
          </a:blip>
          <a:srcRect b="0" l="0" r="34742" t="39375"/>
          <a:stretch/>
        </p:blipFill>
        <p:spPr>
          <a:xfrm rot="10800000">
            <a:off x="1" y="2509202"/>
            <a:ext cx="2821699" cy="2621327"/>
          </a:xfrm>
          <a:prstGeom prst="rect">
            <a:avLst/>
          </a:prstGeom>
          <a:noFill/>
          <a:ln>
            <a:noFill/>
          </a:ln>
        </p:spPr>
      </p:pic>
      <p:pic>
        <p:nvPicPr>
          <p:cNvPr id="64" name="Google Shape;64;p8"/>
          <p:cNvPicPr preferRelativeResize="0"/>
          <p:nvPr/>
        </p:nvPicPr>
        <p:blipFill rotWithShape="1">
          <a:blip r:embed="rId2">
            <a:alphaModFix amt="79000"/>
          </a:blip>
          <a:srcRect b="0" l="0" r="34742" t="39375"/>
          <a:stretch/>
        </p:blipFill>
        <p:spPr>
          <a:xfrm>
            <a:off x="6322301" y="-12973"/>
            <a:ext cx="2821699" cy="2621327"/>
          </a:xfrm>
          <a:prstGeom prst="rect">
            <a:avLst/>
          </a:prstGeom>
          <a:noFill/>
          <a:ln>
            <a:noFill/>
          </a:ln>
        </p:spPr>
      </p:pic>
      <p:sp>
        <p:nvSpPr>
          <p:cNvPr id="65" name="Google Shape;65;p8"/>
          <p:cNvSpPr txBox="1"/>
          <p:nvPr>
            <p:ph type="title"/>
          </p:nvPr>
        </p:nvSpPr>
        <p:spPr>
          <a:xfrm>
            <a:off x="1414650" y="1202250"/>
            <a:ext cx="6314700" cy="2739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6" name="Google Shape;66;p8"/>
          <p:cNvPicPr preferRelativeResize="0"/>
          <p:nvPr/>
        </p:nvPicPr>
        <p:blipFill rotWithShape="1">
          <a:blip r:embed="rId3">
            <a:alphaModFix/>
          </a:blip>
          <a:srcRect b="17108" l="0" r="35542" t="0"/>
          <a:stretch/>
        </p:blipFill>
        <p:spPr>
          <a:xfrm flipH="1" rot="10800000">
            <a:off x="6030425" y="-12971"/>
            <a:ext cx="3113574" cy="2424250"/>
          </a:xfrm>
          <a:prstGeom prst="rect">
            <a:avLst/>
          </a:prstGeom>
          <a:noFill/>
          <a:ln>
            <a:noFill/>
          </a:ln>
        </p:spPr>
      </p:pic>
      <p:pic>
        <p:nvPicPr>
          <p:cNvPr id="67" name="Google Shape;67;p8"/>
          <p:cNvPicPr preferRelativeResize="0"/>
          <p:nvPr/>
        </p:nvPicPr>
        <p:blipFill rotWithShape="1">
          <a:blip r:embed="rId3">
            <a:alphaModFix/>
          </a:blip>
          <a:srcRect b="20590" l="0" r="6542" t="0"/>
          <a:stretch/>
        </p:blipFill>
        <p:spPr>
          <a:xfrm rot="5400000">
            <a:off x="-1108798" y="1725129"/>
            <a:ext cx="4514273" cy="2322473"/>
          </a:xfrm>
          <a:prstGeom prst="rect">
            <a:avLst/>
          </a:prstGeom>
          <a:noFill/>
          <a:ln>
            <a:noFill/>
          </a:ln>
        </p:spPr>
      </p:pic>
      <p:sp>
        <p:nvSpPr>
          <p:cNvPr id="68" name="Google Shape;6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71" name="Google Shape;71;p9"/>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sp>
        <p:nvSpPr>
          <p:cNvPr id="72" name="Google Shape;72;p9"/>
          <p:cNvSpPr txBox="1"/>
          <p:nvPr>
            <p:ph type="title"/>
          </p:nvPr>
        </p:nvSpPr>
        <p:spPr>
          <a:xfrm>
            <a:off x="1823550" y="925375"/>
            <a:ext cx="5496900" cy="60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9"/>
          <p:cNvSpPr txBox="1"/>
          <p:nvPr>
            <p:ph idx="1" type="subTitle"/>
          </p:nvPr>
        </p:nvSpPr>
        <p:spPr>
          <a:xfrm>
            <a:off x="1823625" y="2396075"/>
            <a:ext cx="5496900" cy="11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74" name="Google Shape;74;p9"/>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pic>
        <p:nvPicPr>
          <p:cNvPr id="75" name="Google Shape;75;p9"/>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sp>
        <p:nvSpPr>
          <p:cNvPr id="76" name="Google Shape;7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txBox="1"/>
          <p:nvPr>
            <p:ph type="title"/>
          </p:nvPr>
        </p:nvSpPr>
        <p:spPr>
          <a:xfrm>
            <a:off x="4476100" y="539500"/>
            <a:ext cx="3954900" cy="136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79" name="Google Shape;79;p10"/>
          <p:cNvPicPr preferRelativeResize="0"/>
          <p:nvPr/>
        </p:nvPicPr>
        <p:blipFill rotWithShape="1">
          <a:blip r:embed="rId2">
            <a:alphaModFix/>
          </a:blip>
          <a:srcRect b="17108" l="0" r="35542" t="0"/>
          <a:stretch/>
        </p:blipFill>
        <p:spPr>
          <a:xfrm>
            <a:off x="6030425" y="2728775"/>
            <a:ext cx="3113574" cy="2424250"/>
          </a:xfrm>
          <a:prstGeom prst="rect">
            <a:avLst/>
          </a:prstGeom>
          <a:noFill/>
          <a:ln>
            <a:noFill/>
          </a:ln>
        </p:spPr>
      </p:pic>
      <p:pic>
        <p:nvPicPr>
          <p:cNvPr id="80" name="Google Shape;80;p10"/>
          <p:cNvPicPr preferRelativeResize="0"/>
          <p:nvPr/>
        </p:nvPicPr>
        <p:blipFill rotWithShape="1">
          <a:blip r:embed="rId2">
            <a:alphaModFix/>
          </a:blip>
          <a:srcRect b="20590" l="0" r="6542" t="0"/>
          <a:stretch/>
        </p:blipFill>
        <p:spPr>
          <a:xfrm flipH="1" rot="5400000">
            <a:off x="-1108798" y="1082927"/>
            <a:ext cx="4514273" cy="2322473"/>
          </a:xfrm>
          <a:prstGeom prst="rect">
            <a:avLst/>
          </a:prstGeom>
          <a:noFill/>
          <a:ln>
            <a:noFill/>
          </a:ln>
        </p:spPr>
      </p:pic>
      <p:sp>
        <p:nvSpPr>
          <p:cNvPr id="81" name="Google Shape;8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500"/>
              <a:buFont typeface="Dosis"/>
              <a:buNone/>
              <a:defRPr b="1" sz="3500">
                <a:solidFill>
                  <a:schemeClr val="dk2"/>
                </a:solidFill>
                <a:latin typeface="Dosis"/>
                <a:ea typeface="Dosis"/>
                <a:cs typeface="Dosis"/>
                <a:sym typeface="Dosis"/>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1pPr>
            <a:lvl2pPr indent="-323850" lvl="1" marL="9144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2pPr>
            <a:lvl3pPr indent="-323850" lvl="2" marL="13716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3pPr>
            <a:lvl4pPr indent="-323850" lvl="3" marL="18288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4pPr>
            <a:lvl5pPr indent="-323850" lvl="4" marL="22860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5pPr>
            <a:lvl6pPr indent="-323850" lvl="5" marL="27432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6pPr>
            <a:lvl7pPr indent="-323850" lvl="6" marL="32004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7pPr>
            <a:lvl8pPr indent="-323850" lvl="7" marL="36576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8pPr>
            <a:lvl9pPr indent="-323850" lvl="8" marL="41148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Quicksand Medium"/>
                <a:ea typeface="Quicksand Medium"/>
                <a:cs typeface="Quicksand Medium"/>
                <a:sym typeface="Quicksand Medium"/>
              </a:defRPr>
            </a:lvl1pPr>
            <a:lvl2pPr lvl="1" algn="r">
              <a:buNone/>
              <a:defRPr sz="1300">
                <a:solidFill>
                  <a:schemeClr val="lt1"/>
                </a:solidFill>
                <a:latin typeface="Quicksand Medium"/>
                <a:ea typeface="Quicksand Medium"/>
                <a:cs typeface="Quicksand Medium"/>
                <a:sym typeface="Quicksand Medium"/>
              </a:defRPr>
            </a:lvl2pPr>
            <a:lvl3pPr lvl="2" algn="r">
              <a:buNone/>
              <a:defRPr sz="1300">
                <a:solidFill>
                  <a:schemeClr val="lt1"/>
                </a:solidFill>
                <a:latin typeface="Quicksand Medium"/>
                <a:ea typeface="Quicksand Medium"/>
                <a:cs typeface="Quicksand Medium"/>
                <a:sym typeface="Quicksand Medium"/>
              </a:defRPr>
            </a:lvl3pPr>
            <a:lvl4pPr lvl="3" algn="r">
              <a:buNone/>
              <a:defRPr sz="1300">
                <a:solidFill>
                  <a:schemeClr val="lt1"/>
                </a:solidFill>
                <a:latin typeface="Quicksand Medium"/>
                <a:ea typeface="Quicksand Medium"/>
                <a:cs typeface="Quicksand Medium"/>
                <a:sym typeface="Quicksand Medium"/>
              </a:defRPr>
            </a:lvl4pPr>
            <a:lvl5pPr lvl="4" algn="r">
              <a:buNone/>
              <a:defRPr sz="1300">
                <a:solidFill>
                  <a:schemeClr val="lt1"/>
                </a:solidFill>
                <a:latin typeface="Quicksand Medium"/>
                <a:ea typeface="Quicksand Medium"/>
                <a:cs typeface="Quicksand Medium"/>
                <a:sym typeface="Quicksand Medium"/>
              </a:defRPr>
            </a:lvl5pPr>
            <a:lvl6pPr lvl="5" algn="r">
              <a:buNone/>
              <a:defRPr sz="1300">
                <a:solidFill>
                  <a:schemeClr val="lt1"/>
                </a:solidFill>
                <a:latin typeface="Quicksand Medium"/>
                <a:ea typeface="Quicksand Medium"/>
                <a:cs typeface="Quicksand Medium"/>
                <a:sym typeface="Quicksand Medium"/>
              </a:defRPr>
            </a:lvl6pPr>
            <a:lvl7pPr lvl="6" algn="r">
              <a:buNone/>
              <a:defRPr sz="1300">
                <a:solidFill>
                  <a:schemeClr val="lt1"/>
                </a:solidFill>
                <a:latin typeface="Quicksand Medium"/>
                <a:ea typeface="Quicksand Medium"/>
                <a:cs typeface="Quicksand Medium"/>
                <a:sym typeface="Quicksand Medium"/>
              </a:defRPr>
            </a:lvl7pPr>
            <a:lvl8pPr lvl="7" algn="r">
              <a:buNone/>
              <a:defRPr sz="1300">
                <a:solidFill>
                  <a:schemeClr val="lt1"/>
                </a:solidFill>
                <a:latin typeface="Quicksand Medium"/>
                <a:ea typeface="Quicksand Medium"/>
                <a:cs typeface="Quicksand Medium"/>
                <a:sym typeface="Quicksand Medium"/>
              </a:defRPr>
            </a:lvl8pPr>
            <a:lvl9pPr lvl="8" algn="r">
              <a:buNone/>
              <a:defRPr sz="1300">
                <a:solidFill>
                  <a:schemeClr val="lt1"/>
                </a:solidFill>
                <a:latin typeface="Quicksand Medium"/>
                <a:ea typeface="Quicksand Medium"/>
                <a:cs typeface="Quicksand Medium"/>
                <a:sym typeface="Quicksand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drive.google.com/file/d/1NVOlfHserPjyS4KY78DOm9Qt1LZjSLWT/view?usp=sharing"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s://aramisauto.com"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p:nvPr/>
        </p:nvSpPr>
        <p:spPr>
          <a:xfrm>
            <a:off x="1216500" y="9995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1216500" y="368273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txBox="1"/>
          <p:nvPr>
            <p:ph type="ctrTitle"/>
          </p:nvPr>
        </p:nvSpPr>
        <p:spPr>
          <a:xfrm>
            <a:off x="1073750" y="1108170"/>
            <a:ext cx="6996600" cy="22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dk2"/>
                </a:solidFill>
              </a:rPr>
              <a:t>WEB </a:t>
            </a:r>
            <a:r>
              <a:rPr lang="en" sz="3200">
                <a:solidFill>
                  <a:schemeClr val="dk2"/>
                </a:solidFill>
              </a:rPr>
              <a:t>SCRAPING</a:t>
            </a:r>
            <a:r>
              <a:rPr lang="en" sz="3200">
                <a:solidFill>
                  <a:schemeClr val="dk2"/>
                </a:solidFill>
              </a:rPr>
              <a:t> &amp; DATA PROCESSING</a:t>
            </a:r>
            <a:r>
              <a:rPr b="0" lang="en" sz="5500"/>
              <a:t> </a:t>
            </a:r>
            <a:endParaRPr b="0" sz="5500"/>
          </a:p>
          <a:p>
            <a:pPr indent="0" lvl="0" marL="0" rtl="0" algn="ctr">
              <a:spcBef>
                <a:spcPts val="0"/>
              </a:spcBef>
              <a:spcAft>
                <a:spcPts val="0"/>
              </a:spcAft>
              <a:buNone/>
            </a:pPr>
            <a:r>
              <a:rPr b="0" lang="en" sz="5300"/>
              <a:t>FINAL PROJECT:</a:t>
            </a:r>
            <a:endParaRPr b="0" sz="5300"/>
          </a:p>
          <a:p>
            <a:pPr indent="0" lvl="0" marL="0" rtl="0" algn="ctr">
              <a:spcBef>
                <a:spcPts val="0"/>
              </a:spcBef>
              <a:spcAft>
                <a:spcPts val="0"/>
              </a:spcAft>
              <a:buNone/>
            </a:pPr>
            <a:r>
              <a:rPr b="0" lang="en" sz="5300"/>
              <a:t>CAR PRICING PREDICTION</a:t>
            </a:r>
            <a:endParaRPr b="0" sz="5300"/>
          </a:p>
        </p:txBody>
      </p:sp>
      <p:sp>
        <p:nvSpPr>
          <p:cNvPr id="320" name="Google Shape;320;p33"/>
          <p:cNvSpPr txBox="1"/>
          <p:nvPr>
            <p:ph idx="1" type="subTitle"/>
          </p:nvPr>
        </p:nvSpPr>
        <p:spPr>
          <a:xfrm>
            <a:off x="2466000" y="3804675"/>
            <a:ext cx="4403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Van Anh LE - Msc Computer Science - ESILV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42"/>
          <p:cNvSpPr txBox="1"/>
          <p:nvPr>
            <p:ph idx="1" type="subTitle"/>
          </p:nvPr>
        </p:nvSpPr>
        <p:spPr>
          <a:xfrm>
            <a:off x="92875" y="1428100"/>
            <a:ext cx="2264100" cy="3384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By brands, Tesla, Land Rover, Lexus are 3 brands that have the highest average price (&gt;35000€)</a:t>
            </a:r>
            <a:endParaRPr sz="1400"/>
          </a:p>
          <a:p>
            <a:pPr indent="-317500" lvl="0" marL="457200" rtl="0" algn="l">
              <a:spcBef>
                <a:spcPts val="0"/>
              </a:spcBef>
              <a:spcAft>
                <a:spcPts val="0"/>
              </a:spcAft>
              <a:buSzPts val="1400"/>
              <a:buChar char="-"/>
            </a:pPr>
            <a:r>
              <a:rPr lang="en" sz="1400"/>
              <a:t>Smart has the lowest average price (&lt;15000€)</a:t>
            </a:r>
            <a:endParaRPr sz="1400"/>
          </a:p>
        </p:txBody>
      </p:sp>
      <p:pic>
        <p:nvPicPr>
          <p:cNvPr id="441" name="Google Shape;441;p42"/>
          <p:cNvPicPr preferRelativeResize="0"/>
          <p:nvPr/>
        </p:nvPicPr>
        <p:blipFill>
          <a:blip r:embed="rId3">
            <a:alphaModFix/>
          </a:blip>
          <a:stretch>
            <a:fillRect/>
          </a:stretch>
        </p:blipFill>
        <p:spPr>
          <a:xfrm>
            <a:off x="2410368" y="918875"/>
            <a:ext cx="6482682" cy="3678575"/>
          </a:xfrm>
          <a:prstGeom prst="rect">
            <a:avLst/>
          </a:prstGeom>
          <a:noFill/>
          <a:ln>
            <a:noFill/>
          </a:ln>
        </p:spPr>
      </p:pic>
      <p:sp>
        <p:nvSpPr>
          <p:cNvPr id="442" name="Google Shape;442;p42"/>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43"/>
          <p:cNvSpPr txBox="1"/>
          <p:nvPr>
            <p:ph idx="1" type="subTitle"/>
          </p:nvPr>
        </p:nvSpPr>
        <p:spPr>
          <a:xfrm>
            <a:off x="605025" y="661800"/>
            <a:ext cx="3087300" cy="4011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Most of the old cars are used under 50000 km, consume 4-5L of fuel/100 km, Co2 emission from 110-130g/km, with price from 8000 €- 24000€</a:t>
            </a:r>
            <a:endParaRPr sz="1400"/>
          </a:p>
          <a:p>
            <a:pPr indent="-317500" lvl="0" marL="457200" rtl="0" algn="l">
              <a:spcBef>
                <a:spcPts val="0"/>
              </a:spcBef>
              <a:spcAft>
                <a:spcPts val="0"/>
              </a:spcAft>
              <a:buSzPts val="1400"/>
              <a:buChar char="-"/>
            </a:pPr>
            <a:r>
              <a:rPr lang="en" sz="1400"/>
              <a:t>The price and mileage have negative relation</a:t>
            </a:r>
            <a:endParaRPr sz="1400"/>
          </a:p>
          <a:p>
            <a:pPr indent="-317500" lvl="0" marL="457200" rtl="0" algn="l">
              <a:spcBef>
                <a:spcPts val="0"/>
              </a:spcBef>
              <a:spcAft>
                <a:spcPts val="0"/>
              </a:spcAft>
              <a:buSzPts val="1400"/>
              <a:buChar char="-"/>
            </a:pPr>
            <a:r>
              <a:rPr lang="en" sz="1400"/>
              <a:t>Co2 emission and fuel consumption have positive relation</a:t>
            </a:r>
            <a:endParaRPr sz="1400"/>
          </a:p>
        </p:txBody>
      </p:sp>
      <p:pic>
        <p:nvPicPr>
          <p:cNvPr id="450" name="Google Shape;450;p43"/>
          <p:cNvPicPr preferRelativeResize="0"/>
          <p:nvPr/>
        </p:nvPicPr>
        <p:blipFill>
          <a:blip r:embed="rId3">
            <a:alphaModFix/>
          </a:blip>
          <a:stretch>
            <a:fillRect/>
          </a:stretch>
        </p:blipFill>
        <p:spPr>
          <a:xfrm>
            <a:off x="3972075" y="163287"/>
            <a:ext cx="4816926" cy="4816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44"/>
          <p:cNvSpPr txBox="1"/>
          <p:nvPr>
            <p:ph idx="1" type="subTitle"/>
          </p:nvPr>
        </p:nvSpPr>
        <p:spPr>
          <a:xfrm>
            <a:off x="371550" y="1409600"/>
            <a:ext cx="1499400" cy="21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higher used mileage, the lower price</a:t>
            </a:r>
            <a:endParaRPr sz="1400"/>
          </a:p>
        </p:txBody>
      </p:sp>
      <p:pic>
        <p:nvPicPr>
          <p:cNvPr id="457" name="Google Shape;457;p44"/>
          <p:cNvPicPr preferRelativeResize="0"/>
          <p:nvPr/>
        </p:nvPicPr>
        <p:blipFill>
          <a:blip r:embed="rId3">
            <a:alphaModFix/>
          </a:blip>
          <a:stretch>
            <a:fillRect/>
          </a:stretch>
        </p:blipFill>
        <p:spPr>
          <a:xfrm>
            <a:off x="1870725" y="981950"/>
            <a:ext cx="7077451" cy="3767899"/>
          </a:xfrm>
          <a:prstGeom prst="rect">
            <a:avLst/>
          </a:prstGeom>
          <a:noFill/>
          <a:ln>
            <a:noFill/>
          </a:ln>
        </p:spPr>
      </p:pic>
      <p:sp>
        <p:nvSpPr>
          <p:cNvPr id="458" name="Google Shape;458;p44"/>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4"/>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45"/>
          <p:cNvSpPr txBox="1"/>
          <p:nvPr>
            <p:ph idx="1" type="subTitle"/>
          </p:nvPr>
        </p:nvSpPr>
        <p:spPr>
          <a:xfrm>
            <a:off x="675400" y="1332275"/>
            <a:ext cx="1523700" cy="32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linear regression of automatic cars has a higher slope than the manual cars. It means the mileage has a stronger affection to the automatic car price than to the manual car price.</a:t>
            </a:r>
            <a:endParaRPr sz="1400"/>
          </a:p>
        </p:txBody>
      </p:sp>
      <p:sp>
        <p:nvSpPr>
          <p:cNvPr id="466" name="Google Shape;466;p45"/>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pic>
        <p:nvPicPr>
          <p:cNvPr id="468" name="Google Shape;468;p45"/>
          <p:cNvPicPr preferRelativeResize="0"/>
          <p:nvPr/>
        </p:nvPicPr>
        <p:blipFill rotWithShape="1">
          <a:blip r:embed="rId3">
            <a:alphaModFix/>
          </a:blip>
          <a:srcRect b="0" l="0" r="0" t="0"/>
          <a:stretch/>
        </p:blipFill>
        <p:spPr>
          <a:xfrm>
            <a:off x="2280575" y="878700"/>
            <a:ext cx="6550300" cy="407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46"/>
          <p:cNvSpPr txBox="1"/>
          <p:nvPr>
            <p:ph idx="1" type="subTitle"/>
          </p:nvPr>
        </p:nvSpPr>
        <p:spPr>
          <a:xfrm>
            <a:off x="429600" y="1409600"/>
            <a:ext cx="1461600" cy="24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higher Co2 emission, the </a:t>
            </a:r>
            <a:r>
              <a:rPr lang="en" sz="1400"/>
              <a:t>higher fuel consumption.</a:t>
            </a:r>
            <a:endParaRPr sz="1400"/>
          </a:p>
        </p:txBody>
      </p:sp>
      <p:pic>
        <p:nvPicPr>
          <p:cNvPr id="475" name="Google Shape;475;p46"/>
          <p:cNvPicPr preferRelativeResize="0"/>
          <p:nvPr/>
        </p:nvPicPr>
        <p:blipFill>
          <a:blip r:embed="rId3">
            <a:alphaModFix/>
          </a:blip>
          <a:stretch>
            <a:fillRect/>
          </a:stretch>
        </p:blipFill>
        <p:spPr>
          <a:xfrm>
            <a:off x="1891275" y="1068175"/>
            <a:ext cx="6937625" cy="3750224"/>
          </a:xfrm>
          <a:prstGeom prst="rect">
            <a:avLst/>
          </a:prstGeom>
          <a:noFill/>
          <a:ln>
            <a:noFill/>
          </a:ln>
        </p:spPr>
      </p:pic>
      <p:sp>
        <p:nvSpPr>
          <p:cNvPr id="476" name="Google Shape;476;p46"/>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47"/>
          <p:cNvSpPr txBox="1"/>
          <p:nvPr>
            <p:ph idx="1" type="subTitle"/>
          </p:nvPr>
        </p:nvSpPr>
        <p:spPr>
          <a:xfrm>
            <a:off x="359925" y="1428100"/>
            <a:ext cx="2589300" cy="3384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Heatmap of car price by fuel consumption and gearbox show that automatique car could consume less fuel than manual cars. </a:t>
            </a:r>
            <a:endParaRPr sz="1400"/>
          </a:p>
          <a:p>
            <a:pPr indent="-317500" lvl="0" marL="457200" rtl="0" algn="l">
              <a:spcBef>
                <a:spcPts val="0"/>
              </a:spcBef>
              <a:spcAft>
                <a:spcPts val="0"/>
              </a:spcAft>
              <a:buSzPts val="1400"/>
              <a:buChar char="-"/>
            </a:pPr>
            <a:r>
              <a:rPr lang="en" sz="1400"/>
              <a:t>The automatic cars which consume fuel more than 7L/100km or less than 2.3L/100km have the highest price.</a:t>
            </a:r>
            <a:endParaRPr sz="1400"/>
          </a:p>
        </p:txBody>
      </p:sp>
      <p:sp>
        <p:nvSpPr>
          <p:cNvPr id="484" name="Google Shape;484;p47"/>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7"/>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pic>
        <p:nvPicPr>
          <p:cNvPr id="486" name="Google Shape;486;p47"/>
          <p:cNvPicPr preferRelativeResize="0"/>
          <p:nvPr/>
        </p:nvPicPr>
        <p:blipFill>
          <a:blip r:embed="rId3">
            <a:alphaModFix/>
          </a:blip>
          <a:stretch>
            <a:fillRect/>
          </a:stretch>
        </p:blipFill>
        <p:spPr>
          <a:xfrm>
            <a:off x="3229175" y="920500"/>
            <a:ext cx="5262904" cy="407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48"/>
          <p:cNvSpPr txBox="1"/>
          <p:nvPr>
            <p:ph idx="1" type="subTitle"/>
          </p:nvPr>
        </p:nvSpPr>
        <p:spPr>
          <a:xfrm>
            <a:off x="781000" y="1428100"/>
            <a:ext cx="2168100" cy="33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newer the car is released, the higher the price</a:t>
            </a:r>
            <a:endParaRPr sz="1400"/>
          </a:p>
        </p:txBody>
      </p:sp>
      <p:sp>
        <p:nvSpPr>
          <p:cNvPr id="493" name="Google Shape;493;p48"/>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8"/>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pic>
        <p:nvPicPr>
          <p:cNvPr id="495" name="Google Shape;495;p48"/>
          <p:cNvPicPr preferRelativeResize="0"/>
          <p:nvPr/>
        </p:nvPicPr>
        <p:blipFill>
          <a:blip r:embed="rId3">
            <a:alphaModFix/>
          </a:blip>
          <a:stretch>
            <a:fillRect/>
          </a:stretch>
        </p:blipFill>
        <p:spPr>
          <a:xfrm>
            <a:off x="3101625" y="920500"/>
            <a:ext cx="5302758" cy="39633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49"/>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sp>
        <p:nvSpPr>
          <p:cNvPr id="503" name="Google Shape;503;p49"/>
          <p:cNvSpPr txBox="1"/>
          <p:nvPr>
            <p:ph idx="1" type="subTitle"/>
          </p:nvPr>
        </p:nvSpPr>
        <p:spPr>
          <a:xfrm>
            <a:off x="452825" y="1727725"/>
            <a:ext cx="1892400" cy="24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3D chart of distribution of milage, fuel consumption and price (click to the image to download the interactive image)</a:t>
            </a:r>
            <a:endParaRPr sz="1400"/>
          </a:p>
        </p:txBody>
      </p:sp>
      <p:pic>
        <p:nvPicPr>
          <p:cNvPr id="504" name="Google Shape;504;p49">
            <a:hlinkClick r:id="rId3"/>
          </p:cNvPr>
          <p:cNvPicPr preferRelativeResize="0"/>
          <p:nvPr/>
        </p:nvPicPr>
        <p:blipFill>
          <a:blip r:embed="rId4">
            <a:alphaModFix/>
          </a:blip>
          <a:stretch>
            <a:fillRect/>
          </a:stretch>
        </p:blipFill>
        <p:spPr>
          <a:xfrm>
            <a:off x="2584850" y="991050"/>
            <a:ext cx="6012851" cy="3842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p:nvPr/>
        </p:nvSpPr>
        <p:spPr>
          <a:xfrm>
            <a:off x="1216501" y="851170"/>
            <a:ext cx="6711000" cy="26616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p:nvPr/>
        </p:nvSpPr>
        <p:spPr>
          <a:xfrm>
            <a:off x="548281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0"/>
          <p:cNvSpPr/>
          <p:nvPr/>
        </p:nvSpPr>
        <p:spPr>
          <a:xfrm>
            <a:off x="1216501" y="368273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0"/>
          <p:cNvSpPr txBox="1"/>
          <p:nvPr>
            <p:ph type="title"/>
          </p:nvPr>
        </p:nvSpPr>
        <p:spPr>
          <a:xfrm>
            <a:off x="2492384" y="1464075"/>
            <a:ext cx="2814600" cy="1435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MODEL BUILDING</a:t>
            </a:r>
            <a:endParaRPr b="0">
              <a:solidFill>
                <a:schemeClr val="lt1"/>
              </a:solidFill>
            </a:endParaRPr>
          </a:p>
        </p:txBody>
      </p:sp>
      <p:sp>
        <p:nvSpPr>
          <p:cNvPr id="513" name="Google Shape;513;p50"/>
          <p:cNvSpPr txBox="1"/>
          <p:nvPr>
            <p:ph idx="2" type="title"/>
          </p:nvPr>
        </p:nvSpPr>
        <p:spPr>
          <a:xfrm>
            <a:off x="5609996" y="1724774"/>
            <a:ext cx="9144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14" name="Google Shape;514;p50"/>
          <p:cNvSpPr txBox="1"/>
          <p:nvPr>
            <p:ph idx="1" type="subTitle"/>
          </p:nvPr>
        </p:nvSpPr>
        <p:spPr>
          <a:xfrm>
            <a:off x="2415000" y="3804675"/>
            <a:ext cx="4446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Build regression models to predict car price</a:t>
            </a:r>
            <a:endParaRPr/>
          </a:p>
        </p:txBody>
      </p:sp>
      <p:sp>
        <p:nvSpPr>
          <p:cNvPr id="515" name="Google Shape;51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1"/>
          <p:cNvSpPr/>
          <p:nvPr/>
        </p:nvSpPr>
        <p:spPr>
          <a:xfrm>
            <a:off x="5260046"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1"/>
          <p:cNvSpPr/>
          <p:nvPr/>
        </p:nvSpPr>
        <p:spPr>
          <a:xfrm>
            <a:off x="7235312"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1"/>
          <p:cNvSpPr/>
          <p:nvPr/>
        </p:nvSpPr>
        <p:spPr>
          <a:xfrm>
            <a:off x="3291085"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1"/>
          <p:cNvSpPr/>
          <p:nvPr/>
        </p:nvSpPr>
        <p:spPr>
          <a:xfrm>
            <a:off x="1317237"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1"/>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1"/>
          <p:cNvSpPr txBox="1"/>
          <p:nvPr/>
        </p:nvSpPr>
        <p:spPr>
          <a:xfrm flipH="1">
            <a:off x="4658475" y="3769901"/>
            <a:ext cx="18015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Quicksand"/>
                <a:ea typeface="Quicksand"/>
                <a:cs typeface="Quicksand"/>
                <a:sym typeface="Quicksand"/>
              </a:rPr>
              <a:t>Create Pipeline of preprocessing and train regression models</a:t>
            </a:r>
            <a:endParaRPr sz="1100">
              <a:solidFill>
                <a:schemeClr val="lt1"/>
              </a:solidFill>
              <a:latin typeface="Quicksand"/>
              <a:ea typeface="Quicksand"/>
              <a:cs typeface="Quicksand"/>
              <a:sym typeface="Quicksand"/>
            </a:endParaRPr>
          </a:p>
        </p:txBody>
      </p:sp>
      <p:sp>
        <p:nvSpPr>
          <p:cNvPr id="526" name="Google Shape;526;p51"/>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PIPELINE</a:t>
            </a:r>
            <a:endParaRPr/>
          </a:p>
        </p:txBody>
      </p:sp>
      <p:sp>
        <p:nvSpPr>
          <p:cNvPr id="527" name="Google Shape;527;p51"/>
          <p:cNvSpPr txBox="1"/>
          <p:nvPr/>
        </p:nvSpPr>
        <p:spPr>
          <a:xfrm flipH="1">
            <a:off x="712737" y="3480988"/>
            <a:ext cx="18015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PLAN</a:t>
            </a:r>
            <a:endParaRPr sz="2500">
              <a:solidFill>
                <a:schemeClr val="lt1"/>
              </a:solidFill>
              <a:latin typeface="Dosis"/>
              <a:ea typeface="Dosis"/>
              <a:cs typeface="Dosis"/>
              <a:sym typeface="Dosis"/>
            </a:endParaRPr>
          </a:p>
        </p:txBody>
      </p:sp>
      <p:sp>
        <p:nvSpPr>
          <p:cNvPr id="528" name="Google Shape;528;p51"/>
          <p:cNvSpPr txBox="1"/>
          <p:nvPr/>
        </p:nvSpPr>
        <p:spPr>
          <a:xfrm flipH="1">
            <a:off x="711675" y="3769901"/>
            <a:ext cx="1803600" cy="8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Quicksand"/>
                <a:ea typeface="Quicksand"/>
                <a:cs typeface="Quicksand"/>
                <a:sym typeface="Quicksand"/>
              </a:rPr>
              <a:t>Check unique values of each feature, find the proper transform technique</a:t>
            </a:r>
            <a:endParaRPr sz="1100">
              <a:solidFill>
                <a:schemeClr val="lt1"/>
              </a:solidFill>
              <a:latin typeface="Quicksand"/>
              <a:ea typeface="Quicksand"/>
              <a:cs typeface="Quicksand"/>
              <a:sym typeface="Quicksand"/>
            </a:endParaRPr>
          </a:p>
        </p:txBody>
      </p:sp>
      <p:sp>
        <p:nvSpPr>
          <p:cNvPr id="529" name="Google Shape;529;p51"/>
          <p:cNvSpPr txBox="1"/>
          <p:nvPr/>
        </p:nvSpPr>
        <p:spPr>
          <a:xfrm flipH="1">
            <a:off x="2685429" y="3480988"/>
            <a:ext cx="18015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SPLIT</a:t>
            </a:r>
            <a:endParaRPr sz="2500">
              <a:solidFill>
                <a:schemeClr val="lt1"/>
              </a:solidFill>
              <a:latin typeface="Dosis"/>
              <a:ea typeface="Dosis"/>
              <a:cs typeface="Dosis"/>
              <a:sym typeface="Dosis"/>
            </a:endParaRPr>
          </a:p>
        </p:txBody>
      </p:sp>
      <p:sp>
        <p:nvSpPr>
          <p:cNvPr id="530" name="Google Shape;530;p51"/>
          <p:cNvSpPr txBox="1"/>
          <p:nvPr/>
        </p:nvSpPr>
        <p:spPr>
          <a:xfrm flipH="1">
            <a:off x="2686125" y="3769901"/>
            <a:ext cx="18015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Quicksand"/>
                <a:ea typeface="Quicksand"/>
                <a:cs typeface="Quicksand"/>
                <a:sym typeface="Quicksand"/>
              </a:rPr>
              <a:t>Split dataset into training and testing dataset (80-20)</a:t>
            </a:r>
            <a:endParaRPr sz="1100">
              <a:solidFill>
                <a:schemeClr val="lt1"/>
              </a:solidFill>
              <a:latin typeface="Quicksand"/>
              <a:ea typeface="Quicksand"/>
              <a:cs typeface="Quicksand"/>
              <a:sym typeface="Quicksand"/>
            </a:endParaRPr>
          </a:p>
        </p:txBody>
      </p:sp>
      <p:sp>
        <p:nvSpPr>
          <p:cNvPr id="531" name="Google Shape;531;p51"/>
          <p:cNvSpPr txBox="1"/>
          <p:nvPr/>
        </p:nvSpPr>
        <p:spPr>
          <a:xfrm flipH="1">
            <a:off x="4658121" y="3480988"/>
            <a:ext cx="18015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MODELING</a:t>
            </a:r>
            <a:endParaRPr sz="2500">
              <a:solidFill>
                <a:schemeClr val="lt1"/>
              </a:solidFill>
              <a:latin typeface="Dosis"/>
              <a:ea typeface="Dosis"/>
              <a:cs typeface="Dosis"/>
              <a:sym typeface="Dosis"/>
            </a:endParaRPr>
          </a:p>
        </p:txBody>
      </p:sp>
      <p:sp>
        <p:nvSpPr>
          <p:cNvPr id="532" name="Google Shape;532;p51"/>
          <p:cNvSpPr txBox="1"/>
          <p:nvPr/>
        </p:nvSpPr>
        <p:spPr>
          <a:xfrm flipH="1">
            <a:off x="6630812" y="3480988"/>
            <a:ext cx="18015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RESULTS</a:t>
            </a:r>
            <a:endParaRPr sz="2500">
              <a:solidFill>
                <a:schemeClr val="lt1"/>
              </a:solidFill>
              <a:latin typeface="Dosis"/>
              <a:ea typeface="Dosis"/>
              <a:cs typeface="Dosis"/>
              <a:sym typeface="Dosis"/>
            </a:endParaRPr>
          </a:p>
        </p:txBody>
      </p:sp>
      <p:sp>
        <p:nvSpPr>
          <p:cNvPr id="533" name="Google Shape;533;p51"/>
          <p:cNvSpPr txBox="1"/>
          <p:nvPr/>
        </p:nvSpPr>
        <p:spPr>
          <a:xfrm flipH="1">
            <a:off x="6630812" y="3769897"/>
            <a:ext cx="18015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Quicksand"/>
                <a:ea typeface="Quicksand"/>
                <a:cs typeface="Quicksand"/>
                <a:sym typeface="Quicksand"/>
              </a:rPr>
              <a:t>Evaluate model’s performance</a:t>
            </a:r>
            <a:endParaRPr sz="1100">
              <a:solidFill>
                <a:schemeClr val="lt1"/>
              </a:solidFill>
              <a:latin typeface="Quicksand"/>
              <a:ea typeface="Quicksand"/>
              <a:cs typeface="Quicksand"/>
              <a:sym typeface="Quicksand"/>
            </a:endParaRPr>
          </a:p>
        </p:txBody>
      </p:sp>
      <p:sp>
        <p:nvSpPr>
          <p:cNvPr id="534" name="Google Shape;534;p51"/>
          <p:cNvSpPr txBox="1"/>
          <p:nvPr/>
        </p:nvSpPr>
        <p:spPr>
          <a:xfrm flipH="1">
            <a:off x="1316337" y="1728400"/>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01</a:t>
            </a:r>
            <a:endParaRPr b="1" sz="2500">
              <a:solidFill>
                <a:schemeClr val="lt1"/>
              </a:solidFill>
              <a:latin typeface="Dosis"/>
              <a:ea typeface="Dosis"/>
              <a:cs typeface="Dosis"/>
              <a:sym typeface="Dosis"/>
            </a:endParaRPr>
          </a:p>
        </p:txBody>
      </p:sp>
      <p:sp>
        <p:nvSpPr>
          <p:cNvPr id="535" name="Google Shape;535;p51"/>
          <p:cNvSpPr txBox="1"/>
          <p:nvPr/>
        </p:nvSpPr>
        <p:spPr>
          <a:xfrm flipH="1">
            <a:off x="3290185" y="1728388"/>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02</a:t>
            </a:r>
            <a:endParaRPr b="1" sz="2500">
              <a:solidFill>
                <a:schemeClr val="lt1"/>
              </a:solidFill>
              <a:latin typeface="Dosis"/>
              <a:ea typeface="Dosis"/>
              <a:cs typeface="Dosis"/>
              <a:sym typeface="Dosis"/>
            </a:endParaRPr>
          </a:p>
        </p:txBody>
      </p:sp>
      <p:sp>
        <p:nvSpPr>
          <p:cNvPr id="536" name="Google Shape;536;p51"/>
          <p:cNvSpPr txBox="1"/>
          <p:nvPr/>
        </p:nvSpPr>
        <p:spPr>
          <a:xfrm flipH="1">
            <a:off x="5259146" y="1728388"/>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03</a:t>
            </a:r>
            <a:endParaRPr b="1" sz="2500">
              <a:solidFill>
                <a:schemeClr val="lt1"/>
              </a:solidFill>
              <a:latin typeface="Dosis"/>
              <a:ea typeface="Dosis"/>
              <a:cs typeface="Dosis"/>
              <a:sym typeface="Dosis"/>
            </a:endParaRPr>
          </a:p>
        </p:txBody>
      </p:sp>
      <p:sp>
        <p:nvSpPr>
          <p:cNvPr id="537" name="Google Shape;537;p51"/>
          <p:cNvSpPr txBox="1"/>
          <p:nvPr/>
        </p:nvSpPr>
        <p:spPr>
          <a:xfrm flipH="1">
            <a:off x="7234412" y="1728388"/>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04</a:t>
            </a:r>
            <a:endParaRPr b="1" sz="2500">
              <a:solidFill>
                <a:schemeClr val="lt1"/>
              </a:solidFill>
              <a:latin typeface="Dosis"/>
              <a:ea typeface="Dosis"/>
              <a:cs typeface="Dosis"/>
              <a:sym typeface="Dosis"/>
            </a:endParaRPr>
          </a:p>
        </p:txBody>
      </p:sp>
      <p:sp>
        <p:nvSpPr>
          <p:cNvPr id="538" name="Google Shape;538;p51"/>
          <p:cNvSpPr/>
          <p:nvPr/>
        </p:nvSpPr>
        <p:spPr>
          <a:xfrm>
            <a:off x="1121637"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1"/>
          <p:cNvSpPr/>
          <p:nvPr/>
        </p:nvSpPr>
        <p:spPr>
          <a:xfrm>
            <a:off x="3098804"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1"/>
          <p:cNvSpPr/>
          <p:nvPr/>
        </p:nvSpPr>
        <p:spPr>
          <a:xfrm>
            <a:off x="5064496"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1"/>
          <p:cNvSpPr/>
          <p:nvPr/>
        </p:nvSpPr>
        <p:spPr>
          <a:xfrm>
            <a:off x="7039712"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51"/>
          <p:cNvCxnSpPr>
            <a:stCxn id="523" idx="2"/>
            <a:endCxn id="538" idx="0"/>
          </p:cNvCxnSpPr>
          <p:nvPr/>
        </p:nvCxnSpPr>
        <p:spPr>
          <a:xfrm>
            <a:off x="1613487" y="2185598"/>
            <a:ext cx="0" cy="281100"/>
          </a:xfrm>
          <a:prstGeom prst="straightConnector1">
            <a:avLst/>
          </a:prstGeom>
          <a:noFill/>
          <a:ln cap="flat" cmpd="sng" w="28575">
            <a:solidFill>
              <a:schemeClr val="dk2"/>
            </a:solidFill>
            <a:prstDash val="solid"/>
            <a:round/>
            <a:headEnd len="med" w="med" type="none"/>
            <a:tailEnd len="med" w="med" type="none"/>
          </a:ln>
        </p:spPr>
      </p:cxnSp>
      <p:cxnSp>
        <p:nvCxnSpPr>
          <p:cNvPr id="543" name="Google Shape;543;p51"/>
          <p:cNvCxnSpPr>
            <a:stCxn id="522" idx="2"/>
            <a:endCxn id="539" idx="0"/>
          </p:cNvCxnSpPr>
          <p:nvPr/>
        </p:nvCxnSpPr>
        <p:spPr>
          <a:xfrm>
            <a:off x="3587335" y="2185598"/>
            <a:ext cx="3300" cy="281100"/>
          </a:xfrm>
          <a:prstGeom prst="straightConnector1">
            <a:avLst/>
          </a:prstGeom>
          <a:noFill/>
          <a:ln cap="flat" cmpd="sng" w="28575">
            <a:solidFill>
              <a:schemeClr val="dk2"/>
            </a:solidFill>
            <a:prstDash val="solid"/>
            <a:round/>
            <a:headEnd len="med" w="med" type="none"/>
            <a:tailEnd len="med" w="med" type="none"/>
          </a:ln>
        </p:spPr>
      </p:cxnSp>
      <p:cxnSp>
        <p:nvCxnSpPr>
          <p:cNvPr id="544" name="Google Shape;544;p51"/>
          <p:cNvCxnSpPr>
            <a:stCxn id="520" idx="2"/>
            <a:endCxn id="540" idx="0"/>
          </p:cNvCxnSpPr>
          <p:nvPr/>
        </p:nvCxnSpPr>
        <p:spPr>
          <a:xfrm>
            <a:off x="5556296" y="2185598"/>
            <a:ext cx="0" cy="281100"/>
          </a:xfrm>
          <a:prstGeom prst="straightConnector1">
            <a:avLst/>
          </a:prstGeom>
          <a:noFill/>
          <a:ln cap="flat" cmpd="sng" w="28575">
            <a:solidFill>
              <a:schemeClr val="dk2"/>
            </a:solidFill>
            <a:prstDash val="solid"/>
            <a:round/>
            <a:headEnd len="med" w="med" type="none"/>
            <a:tailEnd len="med" w="med" type="none"/>
          </a:ln>
        </p:spPr>
      </p:cxnSp>
      <p:cxnSp>
        <p:nvCxnSpPr>
          <p:cNvPr id="545" name="Google Shape;545;p51"/>
          <p:cNvCxnSpPr>
            <a:stCxn id="521" idx="2"/>
            <a:endCxn id="541" idx="0"/>
          </p:cNvCxnSpPr>
          <p:nvPr/>
        </p:nvCxnSpPr>
        <p:spPr>
          <a:xfrm>
            <a:off x="7531562" y="2185598"/>
            <a:ext cx="0" cy="281100"/>
          </a:xfrm>
          <a:prstGeom prst="straightConnector1">
            <a:avLst/>
          </a:prstGeom>
          <a:noFill/>
          <a:ln cap="flat" cmpd="sng" w="28575">
            <a:solidFill>
              <a:schemeClr val="dk2"/>
            </a:solidFill>
            <a:prstDash val="solid"/>
            <a:round/>
            <a:headEnd len="med" w="med" type="none"/>
            <a:tailEnd len="med" w="med" type="none"/>
          </a:ln>
        </p:spPr>
      </p:cxnSp>
      <p:cxnSp>
        <p:nvCxnSpPr>
          <p:cNvPr id="546" name="Google Shape;546;p51"/>
          <p:cNvCxnSpPr>
            <a:stCxn id="538" idx="3"/>
            <a:endCxn id="535" idx="3"/>
          </p:cNvCxnSpPr>
          <p:nvPr/>
        </p:nvCxnSpPr>
        <p:spPr>
          <a:xfrm flipH="1" rot="10800000">
            <a:off x="2105337" y="1911320"/>
            <a:ext cx="1184700" cy="1010700"/>
          </a:xfrm>
          <a:prstGeom prst="curvedConnector3">
            <a:avLst>
              <a:gd fmla="val 50006" name="adj1"/>
            </a:avLst>
          </a:prstGeom>
          <a:noFill/>
          <a:ln cap="flat" cmpd="sng" w="28575">
            <a:solidFill>
              <a:schemeClr val="dk2"/>
            </a:solidFill>
            <a:prstDash val="solid"/>
            <a:round/>
            <a:headEnd len="med" w="med" type="none"/>
            <a:tailEnd len="med" w="med" type="none"/>
          </a:ln>
        </p:spPr>
      </p:cxnSp>
      <p:cxnSp>
        <p:nvCxnSpPr>
          <p:cNvPr id="547" name="Google Shape;547;p51"/>
          <p:cNvCxnSpPr>
            <a:stCxn id="535" idx="1"/>
            <a:endCxn id="540" idx="1"/>
          </p:cNvCxnSpPr>
          <p:nvPr/>
        </p:nvCxnSpPr>
        <p:spPr>
          <a:xfrm>
            <a:off x="3884485" y="1911238"/>
            <a:ext cx="1179900" cy="1010700"/>
          </a:xfrm>
          <a:prstGeom prst="curvedConnector3">
            <a:avLst>
              <a:gd fmla="val 50005" name="adj1"/>
            </a:avLst>
          </a:prstGeom>
          <a:noFill/>
          <a:ln cap="flat" cmpd="sng" w="28575">
            <a:solidFill>
              <a:schemeClr val="dk2"/>
            </a:solidFill>
            <a:prstDash val="solid"/>
            <a:round/>
            <a:headEnd len="med" w="med" type="none"/>
            <a:tailEnd len="med" w="med" type="none"/>
          </a:ln>
        </p:spPr>
      </p:cxnSp>
      <p:cxnSp>
        <p:nvCxnSpPr>
          <p:cNvPr id="548" name="Google Shape;548;p51"/>
          <p:cNvCxnSpPr>
            <a:stCxn id="540" idx="3"/>
          </p:cNvCxnSpPr>
          <p:nvPr/>
        </p:nvCxnSpPr>
        <p:spPr>
          <a:xfrm flipH="1" rot="10800000">
            <a:off x="6048196" y="1862420"/>
            <a:ext cx="1162500" cy="1059600"/>
          </a:xfrm>
          <a:prstGeom prst="curvedConnector3">
            <a:avLst>
              <a:gd fmla="val 50000" name="adj1"/>
            </a:avLst>
          </a:prstGeom>
          <a:noFill/>
          <a:ln cap="flat" cmpd="sng" w="28575">
            <a:solidFill>
              <a:schemeClr val="dk2"/>
            </a:solidFill>
            <a:prstDash val="solid"/>
            <a:round/>
            <a:headEnd len="med" w="med" type="none"/>
            <a:tailEnd len="med" w="med" type="none"/>
          </a:ln>
        </p:spPr>
      </p:cxnSp>
      <p:grpSp>
        <p:nvGrpSpPr>
          <p:cNvPr id="549" name="Google Shape;549;p51"/>
          <p:cNvGrpSpPr/>
          <p:nvPr/>
        </p:nvGrpSpPr>
        <p:grpSpPr>
          <a:xfrm>
            <a:off x="7250162" y="2643142"/>
            <a:ext cx="562801" cy="557755"/>
            <a:chOff x="6202500" y="1961325"/>
            <a:chExt cx="433925" cy="433275"/>
          </a:xfrm>
        </p:grpSpPr>
        <p:sp>
          <p:nvSpPr>
            <p:cNvPr id="550" name="Google Shape;550;p51"/>
            <p:cNvSpPr/>
            <p:nvPr/>
          </p:nvSpPr>
          <p:spPr>
            <a:xfrm>
              <a:off x="6202500" y="1961325"/>
              <a:ext cx="433925" cy="433275"/>
            </a:xfrm>
            <a:custGeom>
              <a:rect b="b" l="l" r="r" t="t"/>
              <a:pathLst>
                <a:path extrusionOk="0" h="17331" w="17357">
                  <a:moveTo>
                    <a:pt x="153" y="0"/>
                  </a:moveTo>
                  <a:lnTo>
                    <a:pt x="77" y="77"/>
                  </a:lnTo>
                  <a:lnTo>
                    <a:pt x="26" y="153"/>
                  </a:lnTo>
                  <a:lnTo>
                    <a:pt x="0" y="255"/>
                  </a:lnTo>
                  <a:lnTo>
                    <a:pt x="0" y="17076"/>
                  </a:lnTo>
                  <a:lnTo>
                    <a:pt x="26" y="17178"/>
                  </a:lnTo>
                  <a:lnTo>
                    <a:pt x="77" y="17254"/>
                  </a:lnTo>
                  <a:lnTo>
                    <a:pt x="153" y="17305"/>
                  </a:lnTo>
                  <a:lnTo>
                    <a:pt x="255" y="17331"/>
                  </a:lnTo>
                  <a:lnTo>
                    <a:pt x="17101" y="17331"/>
                  </a:lnTo>
                  <a:lnTo>
                    <a:pt x="17203" y="17305"/>
                  </a:lnTo>
                  <a:lnTo>
                    <a:pt x="17280" y="17254"/>
                  </a:lnTo>
                  <a:lnTo>
                    <a:pt x="17331" y="17178"/>
                  </a:lnTo>
                  <a:lnTo>
                    <a:pt x="17356" y="17076"/>
                  </a:lnTo>
                  <a:lnTo>
                    <a:pt x="17331" y="16974"/>
                  </a:lnTo>
                  <a:lnTo>
                    <a:pt x="17280" y="16898"/>
                  </a:lnTo>
                  <a:lnTo>
                    <a:pt x="17203" y="16847"/>
                  </a:lnTo>
                  <a:lnTo>
                    <a:pt x="17101" y="16821"/>
                  </a:lnTo>
                  <a:lnTo>
                    <a:pt x="586" y="16821"/>
                  </a:lnTo>
                  <a:lnTo>
                    <a:pt x="790" y="16159"/>
                  </a:lnTo>
                  <a:lnTo>
                    <a:pt x="1096" y="15267"/>
                  </a:lnTo>
                  <a:lnTo>
                    <a:pt x="1300" y="14757"/>
                  </a:lnTo>
                  <a:lnTo>
                    <a:pt x="1529" y="14222"/>
                  </a:lnTo>
                  <a:lnTo>
                    <a:pt x="1810" y="13661"/>
                  </a:lnTo>
                  <a:lnTo>
                    <a:pt x="2090" y="13126"/>
                  </a:lnTo>
                  <a:lnTo>
                    <a:pt x="2421" y="12590"/>
                  </a:lnTo>
                  <a:lnTo>
                    <a:pt x="2753" y="12106"/>
                  </a:lnTo>
                  <a:lnTo>
                    <a:pt x="3135" y="11647"/>
                  </a:lnTo>
                  <a:lnTo>
                    <a:pt x="3339" y="11418"/>
                  </a:lnTo>
                  <a:lnTo>
                    <a:pt x="3543" y="11240"/>
                  </a:lnTo>
                  <a:lnTo>
                    <a:pt x="3747" y="11061"/>
                  </a:lnTo>
                  <a:lnTo>
                    <a:pt x="3976" y="10908"/>
                  </a:lnTo>
                  <a:lnTo>
                    <a:pt x="4205" y="10755"/>
                  </a:lnTo>
                  <a:lnTo>
                    <a:pt x="4435" y="10628"/>
                  </a:lnTo>
                  <a:lnTo>
                    <a:pt x="4690" y="10552"/>
                  </a:lnTo>
                  <a:lnTo>
                    <a:pt x="4945" y="10475"/>
                  </a:lnTo>
                  <a:lnTo>
                    <a:pt x="5199" y="10424"/>
                  </a:lnTo>
                  <a:lnTo>
                    <a:pt x="5709" y="10424"/>
                  </a:lnTo>
                  <a:lnTo>
                    <a:pt x="5939" y="10475"/>
                  </a:lnTo>
                  <a:lnTo>
                    <a:pt x="6193" y="10552"/>
                  </a:lnTo>
                  <a:lnTo>
                    <a:pt x="6423" y="10679"/>
                  </a:lnTo>
                  <a:lnTo>
                    <a:pt x="6703" y="10832"/>
                  </a:lnTo>
                  <a:lnTo>
                    <a:pt x="6958" y="11010"/>
                  </a:lnTo>
                  <a:lnTo>
                    <a:pt x="7238" y="11240"/>
                  </a:lnTo>
                  <a:lnTo>
                    <a:pt x="7519" y="11495"/>
                  </a:lnTo>
                  <a:lnTo>
                    <a:pt x="7621" y="11571"/>
                  </a:lnTo>
                  <a:lnTo>
                    <a:pt x="7723" y="11571"/>
                  </a:lnTo>
                  <a:lnTo>
                    <a:pt x="7799" y="11546"/>
                  </a:lnTo>
                  <a:lnTo>
                    <a:pt x="7901" y="11495"/>
                  </a:lnTo>
                  <a:lnTo>
                    <a:pt x="7952" y="11418"/>
                  </a:lnTo>
                  <a:lnTo>
                    <a:pt x="7952" y="11316"/>
                  </a:lnTo>
                  <a:lnTo>
                    <a:pt x="7926" y="11214"/>
                  </a:lnTo>
                  <a:lnTo>
                    <a:pt x="7875" y="11138"/>
                  </a:lnTo>
                  <a:lnTo>
                    <a:pt x="7621" y="10908"/>
                  </a:lnTo>
                  <a:lnTo>
                    <a:pt x="7366" y="10679"/>
                  </a:lnTo>
                  <a:lnTo>
                    <a:pt x="7085" y="10475"/>
                  </a:lnTo>
                  <a:lnTo>
                    <a:pt x="6805" y="10297"/>
                  </a:lnTo>
                  <a:lnTo>
                    <a:pt x="6499" y="10144"/>
                  </a:lnTo>
                  <a:lnTo>
                    <a:pt x="6168" y="10016"/>
                  </a:lnTo>
                  <a:lnTo>
                    <a:pt x="5811" y="9940"/>
                  </a:lnTo>
                  <a:lnTo>
                    <a:pt x="5454" y="9914"/>
                  </a:lnTo>
                  <a:lnTo>
                    <a:pt x="5123" y="9940"/>
                  </a:lnTo>
                  <a:lnTo>
                    <a:pt x="4817" y="9991"/>
                  </a:lnTo>
                  <a:lnTo>
                    <a:pt x="4486" y="10067"/>
                  </a:lnTo>
                  <a:lnTo>
                    <a:pt x="4180" y="10195"/>
                  </a:lnTo>
                  <a:lnTo>
                    <a:pt x="3874" y="10373"/>
                  </a:lnTo>
                  <a:lnTo>
                    <a:pt x="3568" y="10552"/>
                  </a:lnTo>
                  <a:lnTo>
                    <a:pt x="3262" y="10806"/>
                  </a:lnTo>
                  <a:lnTo>
                    <a:pt x="2982" y="11061"/>
                  </a:lnTo>
                  <a:lnTo>
                    <a:pt x="2753" y="11291"/>
                  </a:lnTo>
                  <a:lnTo>
                    <a:pt x="2549" y="11546"/>
                  </a:lnTo>
                  <a:lnTo>
                    <a:pt x="2319" y="11826"/>
                  </a:lnTo>
                  <a:lnTo>
                    <a:pt x="2116" y="12132"/>
                  </a:lnTo>
                  <a:lnTo>
                    <a:pt x="1708" y="12769"/>
                  </a:lnTo>
                  <a:lnTo>
                    <a:pt x="1300" y="13508"/>
                  </a:lnTo>
                  <a:lnTo>
                    <a:pt x="1071" y="13992"/>
                  </a:lnTo>
                  <a:lnTo>
                    <a:pt x="867" y="14476"/>
                  </a:lnTo>
                  <a:lnTo>
                    <a:pt x="510" y="15394"/>
                  </a:lnTo>
                  <a:lnTo>
                    <a:pt x="510" y="255"/>
                  </a:lnTo>
                  <a:lnTo>
                    <a:pt x="484" y="153"/>
                  </a:lnTo>
                  <a:lnTo>
                    <a:pt x="434" y="77"/>
                  </a:lnTo>
                  <a:lnTo>
                    <a:pt x="3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1"/>
            <p:cNvSpPr/>
            <p:nvPr/>
          </p:nvSpPr>
          <p:spPr>
            <a:xfrm>
              <a:off x="6249000" y="1961325"/>
              <a:ext cx="163150" cy="214100"/>
            </a:xfrm>
            <a:custGeom>
              <a:rect b="b" l="l" r="r" t="t"/>
              <a:pathLst>
                <a:path extrusionOk="0" h="8564" w="6526">
                  <a:moveTo>
                    <a:pt x="5327" y="0"/>
                  </a:moveTo>
                  <a:lnTo>
                    <a:pt x="5047" y="51"/>
                  </a:lnTo>
                  <a:lnTo>
                    <a:pt x="4767" y="102"/>
                  </a:lnTo>
                  <a:lnTo>
                    <a:pt x="4486" y="204"/>
                  </a:lnTo>
                  <a:lnTo>
                    <a:pt x="4231" y="332"/>
                  </a:lnTo>
                  <a:lnTo>
                    <a:pt x="4002" y="485"/>
                  </a:lnTo>
                  <a:lnTo>
                    <a:pt x="3747" y="638"/>
                  </a:lnTo>
                  <a:lnTo>
                    <a:pt x="3543" y="841"/>
                  </a:lnTo>
                  <a:lnTo>
                    <a:pt x="3492" y="918"/>
                  </a:lnTo>
                  <a:lnTo>
                    <a:pt x="3467" y="1020"/>
                  </a:lnTo>
                  <a:lnTo>
                    <a:pt x="3467" y="1096"/>
                  </a:lnTo>
                  <a:lnTo>
                    <a:pt x="3543" y="1198"/>
                  </a:lnTo>
                  <a:lnTo>
                    <a:pt x="3620" y="1249"/>
                  </a:lnTo>
                  <a:lnTo>
                    <a:pt x="3722" y="1275"/>
                  </a:lnTo>
                  <a:lnTo>
                    <a:pt x="3798" y="1249"/>
                  </a:lnTo>
                  <a:lnTo>
                    <a:pt x="3900" y="1198"/>
                  </a:lnTo>
                  <a:lnTo>
                    <a:pt x="4079" y="1045"/>
                  </a:lnTo>
                  <a:lnTo>
                    <a:pt x="4257" y="892"/>
                  </a:lnTo>
                  <a:lnTo>
                    <a:pt x="4486" y="790"/>
                  </a:lnTo>
                  <a:lnTo>
                    <a:pt x="4690" y="688"/>
                  </a:lnTo>
                  <a:lnTo>
                    <a:pt x="4920" y="612"/>
                  </a:lnTo>
                  <a:lnTo>
                    <a:pt x="5149" y="536"/>
                  </a:lnTo>
                  <a:lnTo>
                    <a:pt x="5378" y="510"/>
                  </a:lnTo>
                  <a:lnTo>
                    <a:pt x="6015" y="510"/>
                  </a:lnTo>
                  <a:lnTo>
                    <a:pt x="6015" y="1351"/>
                  </a:lnTo>
                  <a:lnTo>
                    <a:pt x="5608" y="1351"/>
                  </a:lnTo>
                  <a:lnTo>
                    <a:pt x="5327" y="1377"/>
                  </a:lnTo>
                  <a:lnTo>
                    <a:pt x="5072" y="1453"/>
                  </a:lnTo>
                  <a:lnTo>
                    <a:pt x="4818" y="1581"/>
                  </a:lnTo>
                  <a:lnTo>
                    <a:pt x="4588" y="1733"/>
                  </a:lnTo>
                  <a:lnTo>
                    <a:pt x="4384" y="1912"/>
                  </a:lnTo>
                  <a:lnTo>
                    <a:pt x="4231" y="2141"/>
                  </a:lnTo>
                  <a:lnTo>
                    <a:pt x="4104" y="2396"/>
                  </a:lnTo>
                  <a:lnTo>
                    <a:pt x="4028" y="2651"/>
                  </a:lnTo>
                  <a:lnTo>
                    <a:pt x="3951" y="3059"/>
                  </a:lnTo>
                  <a:lnTo>
                    <a:pt x="3951" y="3186"/>
                  </a:lnTo>
                  <a:lnTo>
                    <a:pt x="4002" y="3288"/>
                  </a:lnTo>
                  <a:lnTo>
                    <a:pt x="4079" y="3339"/>
                  </a:lnTo>
                  <a:lnTo>
                    <a:pt x="4206" y="3365"/>
                  </a:lnTo>
                  <a:lnTo>
                    <a:pt x="5302" y="3365"/>
                  </a:lnTo>
                  <a:lnTo>
                    <a:pt x="5302" y="4231"/>
                  </a:lnTo>
                  <a:lnTo>
                    <a:pt x="3926" y="4231"/>
                  </a:lnTo>
                  <a:lnTo>
                    <a:pt x="3824" y="4257"/>
                  </a:lnTo>
                  <a:lnTo>
                    <a:pt x="3747" y="4282"/>
                  </a:lnTo>
                  <a:lnTo>
                    <a:pt x="3696" y="4358"/>
                  </a:lnTo>
                  <a:lnTo>
                    <a:pt x="3671" y="4435"/>
                  </a:lnTo>
                  <a:lnTo>
                    <a:pt x="3212" y="6627"/>
                  </a:lnTo>
                  <a:lnTo>
                    <a:pt x="3136" y="6933"/>
                  </a:lnTo>
                  <a:lnTo>
                    <a:pt x="2983" y="7213"/>
                  </a:lnTo>
                  <a:lnTo>
                    <a:pt x="2804" y="7442"/>
                  </a:lnTo>
                  <a:lnTo>
                    <a:pt x="2600" y="7646"/>
                  </a:lnTo>
                  <a:lnTo>
                    <a:pt x="2345" y="7825"/>
                  </a:lnTo>
                  <a:lnTo>
                    <a:pt x="2065" y="7952"/>
                  </a:lnTo>
                  <a:lnTo>
                    <a:pt x="1759" y="8028"/>
                  </a:lnTo>
                  <a:lnTo>
                    <a:pt x="1453" y="8054"/>
                  </a:lnTo>
                  <a:lnTo>
                    <a:pt x="510" y="8054"/>
                  </a:lnTo>
                  <a:lnTo>
                    <a:pt x="510" y="7213"/>
                  </a:lnTo>
                  <a:lnTo>
                    <a:pt x="1453" y="7213"/>
                  </a:lnTo>
                  <a:lnTo>
                    <a:pt x="1606" y="7187"/>
                  </a:lnTo>
                  <a:lnTo>
                    <a:pt x="1785" y="7136"/>
                  </a:lnTo>
                  <a:lnTo>
                    <a:pt x="1912" y="7085"/>
                  </a:lnTo>
                  <a:lnTo>
                    <a:pt x="2040" y="6984"/>
                  </a:lnTo>
                  <a:lnTo>
                    <a:pt x="2167" y="6882"/>
                  </a:lnTo>
                  <a:lnTo>
                    <a:pt x="2269" y="6754"/>
                  </a:lnTo>
                  <a:lnTo>
                    <a:pt x="2320" y="6601"/>
                  </a:lnTo>
                  <a:lnTo>
                    <a:pt x="2371" y="6448"/>
                  </a:lnTo>
                  <a:lnTo>
                    <a:pt x="2779" y="4537"/>
                  </a:lnTo>
                  <a:lnTo>
                    <a:pt x="2753" y="4435"/>
                  </a:lnTo>
                  <a:lnTo>
                    <a:pt x="2702" y="4333"/>
                  </a:lnTo>
                  <a:lnTo>
                    <a:pt x="2626" y="4257"/>
                  </a:lnTo>
                  <a:lnTo>
                    <a:pt x="2524" y="4231"/>
                  </a:lnTo>
                  <a:lnTo>
                    <a:pt x="1708" y="4231"/>
                  </a:lnTo>
                  <a:lnTo>
                    <a:pt x="1708" y="3365"/>
                  </a:lnTo>
                  <a:lnTo>
                    <a:pt x="2881" y="3365"/>
                  </a:lnTo>
                  <a:lnTo>
                    <a:pt x="2957" y="3314"/>
                  </a:lnTo>
                  <a:lnTo>
                    <a:pt x="3008" y="3263"/>
                  </a:lnTo>
                  <a:lnTo>
                    <a:pt x="3034" y="3161"/>
                  </a:lnTo>
                  <a:lnTo>
                    <a:pt x="3187" y="2473"/>
                  </a:lnTo>
                  <a:lnTo>
                    <a:pt x="3288" y="2116"/>
                  </a:lnTo>
                  <a:lnTo>
                    <a:pt x="3314" y="2014"/>
                  </a:lnTo>
                  <a:lnTo>
                    <a:pt x="3288" y="1912"/>
                  </a:lnTo>
                  <a:lnTo>
                    <a:pt x="3237" y="1835"/>
                  </a:lnTo>
                  <a:lnTo>
                    <a:pt x="3136" y="1784"/>
                  </a:lnTo>
                  <a:lnTo>
                    <a:pt x="3034" y="1784"/>
                  </a:lnTo>
                  <a:lnTo>
                    <a:pt x="2957" y="1810"/>
                  </a:lnTo>
                  <a:lnTo>
                    <a:pt x="2855" y="1861"/>
                  </a:lnTo>
                  <a:lnTo>
                    <a:pt x="2804" y="1937"/>
                  </a:lnTo>
                  <a:lnTo>
                    <a:pt x="2753" y="2167"/>
                  </a:lnTo>
                  <a:lnTo>
                    <a:pt x="2677" y="2371"/>
                  </a:lnTo>
                  <a:lnTo>
                    <a:pt x="2600" y="2855"/>
                  </a:lnTo>
                  <a:lnTo>
                    <a:pt x="1453" y="2855"/>
                  </a:lnTo>
                  <a:lnTo>
                    <a:pt x="1352" y="2880"/>
                  </a:lnTo>
                  <a:lnTo>
                    <a:pt x="1275" y="2931"/>
                  </a:lnTo>
                  <a:lnTo>
                    <a:pt x="1199" y="3008"/>
                  </a:lnTo>
                  <a:lnTo>
                    <a:pt x="1199" y="3110"/>
                  </a:lnTo>
                  <a:lnTo>
                    <a:pt x="1199" y="4486"/>
                  </a:lnTo>
                  <a:lnTo>
                    <a:pt x="1199" y="4588"/>
                  </a:lnTo>
                  <a:lnTo>
                    <a:pt x="1275" y="4664"/>
                  </a:lnTo>
                  <a:lnTo>
                    <a:pt x="1352" y="4715"/>
                  </a:lnTo>
                  <a:lnTo>
                    <a:pt x="1453" y="4741"/>
                  </a:lnTo>
                  <a:lnTo>
                    <a:pt x="2218" y="4741"/>
                  </a:lnTo>
                  <a:lnTo>
                    <a:pt x="1887" y="6346"/>
                  </a:lnTo>
                  <a:lnTo>
                    <a:pt x="1810" y="6499"/>
                  </a:lnTo>
                  <a:lnTo>
                    <a:pt x="1734" y="6601"/>
                  </a:lnTo>
                  <a:lnTo>
                    <a:pt x="1606" y="6678"/>
                  </a:lnTo>
                  <a:lnTo>
                    <a:pt x="1453" y="6703"/>
                  </a:lnTo>
                  <a:lnTo>
                    <a:pt x="154" y="6703"/>
                  </a:lnTo>
                  <a:lnTo>
                    <a:pt x="77" y="6780"/>
                  </a:lnTo>
                  <a:lnTo>
                    <a:pt x="1" y="6856"/>
                  </a:lnTo>
                  <a:lnTo>
                    <a:pt x="1" y="6958"/>
                  </a:lnTo>
                  <a:lnTo>
                    <a:pt x="1" y="8309"/>
                  </a:lnTo>
                  <a:lnTo>
                    <a:pt x="1" y="8411"/>
                  </a:lnTo>
                  <a:lnTo>
                    <a:pt x="77" y="8487"/>
                  </a:lnTo>
                  <a:lnTo>
                    <a:pt x="154" y="8564"/>
                  </a:lnTo>
                  <a:lnTo>
                    <a:pt x="1657" y="8564"/>
                  </a:lnTo>
                  <a:lnTo>
                    <a:pt x="1861" y="8538"/>
                  </a:lnTo>
                  <a:lnTo>
                    <a:pt x="2040" y="8487"/>
                  </a:lnTo>
                  <a:lnTo>
                    <a:pt x="2244" y="8436"/>
                  </a:lnTo>
                  <a:lnTo>
                    <a:pt x="2422" y="8360"/>
                  </a:lnTo>
                  <a:lnTo>
                    <a:pt x="2600" y="8258"/>
                  </a:lnTo>
                  <a:lnTo>
                    <a:pt x="2753" y="8156"/>
                  </a:lnTo>
                  <a:lnTo>
                    <a:pt x="2906" y="8054"/>
                  </a:lnTo>
                  <a:lnTo>
                    <a:pt x="3059" y="7927"/>
                  </a:lnTo>
                  <a:lnTo>
                    <a:pt x="3187" y="7774"/>
                  </a:lnTo>
                  <a:lnTo>
                    <a:pt x="3314" y="7621"/>
                  </a:lnTo>
                  <a:lnTo>
                    <a:pt x="3416" y="7468"/>
                  </a:lnTo>
                  <a:lnTo>
                    <a:pt x="3518" y="7289"/>
                  </a:lnTo>
                  <a:lnTo>
                    <a:pt x="3594" y="7111"/>
                  </a:lnTo>
                  <a:lnTo>
                    <a:pt x="3671" y="6933"/>
                  </a:lnTo>
                  <a:lnTo>
                    <a:pt x="3722" y="6729"/>
                  </a:lnTo>
                  <a:lnTo>
                    <a:pt x="4129" y="4741"/>
                  </a:lnTo>
                  <a:lnTo>
                    <a:pt x="5557" y="4741"/>
                  </a:lnTo>
                  <a:lnTo>
                    <a:pt x="5659" y="4715"/>
                  </a:lnTo>
                  <a:lnTo>
                    <a:pt x="5735" y="4664"/>
                  </a:lnTo>
                  <a:lnTo>
                    <a:pt x="5786" y="4588"/>
                  </a:lnTo>
                  <a:lnTo>
                    <a:pt x="5812" y="4486"/>
                  </a:lnTo>
                  <a:lnTo>
                    <a:pt x="5812" y="3110"/>
                  </a:lnTo>
                  <a:lnTo>
                    <a:pt x="5786" y="3008"/>
                  </a:lnTo>
                  <a:lnTo>
                    <a:pt x="5735" y="2931"/>
                  </a:lnTo>
                  <a:lnTo>
                    <a:pt x="5659" y="2880"/>
                  </a:lnTo>
                  <a:lnTo>
                    <a:pt x="5557" y="2855"/>
                  </a:lnTo>
                  <a:lnTo>
                    <a:pt x="4512" y="2855"/>
                  </a:lnTo>
                  <a:lnTo>
                    <a:pt x="4537" y="2753"/>
                  </a:lnTo>
                  <a:lnTo>
                    <a:pt x="4588" y="2574"/>
                  </a:lnTo>
                  <a:lnTo>
                    <a:pt x="4665" y="2396"/>
                  </a:lnTo>
                  <a:lnTo>
                    <a:pt x="4767" y="2243"/>
                  </a:lnTo>
                  <a:lnTo>
                    <a:pt x="4920" y="2116"/>
                  </a:lnTo>
                  <a:lnTo>
                    <a:pt x="5072" y="2014"/>
                  </a:lnTo>
                  <a:lnTo>
                    <a:pt x="5251" y="1937"/>
                  </a:lnTo>
                  <a:lnTo>
                    <a:pt x="5429" y="1886"/>
                  </a:lnTo>
                  <a:lnTo>
                    <a:pt x="5608" y="1861"/>
                  </a:lnTo>
                  <a:lnTo>
                    <a:pt x="6270" y="1861"/>
                  </a:lnTo>
                  <a:lnTo>
                    <a:pt x="6372" y="1835"/>
                  </a:lnTo>
                  <a:lnTo>
                    <a:pt x="6449" y="1784"/>
                  </a:lnTo>
                  <a:lnTo>
                    <a:pt x="6500" y="1708"/>
                  </a:lnTo>
                  <a:lnTo>
                    <a:pt x="6525" y="1606"/>
                  </a:lnTo>
                  <a:lnTo>
                    <a:pt x="6525" y="255"/>
                  </a:lnTo>
                  <a:lnTo>
                    <a:pt x="6500" y="153"/>
                  </a:lnTo>
                  <a:lnTo>
                    <a:pt x="6449" y="77"/>
                  </a:lnTo>
                  <a:lnTo>
                    <a:pt x="63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1"/>
            <p:cNvSpPr/>
            <p:nvPr/>
          </p:nvSpPr>
          <p:spPr>
            <a:xfrm>
              <a:off x="6463725" y="2027575"/>
              <a:ext cx="126825" cy="120450"/>
            </a:xfrm>
            <a:custGeom>
              <a:rect b="b" l="l" r="r" t="t"/>
              <a:pathLst>
                <a:path extrusionOk="0" h="4818" w="5073">
                  <a:moveTo>
                    <a:pt x="4333" y="511"/>
                  </a:moveTo>
                  <a:lnTo>
                    <a:pt x="3161" y="2269"/>
                  </a:lnTo>
                  <a:lnTo>
                    <a:pt x="3110" y="2346"/>
                  </a:lnTo>
                  <a:lnTo>
                    <a:pt x="3110" y="2422"/>
                  </a:lnTo>
                  <a:lnTo>
                    <a:pt x="3110" y="2473"/>
                  </a:lnTo>
                  <a:lnTo>
                    <a:pt x="3161" y="2550"/>
                  </a:lnTo>
                  <a:lnTo>
                    <a:pt x="4333" y="4308"/>
                  </a:lnTo>
                  <a:lnTo>
                    <a:pt x="3288" y="4308"/>
                  </a:lnTo>
                  <a:lnTo>
                    <a:pt x="2753" y="3493"/>
                  </a:lnTo>
                  <a:lnTo>
                    <a:pt x="2651" y="3416"/>
                  </a:lnTo>
                  <a:lnTo>
                    <a:pt x="2600" y="3391"/>
                  </a:lnTo>
                  <a:lnTo>
                    <a:pt x="2473" y="3391"/>
                  </a:lnTo>
                  <a:lnTo>
                    <a:pt x="2422" y="3416"/>
                  </a:lnTo>
                  <a:lnTo>
                    <a:pt x="2320" y="3493"/>
                  </a:lnTo>
                  <a:lnTo>
                    <a:pt x="1785" y="4308"/>
                  </a:lnTo>
                  <a:lnTo>
                    <a:pt x="740" y="4308"/>
                  </a:lnTo>
                  <a:lnTo>
                    <a:pt x="1912" y="2550"/>
                  </a:lnTo>
                  <a:lnTo>
                    <a:pt x="1963" y="2473"/>
                  </a:lnTo>
                  <a:lnTo>
                    <a:pt x="1963" y="2422"/>
                  </a:lnTo>
                  <a:lnTo>
                    <a:pt x="1963" y="2346"/>
                  </a:lnTo>
                  <a:lnTo>
                    <a:pt x="1912" y="2269"/>
                  </a:lnTo>
                  <a:lnTo>
                    <a:pt x="740" y="511"/>
                  </a:lnTo>
                  <a:lnTo>
                    <a:pt x="1785" y="511"/>
                  </a:lnTo>
                  <a:lnTo>
                    <a:pt x="2320" y="1326"/>
                  </a:lnTo>
                  <a:lnTo>
                    <a:pt x="2422" y="1403"/>
                  </a:lnTo>
                  <a:lnTo>
                    <a:pt x="2473" y="1428"/>
                  </a:lnTo>
                  <a:lnTo>
                    <a:pt x="2549" y="1454"/>
                  </a:lnTo>
                  <a:lnTo>
                    <a:pt x="2600" y="1428"/>
                  </a:lnTo>
                  <a:lnTo>
                    <a:pt x="2651" y="1403"/>
                  </a:lnTo>
                  <a:lnTo>
                    <a:pt x="2753" y="1326"/>
                  </a:lnTo>
                  <a:lnTo>
                    <a:pt x="3288" y="511"/>
                  </a:lnTo>
                  <a:close/>
                  <a:moveTo>
                    <a:pt x="255" y="1"/>
                  </a:moveTo>
                  <a:lnTo>
                    <a:pt x="179" y="26"/>
                  </a:lnTo>
                  <a:lnTo>
                    <a:pt x="128" y="52"/>
                  </a:lnTo>
                  <a:lnTo>
                    <a:pt x="77" y="77"/>
                  </a:lnTo>
                  <a:lnTo>
                    <a:pt x="26" y="154"/>
                  </a:lnTo>
                  <a:lnTo>
                    <a:pt x="1" y="205"/>
                  </a:lnTo>
                  <a:lnTo>
                    <a:pt x="1" y="281"/>
                  </a:lnTo>
                  <a:lnTo>
                    <a:pt x="26" y="332"/>
                  </a:lnTo>
                  <a:lnTo>
                    <a:pt x="52" y="409"/>
                  </a:lnTo>
                  <a:lnTo>
                    <a:pt x="1402" y="2422"/>
                  </a:lnTo>
                  <a:lnTo>
                    <a:pt x="52" y="4410"/>
                  </a:lnTo>
                  <a:lnTo>
                    <a:pt x="26" y="4486"/>
                  </a:lnTo>
                  <a:lnTo>
                    <a:pt x="1" y="4537"/>
                  </a:lnTo>
                  <a:lnTo>
                    <a:pt x="1" y="4614"/>
                  </a:lnTo>
                  <a:lnTo>
                    <a:pt x="26" y="4690"/>
                  </a:lnTo>
                  <a:lnTo>
                    <a:pt x="77" y="4741"/>
                  </a:lnTo>
                  <a:lnTo>
                    <a:pt x="128" y="4767"/>
                  </a:lnTo>
                  <a:lnTo>
                    <a:pt x="179" y="4792"/>
                  </a:lnTo>
                  <a:lnTo>
                    <a:pt x="255" y="4818"/>
                  </a:lnTo>
                  <a:lnTo>
                    <a:pt x="1963" y="4818"/>
                  </a:lnTo>
                  <a:lnTo>
                    <a:pt x="2039" y="4792"/>
                  </a:lnTo>
                  <a:lnTo>
                    <a:pt x="2116" y="4690"/>
                  </a:lnTo>
                  <a:lnTo>
                    <a:pt x="2549" y="4079"/>
                  </a:lnTo>
                  <a:lnTo>
                    <a:pt x="2957" y="4690"/>
                  </a:lnTo>
                  <a:lnTo>
                    <a:pt x="3033" y="4792"/>
                  </a:lnTo>
                  <a:lnTo>
                    <a:pt x="3110" y="4818"/>
                  </a:lnTo>
                  <a:lnTo>
                    <a:pt x="4817" y="4818"/>
                  </a:lnTo>
                  <a:lnTo>
                    <a:pt x="4919" y="4792"/>
                  </a:lnTo>
                  <a:lnTo>
                    <a:pt x="4996" y="4741"/>
                  </a:lnTo>
                  <a:lnTo>
                    <a:pt x="5047" y="4665"/>
                  </a:lnTo>
                  <a:lnTo>
                    <a:pt x="5072" y="4563"/>
                  </a:lnTo>
                  <a:lnTo>
                    <a:pt x="5047" y="4486"/>
                  </a:lnTo>
                  <a:lnTo>
                    <a:pt x="5021" y="4410"/>
                  </a:lnTo>
                  <a:lnTo>
                    <a:pt x="3671" y="2422"/>
                  </a:lnTo>
                  <a:lnTo>
                    <a:pt x="5021" y="409"/>
                  </a:lnTo>
                  <a:lnTo>
                    <a:pt x="5047" y="332"/>
                  </a:lnTo>
                  <a:lnTo>
                    <a:pt x="5072" y="281"/>
                  </a:lnTo>
                  <a:lnTo>
                    <a:pt x="5072" y="205"/>
                  </a:lnTo>
                  <a:lnTo>
                    <a:pt x="5047" y="154"/>
                  </a:lnTo>
                  <a:lnTo>
                    <a:pt x="4996" y="77"/>
                  </a:lnTo>
                  <a:lnTo>
                    <a:pt x="4945" y="52"/>
                  </a:lnTo>
                  <a:lnTo>
                    <a:pt x="4894" y="26"/>
                  </a:lnTo>
                  <a:lnTo>
                    <a:pt x="4817" y="1"/>
                  </a:lnTo>
                  <a:lnTo>
                    <a:pt x="3161" y="1"/>
                  </a:lnTo>
                  <a:lnTo>
                    <a:pt x="3110" y="26"/>
                  </a:lnTo>
                  <a:lnTo>
                    <a:pt x="3033" y="26"/>
                  </a:lnTo>
                  <a:lnTo>
                    <a:pt x="2957" y="128"/>
                  </a:lnTo>
                  <a:lnTo>
                    <a:pt x="2549" y="740"/>
                  </a:lnTo>
                  <a:lnTo>
                    <a:pt x="2116" y="128"/>
                  </a:lnTo>
                  <a:lnTo>
                    <a:pt x="2039" y="26"/>
                  </a:lnTo>
                  <a:lnTo>
                    <a:pt x="1963" y="26"/>
                  </a:lnTo>
                  <a:lnTo>
                    <a:pt x="19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1"/>
            <p:cNvSpPr/>
            <p:nvPr/>
          </p:nvSpPr>
          <p:spPr>
            <a:xfrm>
              <a:off x="6417850" y="2007200"/>
              <a:ext cx="40175" cy="161225"/>
            </a:xfrm>
            <a:custGeom>
              <a:rect b="b" l="l" r="r" t="t"/>
              <a:pathLst>
                <a:path extrusionOk="0" h="6449" w="1607">
                  <a:moveTo>
                    <a:pt x="1326" y="0"/>
                  </a:moveTo>
                  <a:lnTo>
                    <a:pt x="1249" y="26"/>
                  </a:lnTo>
                  <a:lnTo>
                    <a:pt x="1147" y="77"/>
                  </a:lnTo>
                  <a:lnTo>
                    <a:pt x="893" y="434"/>
                  </a:lnTo>
                  <a:lnTo>
                    <a:pt x="663" y="790"/>
                  </a:lnTo>
                  <a:lnTo>
                    <a:pt x="459" y="1173"/>
                  </a:lnTo>
                  <a:lnTo>
                    <a:pt x="306" y="1555"/>
                  </a:lnTo>
                  <a:lnTo>
                    <a:pt x="179" y="1963"/>
                  </a:lnTo>
                  <a:lnTo>
                    <a:pt x="77" y="2396"/>
                  </a:lnTo>
                  <a:lnTo>
                    <a:pt x="26" y="2829"/>
                  </a:lnTo>
                  <a:lnTo>
                    <a:pt x="1" y="3263"/>
                  </a:lnTo>
                  <a:lnTo>
                    <a:pt x="26" y="3696"/>
                  </a:lnTo>
                  <a:lnTo>
                    <a:pt x="77" y="4104"/>
                  </a:lnTo>
                  <a:lnTo>
                    <a:pt x="179" y="4511"/>
                  </a:lnTo>
                  <a:lnTo>
                    <a:pt x="281" y="4919"/>
                  </a:lnTo>
                  <a:lnTo>
                    <a:pt x="459" y="5301"/>
                  </a:lnTo>
                  <a:lnTo>
                    <a:pt x="638" y="5684"/>
                  </a:lnTo>
                  <a:lnTo>
                    <a:pt x="842" y="6041"/>
                  </a:lnTo>
                  <a:lnTo>
                    <a:pt x="1096" y="6372"/>
                  </a:lnTo>
                  <a:lnTo>
                    <a:pt x="1198" y="6423"/>
                  </a:lnTo>
                  <a:lnTo>
                    <a:pt x="1300" y="6448"/>
                  </a:lnTo>
                  <a:lnTo>
                    <a:pt x="1377" y="6448"/>
                  </a:lnTo>
                  <a:lnTo>
                    <a:pt x="1453" y="6397"/>
                  </a:lnTo>
                  <a:lnTo>
                    <a:pt x="1530" y="6321"/>
                  </a:lnTo>
                  <a:lnTo>
                    <a:pt x="1555" y="6219"/>
                  </a:lnTo>
                  <a:lnTo>
                    <a:pt x="1530" y="6143"/>
                  </a:lnTo>
                  <a:lnTo>
                    <a:pt x="1479" y="6041"/>
                  </a:lnTo>
                  <a:lnTo>
                    <a:pt x="1275" y="5735"/>
                  </a:lnTo>
                  <a:lnTo>
                    <a:pt x="1071" y="5429"/>
                  </a:lnTo>
                  <a:lnTo>
                    <a:pt x="918" y="5098"/>
                  </a:lnTo>
                  <a:lnTo>
                    <a:pt x="765" y="4741"/>
                  </a:lnTo>
                  <a:lnTo>
                    <a:pt x="663" y="4384"/>
                  </a:lnTo>
                  <a:lnTo>
                    <a:pt x="587" y="4027"/>
                  </a:lnTo>
                  <a:lnTo>
                    <a:pt x="536" y="3645"/>
                  </a:lnTo>
                  <a:lnTo>
                    <a:pt x="510" y="3263"/>
                  </a:lnTo>
                  <a:lnTo>
                    <a:pt x="536" y="2855"/>
                  </a:lnTo>
                  <a:lnTo>
                    <a:pt x="587" y="2473"/>
                  </a:lnTo>
                  <a:lnTo>
                    <a:pt x="663" y="2090"/>
                  </a:lnTo>
                  <a:lnTo>
                    <a:pt x="791" y="1733"/>
                  </a:lnTo>
                  <a:lnTo>
                    <a:pt x="918" y="1377"/>
                  </a:lnTo>
                  <a:lnTo>
                    <a:pt x="1096" y="1045"/>
                  </a:lnTo>
                  <a:lnTo>
                    <a:pt x="1300" y="714"/>
                  </a:lnTo>
                  <a:lnTo>
                    <a:pt x="1555" y="408"/>
                  </a:lnTo>
                  <a:lnTo>
                    <a:pt x="1606" y="332"/>
                  </a:lnTo>
                  <a:lnTo>
                    <a:pt x="1606" y="230"/>
                  </a:lnTo>
                  <a:lnTo>
                    <a:pt x="1581" y="128"/>
                  </a:lnTo>
                  <a:lnTo>
                    <a:pt x="1504" y="51"/>
                  </a:lnTo>
                  <a:lnTo>
                    <a:pt x="1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1"/>
            <p:cNvSpPr/>
            <p:nvPr/>
          </p:nvSpPr>
          <p:spPr>
            <a:xfrm>
              <a:off x="6596250" y="2007200"/>
              <a:ext cx="40175" cy="161225"/>
            </a:xfrm>
            <a:custGeom>
              <a:rect b="b" l="l" r="r" t="t"/>
              <a:pathLst>
                <a:path extrusionOk="0" h="6449" w="1607">
                  <a:moveTo>
                    <a:pt x="179" y="0"/>
                  </a:moveTo>
                  <a:lnTo>
                    <a:pt x="103" y="51"/>
                  </a:lnTo>
                  <a:lnTo>
                    <a:pt x="26" y="128"/>
                  </a:lnTo>
                  <a:lnTo>
                    <a:pt x="1" y="230"/>
                  </a:lnTo>
                  <a:lnTo>
                    <a:pt x="26" y="332"/>
                  </a:lnTo>
                  <a:lnTo>
                    <a:pt x="52" y="408"/>
                  </a:lnTo>
                  <a:lnTo>
                    <a:pt x="307" y="714"/>
                  </a:lnTo>
                  <a:lnTo>
                    <a:pt x="510" y="1045"/>
                  </a:lnTo>
                  <a:lnTo>
                    <a:pt x="689" y="1377"/>
                  </a:lnTo>
                  <a:lnTo>
                    <a:pt x="816" y="1733"/>
                  </a:lnTo>
                  <a:lnTo>
                    <a:pt x="944" y="2090"/>
                  </a:lnTo>
                  <a:lnTo>
                    <a:pt x="1020" y="2473"/>
                  </a:lnTo>
                  <a:lnTo>
                    <a:pt x="1071" y="2855"/>
                  </a:lnTo>
                  <a:lnTo>
                    <a:pt x="1097" y="3263"/>
                  </a:lnTo>
                  <a:lnTo>
                    <a:pt x="1071" y="3645"/>
                  </a:lnTo>
                  <a:lnTo>
                    <a:pt x="1020" y="4027"/>
                  </a:lnTo>
                  <a:lnTo>
                    <a:pt x="944" y="4384"/>
                  </a:lnTo>
                  <a:lnTo>
                    <a:pt x="842" y="4741"/>
                  </a:lnTo>
                  <a:lnTo>
                    <a:pt x="689" y="5098"/>
                  </a:lnTo>
                  <a:lnTo>
                    <a:pt x="536" y="5429"/>
                  </a:lnTo>
                  <a:lnTo>
                    <a:pt x="332" y="5735"/>
                  </a:lnTo>
                  <a:lnTo>
                    <a:pt x="128" y="6041"/>
                  </a:lnTo>
                  <a:lnTo>
                    <a:pt x="77" y="6143"/>
                  </a:lnTo>
                  <a:lnTo>
                    <a:pt x="52" y="6219"/>
                  </a:lnTo>
                  <a:lnTo>
                    <a:pt x="103" y="6321"/>
                  </a:lnTo>
                  <a:lnTo>
                    <a:pt x="154" y="6397"/>
                  </a:lnTo>
                  <a:lnTo>
                    <a:pt x="230" y="6448"/>
                  </a:lnTo>
                  <a:lnTo>
                    <a:pt x="307" y="6448"/>
                  </a:lnTo>
                  <a:lnTo>
                    <a:pt x="434" y="6423"/>
                  </a:lnTo>
                  <a:lnTo>
                    <a:pt x="510" y="6372"/>
                  </a:lnTo>
                  <a:lnTo>
                    <a:pt x="765" y="6041"/>
                  </a:lnTo>
                  <a:lnTo>
                    <a:pt x="969" y="5684"/>
                  </a:lnTo>
                  <a:lnTo>
                    <a:pt x="1173" y="5301"/>
                  </a:lnTo>
                  <a:lnTo>
                    <a:pt x="1326" y="4919"/>
                  </a:lnTo>
                  <a:lnTo>
                    <a:pt x="1428" y="4511"/>
                  </a:lnTo>
                  <a:lnTo>
                    <a:pt x="1530" y="4104"/>
                  </a:lnTo>
                  <a:lnTo>
                    <a:pt x="1581" y="3696"/>
                  </a:lnTo>
                  <a:lnTo>
                    <a:pt x="1606" y="3263"/>
                  </a:lnTo>
                  <a:lnTo>
                    <a:pt x="1581" y="2829"/>
                  </a:lnTo>
                  <a:lnTo>
                    <a:pt x="1530" y="2396"/>
                  </a:lnTo>
                  <a:lnTo>
                    <a:pt x="1428" y="1963"/>
                  </a:lnTo>
                  <a:lnTo>
                    <a:pt x="1300" y="1555"/>
                  </a:lnTo>
                  <a:lnTo>
                    <a:pt x="1148" y="1173"/>
                  </a:lnTo>
                  <a:lnTo>
                    <a:pt x="944" y="790"/>
                  </a:lnTo>
                  <a:lnTo>
                    <a:pt x="714" y="434"/>
                  </a:lnTo>
                  <a:lnTo>
                    <a:pt x="459" y="77"/>
                  </a:lnTo>
                  <a:lnTo>
                    <a:pt x="383" y="26"/>
                  </a:lnTo>
                  <a:lnTo>
                    <a:pt x="2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1"/>
            <p:cNvSpPr/>
            <p:nvPr/>
          </p:nvSpPr>
          <p:spPr>
            <a:xfrm>
              <a:off x="6409575" y="2171575"/>
              <a:ext cx="226850" cy="152950"/>
            </a:xfrm>
            <a:custGeom>
              <a:rect b="b" l="l" r="r" t="t"/>
              <a:pathLst>
                <a:path extrusionOk="0" h="6118" w="9074">
                  <a:moveTo>
                    <a:pt x="8793" y="1"/>
                  </a:moveTo>
                  <a:lnTo>
                    <a:pt x="8716" y="26"/>
                  </a:lnTo>
                  <a:lnTo>
                    <a:pt x="8615" y="77"/>
                  </a:lnTo>
                  <a:lnTo>
                    <a:pt x="8564" y="154"/>
                  </a:lnTo>
                  <a:lnTo>
                    <a:pt x="8462" y="409"/>
                  </a:lnTo>
                  <a:lnTo>
                    <a:pt x="8181" y="1020"/>
                  </a:lnTo>
                  <a:lnTo>
                    <a:pt x="7723" y="1912"/>
                  </a:lnTo>
                  <a:lnTo>
                    <a:pt x="7442" y="2396"/>
                  </a:lnTo>
                  <a:lnTo>
                    <a:pt x="7136" y="2906"/>
                  </a:lnTo>
                  <a:lnTo>
                    <a:pt x="6780" y="3416"/>
                  </a:lnTo>
                  <a:lnTo>
                    <a:pt x="6423" y="3900"/>
                  </a:lnTo>
                  <a:lnTo>
                    <a:pt x="6015" y="4359"/>
                  </a:lnTo>
                  <a:lnTo>
                    <a:pt x="5582" y="4767"/>
                  </a:lnTo>
                  <a:lnTo>
                    <a:pt x="5352" y="4945"/>
                  </a:lnTo>
                  <a:lnTo>
                    <a:pt x="5123" y="5098"/>
                  </a:lnTo>
                  <a:lnTo>
                    <a:pt x="4894" y="5251"/>
                  </a:lnTo>
                  <a:lnTo>
                    <a:pt x="4639" y="5378"/>
                  </a:lnTo>
                  <a:lnTo>
                    <a:pt x="4409" y="5480"/>
                  </a:lnTo>
                  <a:lnTo>
                    <a:pt x="4154" y="5557"/>
                  </a:lnTo>
                  <a:lnTo>
                    <a:pt x="3900" y="5582"/>
                  </a:lnTo>
                  <a:lnTo>
                    <a:pt x="3645" y="5608"/>
                  </a:lnTo>
                  <a:lnTo>
                    <a:pt x="3415" y="5608"/>
                  </a:lnTo>
                  <a:lnTo>
                    <a:pt x="3186" y="5557"/>
                  </a:lnTo>
                  <a:lnTo>
                    <a:pt x="2957" y="5506"/>
                  </a:lnTo>
                  <a:lnTo>
                    <a:pt x="2753" y="5429"/>
                  </a:lnTo>
                  <a:lnTo>
                    <a:pt x="2523" y="5327"/>
                  </a:lnTo>
                  <a:lnTo>
                    <a:pt x="2319" y="5225"/>
                  </a:lnTo>
                  <a:lnTo>
                    <a:pt x="1937" y="4971"/>
                  </a:lnTo>
                  <a:lnTo>
                    <a:pt x="1555" y="4665"/>
                  </a:lnTo>
                  <a:lnTo>
                    <a:pt x="1173" y="4333"/>
                  </a:lnTo>
                  <a:lnTo>
                    <a:pt x="459" y="3594"/>
                  </a:lnTo>
                  <a:lnTo>
                    <a:pt x="357" y="3543"/>
                  </a:lnTo>
                  <a:lnTo>
                    <a:pt x="281" y="3518"/>
                  </a:lnTo>
                  <a:lnTo>
                    <a:pt x="179" y="3518"/>
                  </a:lnTo>
                  <a:lnTo>
                    <a:pt x="77" y="3569"/>
                  </a:lnTo>
                  <a:lnTo>
                    <a:pt x="26" y="3671"/>
                  </a:lnTo>
                  <a:lnTo>
                    <a:pt x="0" y="3747"/>
                  </a:lnTo>
                  <a:lnTo>
                    <a:pt x="26" y="3849"/>
                  </a:lnTo>
                  <a:lnTo>
                    <a:pt x="77" y="3951"/>
                  </a:lnTo>
                  <a:lnTo>
                    <a:pt x="459" y="4333"/>
                  </a:lnTo>
                  <a:lnTo>
                    <a:pt x="841" y="4716"/>
                  </a:lnTo>
                  <a:lnTo>
                    <a:pt x="1249" y="5072"/>
                  </a:lnTo>
                  <a:lnTo>
                    <a:pt x="1682" y="5404"/>
                  </a:lnTo>
                  <a:lnTo>
                    <a:pt x="1886" y="5557"/>
                  </a:lnTo>
                  <a:lnTo>
                    <a:pt x="2116" y="5684"/>
                  </a:lnTo>
                  <a:lnTo>
                    <a:pt x="2370" y="5812"/>
                  </a:lnTo>
                  <a:lnTo>
                    <a:pt x="2600" y="5914"/>
                  </a:lnTo>
                  <a:lnTo>
                    <a:pt x="2855" y="5990"/>
                  </a:lnTo>
                  <a:lnTo>
                    <a:pt x="3110" y="6066"/>
                  </a:lnTo>
                  <a:lnTo>
                    <a:pt x="3364" y="6092"/>
                  </a:lnTo>
                  <a:lnTo>
                    <a:pt x="3645" y="6117"/>
                  </a:lnTo>
                  <a:lnTo>
                    <a:pt x="3900" y="6092"/>
                  </a:lnTo>
                  <a:lnTo>
                    <a:pt x="4129" y="6066"/>
                  </a:lnTo>
                  <a:lnTo>
                    <a:pt x="4384" y="6015"/>
                  </a:lnTo>
                  <a:lnTo>
                    <a:pt x="4639" y="5939"/>
                  </a:lnTo>
                  <a:lnTo>
                    <a:pt x="4894" y="5837"/>
                  </a:lnTo>
                  <a:lnTo>
                    <a:pt x="5123" y="5710"/>
                  </a:lnTo>
                  <a:lnTo>
                    <a:pt x="5378" y="5557"/>
                  </a:lnTo>
                  <a:lnTo>
                    <a:pt x="5607" y="5378"/>
                  </a:lnTo>
                  <a:lnTo>
                    <a:pt x="5862" y="5200"/>
                  </a:lnTo>
                  <a:lnTo>
                    <a:pt x="6117" y="4971"/>
                  </a:lnTo>
                  <a:lnTo>
                    <a:pt x="6346" y="4741"/>
                  </a:lnTo>
                  <a:lnTo>
                    <a:pt x="6601" y="4461"/>
                  </a:lnTo>
                  <a:lnTo>
                    <a:pt x="7085" y="3875"/>
                  </a:lnTo>
                  <a:lnTo>
                    <a:pt x="7544" y="3187"/>
                  </a:lnTo>
                  <a:lnTo>
                    <a:pt x="7875" y="2677"/>
                  </a:lnTo>
                  <a:lnTo>
                    <a:pt x="8181" y="2167"/>
                  </a:lnTo>
                  <a:lnTo>
                    <a:pt x="8436" y="1683"/>
                  </a:lnTo>
                  <a:lnTo>
                    <a:pt x="8640" y="1275"/>
                  </a:lnTo>
                  <a:lnTo>
                    <a:pt x="8920" y="612"/>
                  </a:lnTo>
                  <a:lnTo>
                    <a:pt x="9048" y="332"/>
                  </a:lnTo>
                  <a:lnTo>
                    <a:pt x="9073" y="256"/>
                  </a:lnTo>
                  <a:lnTo>
                    <a:pt x="9048" y="154"/>
                  </a:lnTo>
                  <a:lnTo>
                    <a:pt x="8997" y="77"/>
                  </a:lnTo>
                  <a:lnTo>
                    <a:pt x="8895" y="26"/>
                  </a:lnTo>
                  <a:lnTo>
                    <a:pt x="87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51"/>
          <p:cNvGrpSpPr/>
          <p:nvPr/>
        </p:nvGrpSpPr>
        <p:grpSpPr>
          <a:xfrm>
            <a:off x="1449854" y="2643142"/>
            <a:ext cx="327266" cy="557755"/>
            <a:chOff x="329225" y="2639900"/>
            <a:chExt cx="252325" cy="433275"/>
          </a:xfrm>
        </p:grpSpPr>
        <p:sp>
          <p:nvSpPr>
            <p:cNvPr id="557" name="Google Shape;557;p51"/>
            <p:cNvSpPr/>
            <p:nvPr/>
          </p:nvSpPr>
          <p:spPr>
            <a:xfrm>
              <a:off x="329225" y="2639900"/>
              <a:ext cx="252325" cy="324950"/>
            </a:xfrm>
            <a:custGeom>
              <a:rect b="b" l="l" r="r" t="t"/>
              <a:pathLst>
                <a:path extrusionOk="0" h="12998" w="10093">
                  <a:moveTo>
                    <a:pt x="9226" y="510"/>
                  </a:moveTo>
                  <a:lnTo>
                    <a:pt x="9328" y="535"/>
                  </a:lnTo>
                  <a:lnTo>
                    <a:pt x="9379" y="561"/>
                  </a:lnTo>
                  <a:lnTo>
                    <a:pt x="9456" y="612"/>
                  </a:lnTo>
                  <a:lnTo>
                    <a:pt x="9507" y="688"/>
                  </a:lnTo>
                  <a:lnTo>
                    <a:pt x="9532" y="765"/>
                  </a:lnTo>
                  <a:lnTo>
                    <a:pt x="9558" y="841"/>
                  </a:lnTo>
                  <a:lnTo>
                    <a:pt x="9583" y="918"/>
                  </a:lnTo>
                  <a:lnTo>
                    <a:pt x="9583" y="1555"/>
                  </a:lnTo>
                  <a:lnTo>
                    <a:pt x="510" y="1555"/>
                  </a:lnTo>
                  <a:lnTo>
                    <a:pt x="510" y="918"/>
                  </a:lnTo>
                  <a:lnTo>
                    <a:pt x="510" y="841"/>
                  </a:lnTo>
                  <a:lnTo>
                    <a:pt x="536" y="765"/>
                  </a:lnTo>
                  <a:lnTo>
                    <a:pt x="587" y="688"/>
                  </a:lnTo>
                  <a:lnTo>
                    <a:pt x="638" y="612"/>
                  </a:lnTo>
                  <a:lnTo>
                    <a:pt x="689" y="561"/>
                  </a:lnTo>
                  <a:lnTo>
                    <a:pt x="765" y="535"/>
                  </a:lnTo>
                  <a:lnTo>
                    <a:pt x="842" y="510"/>
                  </a:lnTo>
                  <a:close/>
                  <a:moveTo>
                    <a:pt x="740" y="0"/>
                  </a:moveTo>
                  <a:lnTo>
                    <a:pt x="561" y="76"/>
                  </a:lnTo>
                  <a:lnTo>
                    <a:pt x="408" y="153"/>
                  </a:lnTo>
                  <a:lnTo>
                    <a:pt x="255" y="255"/>
                  </a:lnTo>
                  <a:lnTo>
                    <a:pt x="153" y="408"/>
                  </a:lnTo>
                  <a:lnTo>
                    <a:pt x="77" y="561"/>
                  </a:lnTo>
                  <a:lnTo>
                    <a:pt x="26" y="739"/>
                  </a:lnTo>
                  <a:lnTo>
                    <a:pt x="1" y="918"/>
                  </a:lnTo>
                  <a:lnTo>
                    <a:pt x="1" y="12743"/>
                  </a:lnTo>
                  <a:lnTo>
                    <a:pt x="26" y="12845"/>
                  </a:lnTo>
                  <a:lnTo>
                    <a:pt x="77" y="12921"/>
                  </a:lnTo>
                  <a:lnTo>
                    <a:pt x="153" y="12972"/>
                  </a:lnTo>
                  <a:lnTo>
                    <a:pt x="255" y="12998"/>
                  </a:lnTo>
                  <a:lnTo>
                    <a:pt x="357" y="12972"/>
                  </a:lnTo>
                  <a:lnTo>
                    <a:pt x="434" y="12921"/>
                  </a:lnTo>
                  <a:lnTo>
                    <a:pt x="485" y="12845"/>
                  </a:lnTo>
                  <a:lnTo>
                    <a:pt x="510" y="12743"/>
                  </a:lnTo>
                  <a:lnTo>
                    <a:pt x="510" y="2064"/>
                  </a:lnTo>
                  <a:lnTo>
                    <a:pt x="9583" y="2064"/>
                  </a:lnTo>
                  <a:lnTo>
                    <a:pt x="9583" y="4740"/>
                  </a:lnTo>
                  <a:lnTo>
                    <a:pt x="9583" y="4817"/>
                  </a:lnTo>
                  <a:lnTo>
                    <a:pt x="9660" y="4919"/>
                  </a:lnTo>
                  <a:lnTo>
                    <a:pt x="9736" y="4970"/>
                  </a:lnTo>
                  <a:lnTo>
                    <a:pt x="9940" y="4970"/>
                  </a:lnTo>
                  <a:lnTo>
                    <a:pt x="10017" y="4919"/>
                  </a:lnTo>
                  <a:lnTo>
                    <a:pt x="10068" y="4817"/>
                  </a:lnTo>
                  <a:lnTo>
                    <a:pt x="10093" y="4740"/>
                  </a:lnTo>
                  <a:lnTo>
                    <a:pt x="10093" y="918"/>
                  </a:lnTo>
                  <a:lnTo>
                    <a:pt x="10068" y="739"/>
                  </a:lnTo>
                  <a:lnTo>
                    <a:pt x="10017" y="561"/>
                  </a:lnTo>
                  <a:lnTo>
                    <a:pt x="9915" y="408"/>
                  </a:lnTo>
                  <a:lnTo>
                    <a:pt x="9813" y="255"/>
                  </a:lnTo>
                  <a:lnTo>
                    <a:pt x="9660" y="153"/>
                  </a:lnTo>
                  <a:lnTo>
                    <a:pt x="9507" y="76"/>
                  </a:lnTo>
                  <a:lnTo>
                    <a:pt x="93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1"/>
            <p:cNvSpPr/>
            <p:nvPr/>
          </p:nvSpPr>
          <p:spPr>
            <a:xfrm>
              <a:off x="329225" y="2781325"/>
              <a:ext cx="252325" cy="291850"/>
            </a:xfrm>
            <a:custGeom>
              <a:rect b="b" l="l" r="r" t="t"/>
              <a:pathLst>
                <a:path extrusionOk="0" h="11674" w="10093">
                  <a:moveTo>
                    <a:pt x="9583" y="10093"/>
                  </a:moveTo>
                  <a:lnTo>
                    <a:pt x="9583" y="10731"/>
                  </a:lnTo>
                  <a:lnTo>
                    <a:pt x="9558" y="10832"/>
                  </a:lnTo>
                  <a:lnTo>
                    <a:pt x="9532" y="10909"/>
                  </a:lnTo>
                  <a:lnTo>
                    <a:pt x="9507" y="10985"/>
                  </a:lnTo>
                  <a:lnTo>
                    <a:pt x="9456" y="11036"/>
                  </a:lnTo>
                  <a:lnTo>
                    <a:pt x="9379" y="11087"/>
                  </a:lnTo>
                  <a:lnTo>
                    <a:pt x="9328" y="11138"/>
                  </a:lnTo>
                  <a:lnTo>
                    <a:pt x="9226" y="11164"/>
                  </a:lnTo>
                  <a:lnTo>
                    <a:pt x="842" y="11164"/>
                  </a:lnTo>
                  <a:lnTo>
                    <a:pt x="765" y="11138"/>
                  </a:lnTo>
                  <a:lnTo>
                    <a:pt x="689" y="11087"/>
                  </a:lnTo>
                  <a:lnTo>
                    <a:pt x="638" y="11036"/>
                  </a:lnTo>
                  <a:lnTo>
                    <a:pt x="587" y="10985"/>
                  </a:lnTo>
                  <a:lnTo>
                    <a:pt x="536" y="10909"/>
                  </a:lnTo>
                  <a:lnTo>
                    <a:pt x="510" y="10832"/>
                  </a:lnTo>
                  <a:lnTo>
                    <a:pt x="510" y="10731"/>
                  </a:lnTo>
                  <a:lnTo>
                    <a:pt x="510" y="10093"/>
                  </a:lnTo>
                  <a:close/>
                  <a:moveTo>
                    <a:pt x="9838" y="1"/>
                  </a:moveTo>
                  <a:lnTo>
                    <a:pt x="9736" y="26"/>
                  </a:lnTo>
                  <a:lnTo>
                    <a:pt x="9660" y="77"/>
                  </a:lnTo>
                  <a:lnTo>
                    <a:pt x="9583" y="154"/>
                  </a:lnTo>
                  <a:lnTo>
                    <a:pt x="9583" y="256"/>
                  </a:lnTo>
                  <a:lnTo>
                    <a:pt x="9583" y="9584"/>
                  </a:lnTo>
                  <a:lnTo>
                    <a:pt x="510" y="9584"/>
                  </a:lnTo>
                  <a:lnTo>
                    <a:pt x="510" y="8258"/>
                  </a:lnTo>
                  <a:lnTo>
                    <a:pt x="485" y="8156"/>
                  </a:lnTo>
                  <a:lnTo>
                    <a:pt x="434" y="8080"/>
                  </a:lnTo>
                  <a:lnTo>
                    <a:pt x="357" y="8029"/>
                  </a:lnTo>
                  <a:lnTo>
                    <a:pt x="255" y="8004"/>
                  </a:lnTo>
                  <a:lnTo>
                    <a:pt x="153" y="8029"/>
                  </a:lnTo>
                  <a:lnTo>
                    <a:pt x="77" y="8080"/>
                  </a:lnTo>
                  <a:lnTo>
                    <a:pt x="26" y="8156"/>
                  </a:lnTo>
                  <a:lnTo>
                    <a:pt x="1" y="8258"/>
                  </a:lnTo>
                  <a:lnTo>
                    <a:pt x="1" y="10731"/>
                  </a:lnTo>
                  <a:lnTo>
                    <a:pt x="26" y="10934"/>
                  </a:lnTo>
                  <a:lnTo>
                    <a:pt x="77" y="11113"/>
                  </a:lnTo>
                  <a:lnTo>
                    <a:pt x="153" y="11266"/>
                  </a:lnTo>
                  <a:lnTo>
                    <a:pt x="255" y="11393"/>
                  </a:lnTo>
                  <a:lnTo>
                    <a:pt x="408" y="11521"/>
                  </a:lnTo>
                  <a:lnTo>
                    <a:pt x="561" y="11597"/>
                  </a:lnTo>
                  <a:lnTo>
                    <a:pt x="740" y="11648"/>
                  </a:lnTo>
                  <a:lnTo>
                    <a:pt x="918" y="11674"/>
                  </a:lnTo>
                  <a:lnTo>
                    <a:pt x="9150" y="11674"/>
                  </a:lnTo>
                  <a:lnTo>
                    <a:pt x="9328" y="11648"/>
                  </a:lnTo>
                  <a:lnTo>
                    <a:pt x="9507" y="11597"/>
                  </a:lnTo>
                  <a:lnTo>
                    <a:pt x="9660" y="11521"/>
                  </a:lnTo>
                  <a:lnTo>
                    <a:pt x="9813" y="11393"/>
                  </a:lnTo>
                  <a:lnTo>
                    <a:pt x="9915" y="11266"/>
                  </a:lnTo>
                  <a:lnTo>
                    <a:pt x="10017" y="11113"/>
                  </a:lnTo>
                  <a:lnTo>
                    <a:pt x="10068" y="10934"/>
                  </a:lnTo>
                  <a:lnTo>
                    <a:pt x="10093" y="10731"/>
                  </a:lnTo>
                  <a:lnTo>
                    <a:pt x="10093" y="256"/>
                  </a:lnTo>
                  <a:lnTo>
                    <a:pt x="10068" y="154"/>
                  </a:lnTo>
                  <a:lnTo>
                    <a:pt x="10017" y="77"/>
                  </a:lnTo>
                  <a:lnTo>
                    <a:pt x="9940" y="26"/>
                  </a:lnTo>
                  <a:lnTo>
                    <a:pt x="9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1"/>
            <p:cNvSpPr/>
            <p:nvPr/>
          </p:nvSpPr>
          <p:spPr>
            <a:xfrm>
              <a:off x="390400" y="2708700"/>
              <a:ext cx="129350" cy="129375"/>
            </a:xfrm>
            <a:custGeom>
              <a:rect b="b" l="l" r="r" t="t"/>
              <a:pathLst>
                <a:path extrusionOk="0" h="5175" w="5174">
                  <a:moveTo>
                    <a:pt x="4231" y="510"/>
                  </a:moveTo>
                  <a:lnTo>
                    <a:pt x="4333" y="536"/>
                  </a:lnTo>
                  <a:lnTo>
                    <a:pt x="4409" y="561"/>
                  </a:lnTo>
                  <a:lnTo>
                    <a:pt x="4486" y="587"/>
                  </a:lnTo>
                  <a:lnTo>
                    <a:pt x="4537" y="638"/>
                  </a:lnTo>
                  <a:lnTo>
                    <a:pt x="4588" y="714"/>
                  </a:lnTo>
                  <a:lnTo>
                    <a:pt x="4639" y="765"/>
                  </a:lnTo>
                  <a:lnTo>
                    <a:pt x="4664" y="867"/>
                  </a:lnTo>
                  <a:lnTo>
                    <a:pt x="4664" y="943"/>
                  </a:lnTo>
                  <a:lnTo>
                    <a:pt x="4664" y="4231"/>
                  </a:lnTo>
                  <a:lnTo>
                    <a:pt x="4664" y="4333"/>
                  </a:lnTo>
                  <a:lnTo>
                    <a:pt x="4639" y="4410"/>
                  </a:lnTo>
                  <a:lnTo>
                    <a:pt x="4588" y="4486"/>
                  </a:lnTo>
                  <a:lnTo>
                    <a:pt x="4537" y="4537"/>
                  </a:lnTo>
                  <a:lnTo>
                    <a:pt x="4486" y="4588"/>
                  </a:lnTo>
                  <a:lnTo>
                    <a:pt x="4409" y="4639"/>
                  </a:lnTo>
                  <a:lnTo>
                    <a:pt x="4333" y="4664"/>
                  </a:lnTo>
                  <a:lnTo>
                    <a:pt x="867" y="4664"/>
                  </a:lnTo>
                  <a:lnTo>
                    <a:pt x="790" y="4639"/>
                  </a:lnTo>
                  <a:lnTo>
                    <a:pt x="714" y="4588"/>
                  </a:lnTo>
                  <a:lnTo>
                    <a:pt x="637" y="4537"/>
                  </a:lnTo>
                  <a:lnTo>
                    <a:pt x="586" y="4486"/>
                  </a:lnTo>
                  <a:lnTo>
                    <a:pt x="561" y="4410"/>
                  </a:lnTo>
                  <a:lnTo>
                    <a:pt x="535" y="4333"/>
                  </a:lnTo>
                  <a:lnTo>
                    <a:pt x="510" y="4231"/>
                  </a:lnTo>
                  <a:lnTo>
                    <a:pt x="510" y="943"/>
                  </a:lnTo>
                  <a:lnTo>
                    <a:pt x="535" y="867"/>
                  </a:lnTo>
                  <a:lnTo>
                    <a:pt x="561" y="765"/>
                  </a:lnTo>
                  <a:lnTo>
                    <a:pt x="586" y="714"/>
                  </a:lnTo>
                  <a:lnTo>
                    <a:pt x="637" y="638"/>
                  </a:lnTo>
                  <a:lnTo>
                    <a:pt x="714" y="587"/>
                  </a:lnTo>
                  <a:lnTo>
                    <a:pt x="790" y="561"/>
                  </a:lnTo>
                  <a:lnTo>
                    <a:pt x="867" y="536"/>
                  </a:lnTo>
                  <a:lnTo>
                    <a:pt x="943" y="510"/>
                  </a:lnTo>
                  <a:close/>
                  <a:moveTo>
                    <a:pt x="943" y="1"/>
                  </a:moveTo>
                  <a:lnTo>
                    <a:pt x="765" y="26"/>
                  </a:lnTo>
                  <a:lnTo>
                    <a:pt x="586" y="77"/>
                  </a:lnTo>
                  <a:lnTo>
                    <a:pt x="433" y="179"/>
                  </a:lnTo>
                  <a:lnTo>
                    <a:pt x="281" y="281"/>
                  </a:lnTo>
                  <a:lnTo>
                    <a:pt x="179" y="408"/>
                  </a:lnTo>
                  <a:lnTo>
                    <a:pt x="77" y="587"/>
                  </a:lnTo>
                  <a:lnTo>
                    <a:pt x="26" y="765"/>
                  </a:lnTo>
                  <a:lnTo>
                    <a:pt x="0" y="943"/>
                  </a:lnTo>
                  <a:lnTo>
                    <a:pt x="0" y="4231"/>
                  </a:lnTo>
                  <a:lnTo>
                    <a:pt x="26" y="4435"/>
                  </a:lnTo>
                  <a:lnTo>
                    <a:pt x="77" y="4613"/>
                  </a:lnTo>
                  <a:lnTo>
                    <a:pt x="179" y="4766"/>
                  </a:lnTo>
                  <a:lnTo>
                    <a:pt x="281" y="4894"/>
                  </a:lnTo>
                  <a:lnTo>
                    <a:pt x="433" y="5021"/>
                  </a:lnTo>
                  <a:lnTo>
                    <a:pt x="586" y="5098"/>
                  </a:lnTo>
                  <a:lnTo>
                    <a:pt x="765" y="5149"/>
                  </a:lnTo>
                  <a:lnTo>
                    <a:pt x="943" y="5174"/>
                  </a:lnTo>
                  <a:lnTo>
                    <a:pt x="4231" y="5174"/>
                  </a:lnTo>
                  <a:lnTo>
                    <a:pt x="4435" y="5149"/>
                  </a:lnTo>
                  <a:lnTo>
                    <a:pt x="4613" y="5098"/>
                  </a:lnTo>
                  <a:lnTo>
                    <a:pt x="4766" y="5021"/>
                  </a:lnTo>
                  <a:lnTo>
                    <a:pt x="4894" y="4894"/>
                  </a:lnTo>
                  <a:lnTo>
                    <a:pt x="5021" y="4766"/>
                  </a:lnTo>
                  <a:lnTo>
                    <a:pt x="5097" y="4613"/>
                  </a:lnTo>
                  <a:lnTo>
                    <a:pt x="5148" y="4435"/>
                  </a:lnTo>
                  <a:lnTo>
                    <a:pt x="5174" y="4231"/>
                  </a:lnTo>
                  <a:lnTo>
                    <a:pt x="5174" y="943"/>
                  </a:lnTo>
                  <a:lnTo>
                    <a:pt x="5148" y="765"/>
                  </a:lnTo>
                  <a:lnTo>
                    <a:pt x="5097" y="587"/>
                  </a:lnTo>
                  <a:lnTo>
                    <a:pt x="5021" y="408"/>
                  </a:lnTo>
                  <a:lnTo>
                    <a:pt x="4894" y="281"/>
                  </a:lnTo>
                  <a:lnTo>
                    <a:pt x="4766" y="179"/>
                  </a:lnTo>
                  <a:lnTo>
                    <a:pt x="4613" y="77"/>
                  </a:lnTo>
                  <a:lnTo>
                    <a:pt x="4435" y="26"/>
                  </a:lnTo>
                  <a:lnTo>
                    <a:pt x="42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1"/>
            <p:cNvSpPr/>
            <p:nvPr/>
          </p:nvSpPr>
          <p:spPr>
            <a:xfrm>
              <a:off x="413975" y="2745025"/>
              <a:ext cx="82850" cy="56725"/>
            </a:xfrm>
            <a:custGeom>
              <a:rect b="b" l="l" r="r" t="t"/>
              <a:pathLst>
                <a:path extrusionOk="0" h="2269" w="3314">
                  <a:moveTo>
                    <a:pt x="1580" y="0"/>
                  </a:moveTo>
                  <a:lnTo>
                    <a:pt x="1504" y="26"/>
                  </a:lnTo>
                  <a:lnTo>
                    <a:pt x="1453" y="51"/>
                  </a:lnTo>
                  <a:lnTo>
                    <a:pt x="1376" y="102"/>
                  </a:lnTo>
                  <a:lnTo>
                    <a:pt x="1351" y="153"/>
                  </a:lnTo>
                  <a:lnTo>
                    <a:pt x="765" y="1478"/>
                  </a:lnTo>
                  <a:lnTo>
                    <a:pt x="459" y="994"/>
                  </a:lnTo>
                  <a:lnTo>
                    <a:pt x="382" y="918"/>
                  </a:lnTo>
                  <a:lnTo>
                    <a:pt x="306" y="867"/>
                  </a:lnTo>
                  <a:lnTo>
                    <a:pt x="204" y="867"/>
                  </a:lnTo>
                  <a:lnTo>
                    <a:pt x="102" y="892"/>
                  </a:lnTo>
                  <a:lnTo>
                    <a:pt x="51" y="969"/>
                  </a:lnTo>
                  <a:lnTo>
                    <a:pt x="0" y="1071"/>
                  </a:lnTo>
                  <a:lnTo>
                    <a:pt x="0" y="1147"/>
                  </a:lnTo>
                  <a:lnTo>
                    <a:pt x="26" y="1249"/>
                  </a:lnTo>
                  <a:lnTo>
                    <a:pt x="586" y="2141"/>
                  </a:lnTo>
                  <a:lnTo>
                    <a:pt x="612" y="2192"/>
                  </a:lnTo>
                  <a:lnTo>
                    <a:pt x="688" y="2243"/>
                  </a:lnTo>
                  <a:lnTo>
                    <a:pt x="739" y="2268"/>
                  </a:lnTo>
                  <a:lnTo>
                    <a:pt x="816" y="2268"/>
                  </a:lnTo>
                  <a:lnTo>
                    <a:pt x="867" y="2243"/>
                  </a:lnTo>
                  <a:lnTo>
                    <a:pt x="943" y="2218"/>
                  </a:lnTo>
                  <a:lnTo>
                    <a:pt x="994" y="2167"/>
                  </a:lnTo>
                  <a:lnTo>
                    <a:pt x="1020" y="2116"/>
                  </a:lnTo>
                  <a:lnTo>
                    <a:pt x="1733" y="510"/>
                  </a:lnTo>
                  <a:lnTo>
                    <a:pt x="3160" y="510"/>
                  </a:lnTo>
                  <a:lnTo>
                    <a:pt x="3237" y="433"/>
                  </a:lnTo>
                  <a:lnTo>
                    <a:pt x="3288" y="357"/>
                  </a:lnTo>
                  <a:lnTo>
                    <a:pt x="3313" y="255"/>
                  </a:lnTo>
                  <a:lnTo>
                    <a:pt x="3288" y="179"/>
                  </a:lnTo>
                  <a:lnTo>
                    <a:pt x="3237" y="77"/>
                  </a:lnTo>
                  <a:lnTo>
                    <a:pt x="3160" y="26"/>
                  </a:lnTo>
                  <a:lnTo>
                    <a:pt x="30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1"/>
            <p:cNvSpPr/>
            <p:nvPr/>
          </p:nvSpPr>
          <p:spPr>
            <a:xfrm>
              <a:off x="461750" y="2766675"/>
              <a:ext cx="35075" cy="35075"/>
            </a:xfrm>
            <a:custGeom>
              <a:rect b="b" l="l" r="r" t="t"/>
              <a:pathLst>
                <a:path extrusionOk="0" h="1403" w="1403">
                  <a:moveTo>
                    <a:pt x="255" y="1"/>
                  </a:moveTo>
                  <a:lnTo>
                    <a:pt x="154" y="26"/>
                  </a:lnTo>
                  <a:lnTo>
                    <a:pt x="77" y="77"/>
                  </a:lnTo>
                  <a:lnTo>
                    <a:pt x="26" y="154"/>
                  </a:lnTo>
                  <a:lnTo>
                    <a:pt x="1" y="256"/>
                  </a:lnTo>
                  <a:lnTo>
                    <a:pt x="26" y="358"/>
                  </a:lnTo>
                  <a:lnTo>
                    <a:pt x="77" y="434"/>
                  </a:lnTo>
                  <a:lnTo>
                    <a:pt x="332" y="689"/>
                  </a:lnTo>
                  <a:lnTo>
                    <a:pt x="77" y="969"/>
                  </a:lnTo>
                  <a:lnTo>
                    <a:pt x="26" y="1046"/>
                  </a:lnTo>
                  <a:lnTo>
                    <a:pt x="1" y="1148"/>
                  </a:lnTo>
                  <a:lnTo>
                    <a:pt x="26" y="1250"/>
                  </a:lnTo>
                  <a:lnTo>
                    <a:pt x="77" y="1326"/>
                  </a:lnTo>
                  <a:lnTo>
                    <a:pt x="154" y="1377"/>
                  </a:lnTo>
                  <a:lnTo>
                    <a:pt x="255" y="1402"/>
                  </a:lnTo>
                  <a:lnTo>
                    <a:pt x="357" y="1377"/>
                  </a:lnTo>
                  <a:lnTo>
                    <a:pt x="434" y="1326"/>
                  </a:lnTo>
                  <a:lnTo>
                    <a:pt x="689" y="1046"/>
                  </a:lnTo>
                  <a:lnTo>
                    <a:pt x="969" y="1326"/>
                  </a:lnTo>
                  <a:lnTo>
                    <a:pt x="1046" y="1377"/>
                  </a:lnTo>
                  <a:lnTo>
                    <a:pt x="1147" y="1402"/>
                  </a:lnTo>
                  <a:lnTo>
                    <a:pt x="1224" y="1377"/>
                  </a:lnTo>
                  <a:lnTo>
                    <a:pt x="1326" y="1326"/>
                  </a:lnTo>
                  <a:lnTo>
                    <a:pt x="1377" y="1250"/>
                  </a:lnTo>
                  <a:lnTo>
                    <a:pt x="1402" y="1148"/>
                  </a:lnTo>
                  <a:lnTo>
                    <a:pt x="1377" y="1046"/>
                  </a:lnTo>
                  <a:lnTo>
                    <a:pt x="1326" y="969"/>
                  </a:lnTo>
                  <a:lnTo>
                    <a:pt x="1046" y="689"/>
                  </a:lnTo>
                  <a:lnTo>
                    <a:pt x="1326" y="434"/>
                  </a:lnTo>
                  <a:lnTo>
                    <a:pt x="1377" y="358"/>
                  </a:lnTo>
                  <a:lnTo>
                    <a:pt x="1402" y="256"/>
                  </a:lnTo>
                  <a:lnTo>
                    <a:pt x="1377" y="154"/>
                  </a:lnTo>
                  <a:lnTo>
                    <a:pt x="1326" y="77"/>
                  </a:lnTo>
                  <a:lnTo>
                    <a:pt x="1224" y="26"/>
                  </a:lnTo>
                  <a:lnTo>
                    <a:pt x="1147" y="1"/>
                  </a:lnTo>
                  <a:lnTo>
                    <a:pt x="1046" y="26"/>
                  </a:lnTo>
                  <a:lnTo>
                    <a:pt x="969" y="77"/>
                  </a:lnTo>
                  <a:lnTo>
                    <a:pt x="689" y="332"/>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1"/>
            <p:cNvSpPr/>
            <p:nvPr/>
          </p:nvSpPr>
          <p:spPr>
            <a:xfrm>
              <a:off x="379550" y="2862250"/>
              <a:ext cx="19775" cy="46550"/>
            </a:xfrm>
            <a:custGeom>
              <a:rect b="b" l="l" r="r" t="t"/>
              <a:pathLst>
                <a:path extrusionOk="0" h="1862" w="791">
                  <a:moveTo>
                    <a:pt x="434" y="1"/>
                  </a:moveTo>
                  <a:lnTo>
                    <a:pt x="358" y="77"/>
                  </a:lnTo>
                  <a:lnTo>
                    <a:pt x="205" y="256"/>
                  </a:lnTo>
                  <a:lnTo>
                    <a:pt x="77" y="459"/>
                  </a:lnTo>
                  <a:lnTo>
                    <a:pt x="26" y="689"/>
                  </a:lnTo>
                  <a:lnTo>
                    <a:pt x="1" y="918"/>
                  </a:lnTo>
                  <a:lnTo>
                    <a:pt x="26" y="1148"/>
                  </a:lnTo>
                  <a:lnTo>
                    <a:pt x="77" y="1377"/>
                  </a:lnTo>
                  <a:lnTo>
                    <a:pt x="205" y="1581"/>
                  </a:lnTo>
                  <a:lnTo>
                    <a:pt x="358" y="1785"/>
                  </a:lnTo>
                  <a:lnTo>
                    <a:pt x="434" y="1836"/>
                  </a:lnTo>
                  <a:lnTo>
                    <a:pt x="536" y="1861"/>
                  </a:lnTo>
                  <a:lnTo>
                    <a:pt x="638" y="1836"/>
                  </a:lnTo>
                  <a:lnTo>
                    <a:pt x="715" y="1785"/>
                  </a:lnTo>
                  <a:lnTo>
                    <a:pt x="765" y="1708"/>
                  </a:lnTo>
                  <a:lnTo>
                    <a:pt x="791" y="1606"/>
                  </a:lnTo>
                  <a:lnTo>
                    <a:pt x="765" y="1504"/>
                  </a:lnTo>
                  <a:lnTo>
                    <a:pt x="715" y="1428"/>
                  </a:lnTo>
                  <a:lnTo>
                    <a:pt x="613" y="1300"/>
                  </a:lnTo>
                  <a:lnTo>
                    <a:pt x="562" y="1198"/>
                  </a:lnTo>
                  <a:lnTo>
                    <a:pt x="511" y="1046"/>
                  </a:lnTo>
                  <a:lnTo>
                    <a:pt x="511" y="918"/>
                  </a:lnTo>
                  <a:lnTo>
                    <a:pt x="511" y="791"/>
                  </a:lnTo>
                  <a:lnTo>
                    <a:pt x="562" y="663"/>
                  </a:lnTo>
                  <a:lnTo>
                    <a:pt x="613" y="536"/>
                  </a:lnTo>
                  <a:lnTo>
                    <a:pt x="715" y="434"/>
                  </a:lnTo>
                  <a:lnTo>
                    <a:pt x="765" y="332"/>
                  </a:lnTo>
                  <a:lnTo>
                    <a:pt x="791" y="256"/>
                  </a:lnTo>
                  <a:lnTo>
                    <a:pt x="765" y="154"/>
                  </a:lnTo>
                  <a:lnTo>
                    <a:pt x="715" y="77"/>
                  </a:lnTo>
                  <a:lnTo>
                    <a:pt x="6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1"/>
            <p:cNvSpPr/>
            <p:nvPr/>
          </p:nvSpPr>
          <p:spPr>
            <a:xfrm>
              <a:off x="444550" y="2862250"/>
              <a:ext cx="19775" cy="46550"/>
            </a:xfrm>
            <a:custGeom>
              <a:rect b="b" l="l" r="r" t="t"/>
              <a:pathLst>
                <a:path extrusionOk="0" h="1862" w="791">
                  <a:moveTo>
                    <a:pt x="153" y="1"/>
                  </a:moveTo>
                  <a:lnTo>
                    <a:pt x="77" y="77"/>
                  </a:lnTo>
                  <a:lnTo>
                    <a:pt x="26" y="154"/>
                  </a:lnTo>
                  <a:lnTo>
                    <a:pt x="0" y="256"/>
                  </a:lnTo>
                  <a:lnTo>
                    <a:pt x="26" y="332"/>
                  </a:lnTo>
                  <a:lnTo>
                    <a:pt x="77" y="434"/>
                  </a:lnTo>
                  <a:lnTo>
                    <a:pt x="153" y="536"/>
                  </a:lnTo>
                  <a:lnTo>
                    <a:pt x="230" y="663"/>
                  </a:lnTo>
                  <a:lnTo>
                    <a:pt x="255" y="791"/>
                  </a:lnTo>
                  <a:lnTo>
                    <a:pt x="281" y="918"/>
                  </a:lnTo>
                  <a:lnTo>
                    <a:pt x="255" y="1046"/>
                  </a:lnTo>
                  <a:lnTo>
                    <a:pt x="230" y="1198"/>
                  </a:lnTo>
                  <a:lnTo>
                    <a:pt x="153" y="1300"/>
                  </a:lnTo>
                  <a:lnTo>
                    <a:pt x="77" y="1428"/>
                  </a:lnTo>
                  <a:lnTo>
                    <a:pt x="26" y="1504"/>
                  </a:lnTo>
                  <a:lnTo>
                    <a:pt x="0" y="1606"/>
                  </a:lnTo>
                  <a:lnTo>
                    <a:pt x="26" y="1708"/>
                  </a:lnTo>
                  <a:lnTo>
                    <a:pt x="77" y="1785"/>
                  </a:lnTo>
                  <a:lnTo>
                    <a:pt x="153" y="1836"/>
                  </a:lnTo>
                  <a:lnTo>
                    <a:pt x="255" y="1861"/>
                  </a:lnTo>
                  <a:lnTo>
                    <a:pt x="357" y="1836"/>
                  </a:lnTo>
                  <a:lnTo>
                    <a:pt x="434" y="1785"/>
                  </a:lnTo>
                  <a:lnTo>
                    <a:pt x="587" y="1581"/>
                  </a:lnTo>
                  <a:lnTo>
                    <a:pt x="689" y="1377"/>
                  </a:lnTo>
                  <a:lnTo>
                    <a:pt x="765" y="1148"/>
                  </a:lnTo>
                  <a:lnTo>
                    <a:pt x="791" y="918"/>
                  </a:lnTo>
                  <a:lnTo>
                    <a:pt x="765" y="689"/>
                  </a:lnTo>
                  <a:lnTo>
                    <a:pt x="689" y="459"/>
                  </a:lnTo>
                  <a:lnTo>
                    <a:pt x="587" y="256"/>
                  </a:lnTo>
                  <a:lnTo>
                    <a:pt x="434" y="77"/>
                  </a:lnTo>
                  <a:lnTo>
                    <a:pt x="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1"/>
            <p:cNvSpPr/>
            <p:nvPr/>
          </p:nvSpPr>
          <p:spPr>
            <a:xfrm>
              <a:off x="406325" y="2869900"/>
              <a:ext cx="31250" cy="30600"/>
            </a:xfrm>
            <a:custGeom>
              <a:rect b="b" l="l" r="r" t="t"/>
              <a:pathLst>
                <a:path extrusionOk="0" h="1224" w="1250">
                  <a:moveTo>
                    <a:pt x="255" y="0"/>
                  </a:moveTo>
                  <a:lnTo>
                    <a:pt x="153" y="26"/>
                  </a:lnTo>
                  <a:lnTo>
                    <a:pt x="77" y="77"/>
                  </a:lnTo>
                  <a:lnTo>
                    <a:pt x="26" y="153"/>
                  </a:lnTo>
                  <a:lnTo>
                    <a:pt x="0" y="255"/>
                  </a:lnTo>
                  <a:lnTo>
                    <a:pt x="26" y="357"/>
                  </a:lnTo>
                  <a:lnTo>
                    <a:pt x="77" y="434"/>
                  </a:lnTo>
                  <a:lnTo>
                    <a:pt x="255" y="612"/>
                  </a:lnTo>
                  <a:lnTo>
                    <a:pt x="77" y="791"/>
                  </a:lnTo>
                  <a:lnTo>
                    <a:pt x="26" y="892"/>
                  </a:lnTo>
                  <a:lnTo>
                    <a:pt x="0" y="969"/>
                  </a:lnTo>
                  <a:lnTo>
                    <a:pt x="26" y="1071"/>
                  </a:lnTo>
                  <a:lnTo>
                    <a:pt x="77" y="1147"/>
                  </a:lnTo>
                  <a:lnTo>
                    <a:pt x="153" y="1224"/>
                  </a:lnTo>
                  <a:lnTo>
                    <a:pt x="357" y="1224"/>
                  </a:lnTo>
                  <a:lnTo>
                    <a:pt x="434" y="1147"/>
                  </a:lnTo>
                  <a:lnTo>
                    <a:pt x="612" y="969"/>
                  </a:lnTo>
                  <a:lnTo>
                    <a:pt x="816" y="1147"/>
                  </a:lnTo>
                  <a:lnTo>
                    <a:pt x="892" y="1224"/>
                  </a:lnTo>
                  <a:lnTo>
                    <a:pt x="1071" y="1224"/>
                  </a:lnTo>
                  <a:lnTo>
                    <a:pt x="1173" y="1147"/>
                  </a:lnTo>
                  <a:lnTo>
                    <a:pt x="1224" y="1071"/>
                  </a:lnTo>
                  <a:lnTo>
                    <a:pt x="1249" y="969"/>
                  </a:lnTo>
                  <a:lnTo>
                    <a:pt x="1224" y="892"/>
                  </a:lnTo>
                  <a:lnTo>
                    <a:pt x="1173" y="791"/>
                  </a:lnTo>
                  <a:lnTo>
                    <a:pt x="994" y="612"/>
                  </a:lnTo>
                  <a:lnTo>
                    <a:pt x="1173" y="434"/>
                  </a:lnTo>
                  <a:lnTo>
                    <a:pt x="1224" y="357"/>
                  </a:lnTo>
                  <a:lnTo>
                    <a:pt x="1249" y="255"/>
                  </a:lnTo>
                  <a:lnTo>
                    <a:pt x="1224" y="153"/>
                  </a:lnTo>
                  <a:lnTo>
                    <a:pt x="1173" y="77"/>
                  </a:lnTo>
                  <a:lnTo>
                    <a:pt x="1071" y="26"/>
                  </a:lnTo>
                  <a:lnTo>
                    <a:pt x="994" y="0"/>
                  </a:lnTo>
                  <a:lnTo>
                    <a:pt x="892" y="26"/>
                  </a:lnTo>
                  <a:lnTo>
                    <a:pt x="816" y="77"/>
                  </a:lnTo>
                  <a:lnTo>
                    <a:pt x="612" y="255"/>
                  </a:lnTo>
                  <a:lnTo>
                    <a:pt x="434" y="77"/>
                  </a:lnTo>
                  <a:lnTo>
                    <a:pt x="357"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1"/>
            <p:cNvSpPr/>
            <p:nvPr/>
          </p:nvSpPr>
          <p:spPr>
            <a:xfrm>
              <a:off x="517825" y="2866075"/>
              <a:ext cx="12775" cy="38250"/>
            </a:xfrm>
            <a:custGeom>
              <a:rect b="b" l="l" r="r" t="t"/>
              <a:pathLst>
                <a:path extrusionOk="0" h="1530" w="511">
                  <a:moveTo>
                    <a:pt x="255" y="1"/>
                  </a:moveTo>
                  <a:lnTo>
                    <a:pt x="179" y="26"/>
                  </a:lnTo>
                  <a:lnTo>
                    <a:pt x="77" y="77"/>
                  </a:lnTo>
                  <a:lnTo>
                    <a:pt x="26" y="153"/>
                  </a:lnTo>
                  <a:lnTo>
                    <a:pt x="0" y="255"/>
                  </a:lnTo>
                  <a:lnTo>
                    <a:pt x="0" y="1275"/>
                  </a:lnTo>
                  <a:lnTo>
                    <a:pt x="26" y="1377"/>
                  </a:lnTo>
                  <a:lnTo>
                    <a:pt x="77" y="1453"/>
                  </a:lnTo>
                  <a:lnTo>
                    <a:pt x="179" y="1530"/>
                  </a:lnTo>
                  <a:lnTo>
                    <a:pt x="357" y="1530"/>
                  </a:lnTo>
                  <a:lnTo>
                    <a:pt x="434" y="1453"/>
                  </a:lnTo>
                  <a:lnTo>
                    <a:pt x="510" y="1377"/>
                  </a:lnTo>
                  <a:lnTo>
                    <a:pt x="510" y="1275"/>
                  </a:lnTo>
                  <a:lnTo>
                    <a:pt x="510" y="255"/>
                  </a:lnTo>
                  <a:lnTo>
                    <a:pt x="510" y="153"/>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1"/>
            <p:cNvSpPr/>
            <p:nvPr/>
          </p:nvSpPr>
          <p:spPr>
            <a:xfrm>
              <a:off x="477050" y="2868000"/>
              <a:ext cx="26150" cy="12750"/>
            </a:xfrm>
            <a:custGeom>
              <a:rect b="b" l="l" r="r" t="t"/>
              <a:pathLst>
                <a:path extrusionOk="0" h="510" w="1046">
                  <a:moveTo>
                    <a:pt x="255" y="0"/>
                  </a:moveTo>
                  <a:lnTo>
                    <a:pt x="153" y="26"/>
                  </a:lnTo>
                  <a:lnTo>
                    <a:pt x="77" y="76"/>
                  </a:lnTo>
                  <a:lnTo>
                    <a:pt x="26" y="153"/>
                  </a:lnTo>
                  <a:lnTo>
                    <a:pt x="0" y="255"/>
                  </a:lnTo>
                  <a:lnTo>
                    <a:pt x="26" y="357"/>
                  </a:lnTo>
                  <a:lnTo>
                    <a:pt x="77" y="433"/>
                  </a:lnTo>
                  <a:lnTo>
                    <a:pt x="153" y="484"/>
                  </a:lnTo>
                  <a:lnTo>
                    <a:pt x="255" y="510"/>
                  </a:lnTo>
                  <a:lnTo>
                    <a:pt x="790" y="510"/>
                  </a:lnTo>
                  <a:lnTo>
                    <a:pt x="892" y="484"/>
                  </a:lnTo>
                  <a:lnTo>
                    <a:pt x="994" y="433"/>
                  </a:lnTo>
                  <a:lnTo>
                    <a:pt x="1045" y="357"/>
                  </a:lnTo>
                  <a:lnTo>
                    <a:pt x="1045" y="255"/>
                  </a:lnTo>
                  <a:lnTo>
                    <a:pt x="1045" y="153"/>
                  </a:lnTo>
                  <a:lnTo>
                    <a:pt x="994" y="76"/>
                  </a:lnTo>
                  <a:lnTo>
                    <a:pt x="892" y="26"/>
                  </a:lnTo>
                  <a:lnTo>
                    <a:pt x="7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1"/>
            <p:cNvSpPr/>
            <p:nvPr/>
          </p:nvSpPr>
          <p:spPr>
            <a:xfrm>
              <a:off x="477050" y="2889650"/>
              <a:ext cx="26150" cy="12775"/>
            </a:xfrm>
            <a:custGeom>
              <a:rect b="b" l="l" r="r" t="t"/>
              <a:pathLst>
                <a:path extrusionOk="0" h="511" w="1046">
                  <a:moveTo>
                    <a:pt x="255" y="1"/>
                  </a:moveTo>
                  <a:lnTo>
                    <a:pt x="153" y="26"/>
                  </a:lnTo>
                  <a:lnTo>
                    <a:pt x="77" y="77"/>
                  </a:lnTo>
                  <a:lnTo>
                    <a:pt x="26" y="179"/>
                  </a:lnTo>
                  <a:lnTo>
                    <a:pt x="0" y="255"/>
                  </a:lnTo>
                  <a:lnTo>
                    <a:pt x="26" y="357"/>
                  </a:lnTo>
                  <a:lnTo>
                    <a:pt x="77" y="434"/>
                  </a:lnTo>
                  <a:lnTo>
                    <a:pt x="153" y="510"/>
                  </a:lnTo>
                  <a:lnTo>
                    <a:pt x="892" y="510"/>
                  </a:lnTo>
                  <a:lnTo>
                    <a:pt x="994" y="434"/>
                  </a:lnTo>
                  <a:lnTo>
                    <a:pt x="1045" y="357"/>
                  </a:lnTo>
                  <a:lnTo>
                    <a:pt x="1045" y="255"/>
                  </a:lnTo>
                  <a:lnTo>
                    <a:pt x="1045" y="179"/>
                  </a:lnTo>
                  <a:lnTo>
                    <a:pt x="994" y="77"/>
                  </a:lnTo>
                  <a:lnTo>
                    <a:pt x="892" y="26"/>
                  </a:lnTo>
                  <a:lnTo>
                    <a:pt x="7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1"/>
            <p:cNvSpPr/>
            <p:nvPr/>
          </p:nvSpPr>
          <p:spPr>
            <a:xfrm>
              <a:off x="379550" y="2929800"/>
              <a:ext cx="151050" cy="12750"/>
            </a:xfrm>
            <a:custGeom>
              <a:rect b="b" l="l" r="r" t="t"/>
              <a:pathLst>
                <a:path extrusionOk="0" h="510" w="6042">
                  <a:moveTo>
                    <a:pt x="256" y="0"/>
                  </a:moveTo>
                  <a:lnTo>
                    <a:pt x="154" y="26"/>
                  </a:lnTo>
                  <a:lnTo>
                    <a:pt x="77" y="77"/>
                  </a:lnTo>
                  <a:lnTo>
                    <a:pt x="26" y="153"/>
                  </a:lnTo>
                  <a:lnTo>
                    <a:pt x="1" y="255"/>
                  </a:lnTo>
                  <a:lnTo>
                    <a:pt x="26" y="357"/>
                  </a:lnTo>
                  <a:lnTo>
                    <a:pt x="77" y="433"/>
                  </a:lnTo>
                  <a:lnTo>
                    <a:pt x="154" y="484"/>
                  </a:lnTo>
                  <a:lnTo>
                    <a:pt x="256" y="510"/>
                  </a:lnTo>
                  <a:lnTo>
                    <a:pt x="5786" y="510"/>
                  </a:lnTo>
                  <a:lnTo>
                    <a:pt x="5888" y="484"/>
                  </a:lnTo>
                  <a:lnTo>
                    <a:pt x="5965" y="433"/>
                  </a:lnTo>
                  <a:lnTo>
                    <a:pt x="6041" y="357"/>
                  </a:lnTo>
                  <a:lnTo>
                    <a:pt x="6041" y="255"/>
                  </a:lnTo>
                  <a:lnTo>
                    <a:pt x="6041" y="153"/>
                  </a:lnTo>
                  <a:lnTo>
                    <a:pt x="5965" y="77"/>
                  </a:lnTo>
                  <a:lnTo>
                    <a:pt x="5888" y="26"/>
                  </a:lnTo>
                  <a:lnTo>
                    <a:pt x="57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1"/>
            <p:cNvSpPr/>
            <p:nvPr/>
          </p:nvSpPr>
          <p:spPr>
            <a:xfrm>
              <a:off x="379550" y="2958475"/>
              <a:ext cx="52925" cy="12750"/>
            </a:xfrm>
            <a:custGeom>
              <a:rect b="b" l="l" r="r" t="t"/>
              <a:pathLst>
                <a:path extrusionOk="0" h="510" w="2117">
                  <a:moveTo>
                    <a:pt x="256" y="0"/>
                  </a:moveTo>
                  <a:lnTo>
                    <a:pt x="154" y="26"/>
                  </a:lnTo>
                  <a:lnTo>
                    <a:pt x="77" y="77"/>
                  </a:lnTo>
                  <a:lnTo>
                    <a:pt x="26" y="153"/>
                  </a:lnTo>
                  <a:lnTo>
                    <a:pt x="1" y="255"/>
                  </a:lnTo>
                  <a:lnTo>
                    <a:pt x="26" y="357"/>
                  </a:lnTo>
                  <a:lnTo>
                    <a:pt x="77" y="433"/>
                  </a:lnTo>
                  <a:lnTo>
                    <a:pt x="154" y="510"/>
                  </a:lnTo>
                  <a:lnTo>
                    <a:pt x="1963" y="510"/>
                  </a:lnTo>
                  <a:lnTo>
                    <a:pt x="2040" y="433"/>
                  </a:lnTo>
                  <a:lnTo>
                    <a:pt x="2091" y="357"/>
                  </a:lnTo>
                  <a:lnTo>
                    <a:pt x="2116" y="255"/>
                  </a:lnTo>
                  <a:lnTo>
                    <a:pt x="2091" y="153"/>
                  </a:lnTo>
                  <a:lnTo>
                    <a:pt x="2040" y="77"/>
                  </a:lnTo>
                  <a:lnTo>
                    <a:pt x="1963" y="26"/>
                  </a:lnTo>
                  <a:lnTo>
                    <a:pt x="18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1"/>
            <p:cNvSpPr/>
            <p:nvPr/>
          </p:nvSpPr>
          <p:spPr>
            <a:xfrm>
              <a:off x="477675" y="2958475"/>
              <a:ext cx="52925" cy="12750"/>
            </a:xfrm>
            <a:custGeom>
              <a:rect b="b" l="l" r="r" t="t"/>
              <a:pathLst>
                <a:path extrusionOk="0" h="510" w="2117">
                  <a:moveTo>
                    <a:pt x="256" y="0"/>
                  </a:moveTo>
                  <a:lnTo>
                    <a:pt x="154" y="26"/>
                  </a:lnTo>
                  <a:lnTo>
                    <a:pt x="77" y="77"/>
                  </a:lnTo>
                  <a:lnTo>
                    <a:pt x="26" y="153"/>
                  </a:lnTo>
                  <a:lnTo>
                    <a:pt x="1" y="255"/>
                  </a:lnTo>
                  <a:lnTo>
                    <a:pt x="26" y="357"/>
                  </a:lnTo>
                  <a:lnTo>
                    <a:pt x="77" y="433"/>
                  </a:lnTo>
                  <a:lnTo>
                    <a:pt x="154" y="510"/>
                  </a:lnTo>
                  <a:lnTo>
                    <a:pt x="1963" y="510"/>
                  </a:lnTo>
                  <a:lnTo>
                    <a:pt x="2040" y="433"/>
                  </a:lnTo>
                  <a:lnTo>
                    <a:pt x="2116" y="357"/>
                  </a:lnTo>
                  <a:lnTo>
                    <a:pt x="2116" y="255"/>
                  </a:lnTo>
                  <a:lnTo>
                    <a:pt x="2116" y="153"/>
                  </a:lnTo>
                  <a:lnTo>
                    <a:pt x="2040" y="77"/>
                  </a:lnTo>
                  <a:lnTo>
                    <a:pt x="1963" y="26"/>
                  </a:lnTo>
                  <a:lnTo>
                    <a:pt x="18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1"/>
            <p:cNvSpPr/>
            <p:nvPr/>
          </p:nvSpPr>
          <p:spPr>
            <a:xfrm>
              <a:off x="379550" y="2985850"/>
              <a:ext cx="52925" cy="12775"/>
            </a:xfrm>
            <a:custGeom>
              <a:rect b="b" l="l" r="r" t="t"/>
              <a:pathLst>
                <a:path extrusionOk="0" h="511" w="2117">
                  <a:moveTo>
                    <a:pt x="256" y="1"/>
                  </a:moveTo>
                  <a:lnTo>
                    <a:pt x="154" y="26"/>
                  </a:lnTo>
                  <a:lnTo>
                    <a:pt x="77" y="77"/>
                  </a:lnTo>
                  <a:lnTo>
                    <a:pt x="26" y="154"/>
                  </a:lnTo>
                  <a:lnTo>
                    <a:pt x="1" y="256"/>
                  </a:lnTo>
                  <a:lnTo>
                    <a:pt x="26" y="358"/>
                  </a:lnTo>
                  <a:lnTo>
                    <a:pt x="77" y="434"/>
                  </a:lnTo>
                  <a:lnTo>
                    <a:pt x="154" y="485"/>
                  </a:lnTo>
                  <a:lnTo>
                    <a:pt x="256" y="511"/>
                  </a:lnTo>
                  <a:lnTo>
                    <a:pt x="1861" y="511"/>
                  </a:lnTo>
                  <a:lnTo>
                    <a:pt x="1963" y="485"/>
                  </a:lnTo>
                  <a:lnTo>
                    <a:pt x="2040" y="434"/>
                  </a:lnTo>
                  <a:lnTo>
                    <a:pt x="2091" y="358"/>
                  </a:lnTo>
                  <a:lnTo>
                    <a:pt x="2116" y="256"/>
                  </a:lnTo>
                  <a:lnTo>
                    <a:pt x="2091" y="154"/>
                  </a:lnTo>
                  <a:lnTo>
                    <a:pt x="2040" y="77"/>
                  </a:lnTo>
                  <a:lnTo>
                    <a:pt x="1963" y="26"/>
                  </a:lnTo>
                  <a:lnTo>
                    <a:pt x="1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1"/>
            <p:cNvSpPr/>
            <p:nvPr/>
          </p:nvSpPr>
          <p:spPr>
            <a:xfrm>
              <a:off x="477675" y="2985850"/>
              <a:ext cx="52925" cy="12775"/>
            </a:xfrm>
            <a:custGeom>
              <a:rect b="b" l="l" r="r" t="t"/>
              <a:pathLst>
                <a:path extrusionOk="0" h="511" w="2117">
                  <a:moveTo>
                    <a:pt x="256" y="1"/>
                  </a:moveTo>
                  <a:lnTo>
                    <a:pt x="154" y="26"/>
                  </a:lnTo>
                  <a:lnTo>
                    <a:pt x="77" y="77"/>
                  </a:lnTo>
                  <a:lnTo>
                    <a:pt x="26" y="154"/>
                  </a:lnTo>
                  <a:lnTo>
                    <a:pt x="1" y="256"/>
                  </a:lnTo>
                  <a:lnTo>
                    <a:pt x="26" y="358"/>
                  </a:lnTo>
                  <a:lnTo>
                    <a:pt x="77" y="434"/>
                  </a:lnTo>
                  <a:lnTo>
                    <a:pt x="154" y="485"/>
                  </a:lnTo>
                  <a:lnTo>
                    <a:pt x="256" y="511"/>
                  </a:lnTo>
                  <a:lnTo>
                    <a:pt x="1861" y="511"/>
                  </a:lnTo>
                  <a:lnTo>
                    <a:pt x="1963" y="485"/>
                  </a:lnTo>
                  <a:lnTo>
                    <a:pt x="2040" y="434"/>
                  </a:lnTo>
                  <a:lnTo>
                    <a:pt x="2116" y="358"/>
                  </a:lnTo>
                  <a:lnTo>
                    <a:pt x="2116" y="256"/>
                  </a:lnTo>
                  <a:lnTo>
                    <a:pt x="2116" y="154"/>
                  </a:lnTo>
                  <a:lnTo>
                    <a:pt x="2040" y="77"/>
                  </a:lnTo>
                  <a:lnTo>
                    <a:pt x="1963" y="26"/>
                  </a:lnTo>
                  <a:lnTo>
                    <a:pt x="1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51"/>
          <p:cNvGrpSpPr/>
          <p:nvPr/>
        </p:nvGrpSpPr>
        <p:grpSpPr>
          <a:xfrm>
            <a:off x="3415851" y="2643142"/>
            <a:ext cx="349606" cy="557755"/>
            <a:chOff x="1065775" y="2639900"/>
            <a:chExt cx="269550" cy="433275"/>
          </a:xfrm>
        </p:grpSpPr>
        <p:sp>
          <p:nvSpPr>
            <p:cNvPr id="574" name="Google Shape;574;p51"/>
            <p:cNvSpPr/>
            <p:nvPr/>
          </p:nvSpPr>
          <p:spPr>
            <a:xfrm>
              <a:off x="1065775" y="2639900"/>
              <a:ext cx="269550" cy="281625"/>
            </a:xfrm>
            <a:custGeom>
              <a:rect b="b" l="l" r="r" t="t"/>
              <a:pathLst>
                <a:path extrusionOk="0" h="11265" w="10782">
                  <a:moveTo>
                    <a:pt x="5888" y="510"/>
                  </a:moveTo>
                  <a:lnTo>
                    <a:pt x="6397" y="535"/>
                  </a:lnTo>
                  <a:lnTo>
                    <a:pt x="6856" y="561"/>
                  </a:lnTo>
                  <a:lnTo>
                    <a:pt x="7315" y="637"/>
                  </a:lnTo>
                  <a:lnTo>
                    <a:pt x="7774" y="688"/>
                  </a:lnTo>
                  <a:lnTo>
                    <a:pt x="8181" y="790"/>
                  </a:lnTo>
                  <a:lnTo>
                    <a:pt x="8589" y="867"/>
                  </a:lnTo>
                  <a:lnTo>
                    <a:pt x="8946" y="994"/>
                  </a:lnTo>
                  <a:lnTo>
                    <a:pt x="9226" y="1096"/>
                  </a:lnTo>
                  <a:lnTo>
                    <a:pt x="9507" y="1198"/>
                  </a:lnTo>
                  <a:lnTo>
                    <a:pt x="9736" y="1325"/>
                  </a:lnTo>
                  <a:lnTo>
                    <a:pt x="9915" y="1453"/>
                  </a:lnTo>
                  <a:lnTo>
                    <a:pt x="10067" y="1580"/>
                  </a:lnTo>
                  <a:lnTo>
                    <a:pt x="10195" y="1708"/>
                  </a:lnTo>
                  <a:lnTo>
                    <a:pt x="10246" y="1835"/>
                  </a:lnTo>
                  <a:lnTo>
                    <a:pt x="10271" y="1962"/>
                  </a:lnTo>
                  <a:lnTo>
                    <a:pt x="10246" y="2090"/>
                  </a:lnTo>
                  <a:lnTo>
                    <a:pt x="10195" y="2217"/>
                  </a:lnTo>
                  <a:lnTo>
                    <a:pt x="10067" y="2345"/>
                  </a:lnTo>
                  <a:lnTo>
                    <a:pt x="9915" y="2447"/>
                  </a:lnTo>
                  <a:lnTo>
                    <a:pt x="9736" y="2574"/>
                  </a:lnTo>
                  <a:lnTo>
                    <a:pt x="9507" y="2702"/>
                  </a:lnTo>
                  <a:lnTo>
                    <a:pt x="9226" y="2829"/>
                  </a:lnTo>
                  <a:lnTo>
                    <a:pt x="8946" y="2931"/>
                  </a:lnTo>
                  <a:lnTo>
                    <a:pt x="8589" y="3033"/>
                  </a:lnTo>
                  <a:lnTo>
                    <a:pt x="8232" y="3109"/>
                  </a:lnTo>
                  <a:lnTo>
                    <a:pt x="7850" y="3211"/>
                  </a:lnTo>
                  <a:lnTo>
                    <a:pt x="7442" y="3262"/>
                  </a:lnTo>
                  <a:lnTo>
                    <a:pt x="6576" y="3364"/>
                  </a:lnTo>
                  <a:lnTo>
                    <a:pt x="5658" y="3415"/>
                  </a:lnTo>
                  <a:lnTo>
                    <a:pt x="5658" y="3084"/>
                  </a:lnTo>
                  <a:lnTo>
                    <a:pt x="5633" y="2982"/>
                  </a:lnTo>
                  <a:lnTo>
                    <a:pt x="5582" y="2905"/>
                  </a:lnTo>
                  <a:lnTo>
                    <a:pt x="5505" y="2854"/>
                  </a:lnTo>
                  <a:lnTo>
                    <a:pt x="5403" y="2829"/>
                  </a:lnTo>
                  <a:lnTo>
                    <a:pt x="5302" y="2854"/>
                  </a:lnTo>
                  <a:lnTo>
                    <a:pt x="5225" y="2905"/>
                  </a:lnTo>
                  <a:lnTo>
                    <a:pt x="5174" y="2982"/>
                  </a:lnTo>
                  <a:lnTo>
                    <a:pt x="5149" y="3084"/>
                  </a:lnTo>
                  <a:lnTo>
                    <a:pt x="5149" y="3415"/>
                  </a:lnTo>
                  <a:lnTo>
                    <a:pt x="4231" y="3364"/>
                  </a:lnTo>
                  <a:lnTo>
                    <a:pt x="3365" y="3262"/>
                  </a:lnTo>
                  <a:lnTo>
                    <a:pt x="2957" y="3211"/>
                  </a:lnTo>
                  <a:lnTo>
                    <a:pt x="2549" y="3109"/>
                  </a:lnTo>
                  <a:lnTo>
                    <a:pt x="2192" y="3033"/>
                  </a:lnTo>
                  <a:lnTo>
                    <a:pt x="1861" y="2931"/>
                  </a:lnTo>
                  <a:lnTo>
                    <a:pt x="1555" y="2829"/>
                  </a:lnTo>
                  <a:lnTo>
                    <a:pt x="1300" y="2702"/>
                  </a:lnTo>
                  <a:lnTo>
                    <a:pt x="1071" y="2574"/>
                  </a:lnTo>
                  <a:lnTo>
                    <a:pt x="867" y="2447"/>
                  </a:lnTo>
                  <a:lnTo>
                    <a:pt x="714" y="2345"/>
                  </a:lnTo>
                  <a:lnTo>
                    <a:pt x="612" y="2217"/>
                  </a:lnTo>
                  <a:lnTo>
                    <a:pt x="536" y="2090"/>
                  </a:lnTo>
                  <a:lnTo>
                    <a:pt x="510" y="1962"/>
                  </a:lnTo>
                  <a:lnTo>
                    <a:pt x="536" y="1835"/>
                  </a:lnTo>
                  <a:lnTo>
                    <a:pt x="612" y="1708"/>
                  </a:lnTo>
                  <a:lnTo>
                    <a:pt x="714" y="1580"/>
                  </a:lnTo>
                  <a:lnTo>
                    <a:pt x="867" y="1453"/>
                  </a:lnTo>
                  <a:lnTo>
                    <a:pt x="1071" y="1325"/>
                  </a:lnTo>
                  <a:lnTo>
                    <a:pt x="1300" y="1198"/>
                  </a:lnTo>
                  <a:lnTo>
                    <a:pt x="1555" y="1096"/>
                  </a:lnTo>
                  <a:lnTo>
                    <a:pt x="1861" y="994"/>
                  </a:lnTo>
                  <a:lnTo>
                    <a:pt x="2218" y="867"/>
                  </a:lnTo>
                  <a:lnTo>
                    <a:pt x="2625" y="790"/>
                  </a:lnTo>
                  <a:lnTo>
                    <a:pt x="3033" y="688"/>
                  </a:lnTo>
                  <a:lnTo>
                    <a:pt x="3467" y="637"/>
                  </a:lnTo>
                  <a:lnTo>
                    <a:pt x="3925" y="561"/>
                  </a:lnTo>
                  <a:lnTo>
                    <a:pt x="4410" y="535"/>
                  </a:lnTo>
                  <a:lnTo>
                    <a:pt x="4894" y="510"/>
                  </a:lnTo>
                  <a:close/>
                  <a:moveTo>
                    <a:pt x="4919" y="0"/>
                  </a:moveTo>
                  <a:lnTo>
                    <a:pt x="4410" y="26"/>
                  </a:lnTo>
                  <a:lnTo>
                    <a:pt x="3925" y="51"/>
                  </a:lnTo>
                  <a:lnTo>
                    <a:pt x="3467" y="127"/>
                  </a:lnTo>
                  <a:lnTo>
                    <a:pt x="2982" y="178"/>
                  </a:lnTo>
                  <a:lnTo>
                    <a:pt x="2549" y="280"/>
                  </a:lnTo>
                  <a:lnTo>
                    <a:pt x="2116" y="382"/>
                  </a:lnTo>
                  <a:lnTo>
                    <a:pt x="1733" y="484"/>
                  </a:lnTo>
                  <a:lnTo>
                    <a:pt x="1351" y="637"/>
                  </a:lnTo>
                  <a:lnTo>
                    <a:pt x="1020" y="765"/>
                  </a:lnTo>
                  <a:lnTo>
                    <a:pt x="740" y="943"/>
                  </a:lnTo>
                  <a:lnTo>
                    <a:pt x="485" y="1121"/>
                  </a:lnTo>
                  <a:lnTo>
                    <a:pt x="281" y="1300"/>
                  </a:lnTo>
                  <a:lnTo>
                    <a:pt x="128" y="1504"/>
                  </a:lnTo>
                  <a:lnTo>
                    <a:pt x="51" y="1733"/>
                  </a:lnTo>
                  <a:lnTo>
                    <a:pt x="26" y="1835"/>
                  </a:lnTo>
                  <a:lnTo>
                    <a:pt x="0" y="1962"/>
                  </a:lnTo>
                  <a:lnTo>
                    <a:pt x="0" y="11010"/>
                  </a:lnTo>
                  <a:lnTo>
                    <a:pt x="26" y="11112"/>
                  </a:lnTo>
                  <a:lnTo>
                    <a:pt x="77" y="11188"/>
                  </a:lnTo>
                  <a:lnTo>
                    <a:pt x="179" y="11239"/>
                  </a:lnTo>
                  <a:lnTo>
                    <a:pt x="255" y="11265"/>
                  </a:lnTo>
                  <a:lnTo>
                    <a:pt x="357" y="11239"/>
                  </a:lnTo>
                  <a:lnTo>
                    <a:pt x="434" y="11188"/>
                  </a:lnTo>
                  <a:lnTo>
                    <a:pt x="510" y="11112"/>
                  </a:lnTo>
                  <a:lnTo>
                    <a:pt x="510" y="11010"/>
                  </a:lnTo>
                  <a:lnTo>
                    <a:pt x="510" y="2829"/>
                  </a:lnTo>
                  <a:lnTo>
                    <a:pt x="714" y="2956"/>
                  </a:lnTo>
                  <a:lnTo>
                    <a:pt x="918" y="3084"/>
                  </a:lnTo>
                  <a:lnTo>
                    <a:pt x="1147" y="3186"/>
                  </a:lnTo>
                  <a:lnTo>
                    <a:pt x="1402" y="3288"/>
                  </a:lnTo>
                  <a:lnTo>
                    <a:pt x="1963" y="3492"/>
                  </a:lnTo>
                  <a:lnTo>
                    <a:pt x="2575" y="3645"/>
                  </a:lnTo>
                  <a:lnTo>
                    <a:pt x="3237" y="3772"/>
                  </a:lnTo>
                  <a:lnTo>
                    <a:pt x="3951" y="3848"/>
                  </a:lnTo>
                  <a:lnTo>
                    <a:pt x="4664" y="3899"/>
                  </a:lnTo>
                  <a:lnTo>
                    <a:pt x="5403" y="3925"/>
                  </a:lnTo>
                  <a:lnTo>
                    <a:pt x="6117" y="3899"/>
                  </a:lnTo>
                  <a:lnTo>
                    <a:pt x="6856" y="3848"/>
                  </a:lnTo>
                  <a:lnTo>
                    <a:pt x="7544" y="3772"/>
                  </a:lnTo>
                  <a:lnTo>
                    <a:pt x="8207" y="3645"/>
                  </a:lnTo>
                  <a:lnTo>
                    <a:pt x="8844" y="3492"/>
                  </a:lnTo>
                  <a:lnTo>
                    <a:pt x="9405" y="3288"/>
                  </a:lnTo>
                  <a:lnTo>
                    <a:pt x="9660" y="3186"/>
                  </a:lnTo>
                  <a:lnTo>
                    <a:pt x="9889" y="3084"/>
                  </a:lnTo>
                  <a:lnTo>
                    <a:pt x="10093" y="2956"/>
                  </a:lnTo>
                  <a:lnTo>
                    <a:pt x="10271" y="2829"/>
                  </a:lnTo>
                  <a:lnTo>
                    <a:pt x="10271" y="7773"/>
                  </a:lnTo>
                  <a:lnTo>
                    <a:pt x="10297" y="7875"/>
                  </a:lnTo>
                  <a:lnTo>
                    <a:pt x="10348" y="7952"/>
                  </a:lnTo>
                  <a:lnTo>
                    <a:pt x="10424" y="8003"/>
                  </a:lnTo>
                  <a:lnTo>
                    <a:pt x="10526" y="8028"/>
                  </a:lnTo>
                  <a:lnTo>
                    <a:pt x="10628" y="8003"/>
                  </a:lnTo>
                  <a:lnTo>
                    <a:pt x="10705" y="7952"/>
                  </a:lnTo>
                  <a:lnTo>
                    <a:pt x="10756" y="7875"/>
                  </a:lnTo>
                  <a:lnTo>
                    <a:pt x="10781" y="7773"/>
                  </a:lnTo>
                  <a:lnTo>
                    <a:pt x="10781" y="1962"/>
                  </a:lnTo>
                  <a:lnTo>
                    <a:pt x="10781" y="1835"/>
                  </a:lnTo>
                  <a:lnTo>
                    <a:pt x="10756" y="1733"/>
                  </a:lnTo>
                  <a:lnTo>
                    <a:pt x="10654" y="1504"/>
                  </a:lnTo>
                  <a:lnTo>
                    <a:pt x="10501" y="1300"/>
                  </a:lnTo>
                  <a:lnTo>
                    <a:pt x="10297" y="1121"/>
                  </a:lnTo>
                  <a:lnTo>
                    <a:pt x="10067" y="943"/>
                  </a:lnTo>
                  <a:lnTo>
                    <a:pt x="9762" y="765"/>
                  </a:lnTo>
                  <a:lnTo>
                    <a:pt x="9430" y="637"/>
                  </a:lnTo>
                  <a:lnTo>
                    <a:pt x="9073" y="484"/>
                  </a:lnTo>
                  <a:lnTo>
                    <a:pt x="8666" y="382"/>
                  </a:lnTo>
                  <a:lnTo>
                    <a:pt x="8258" y="280"/>
                  </a:lnTo>
                  <a:lnTo>
                    <a:pt x="7799" y="178"/>
                  </a:lnTo>
                  <a:lnTo>
                    <a:pt x="7340" y="127"/>
                  </a:lnTo>
                  <a:lnTo>
                    <a:pt x="6856" y="51"/>
                  </a:lnTo>
                  <a:lnTo>
                    <a:pt x="6372" y="26"/>
                  </a:lnTo>
                  <a:lnTo>
                    <a:pt x="58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1"/>
            <p:cNvSpPr/>
            <p:nvPr/>
          </p:nvSpPr>
          <p:spPr>
            <a:xfrm>
              <a:off x="1065775" y="2857800"/>
              <a:ext cx="269550" cy="215375"/>
            </a:xfrm>
            <a:custGeom>
              <a:rect b="b" l="l" r="r" t="t"/>
              <a:pathLst>
                <a:path extrusionOk="0" h="8615" w="10782">
                  <a:moveTo>
                    <a:pt x="10526" y="0"/>
                  </a:moveTo>
                  <a:lnTo>
                    <a:pt x="10424" y="26"/>
                  </a:lnTo>
                  <a:lnTo>
                    <a:pt x="10348" y="77"/>
                  </a:lnTo>
                  <a:lnTo>
                    <a:pt x="10297" y="153"/>
                  </a:lnTo>
                  <a:lnTo>
                    <a:pt x="10271" y="255"/>
                  </a:lnTo>
                  <a:lnTo>
                    <a:pt x="10271" y="5786"/>
                  </a:lnTo>
                  <a:lnTo>
                    <a:pt x="9965" y="5556"/>
                  </a:lnTo>
                  <a:lnTo>
                    <a:pt x="9532" y="5352"/>
                  </a:lnTo>
                  <a:lnTo>
                    <a:pt x="9328" y="5352"/>
                  </a:lnTo>
                  <a:lnTo>
                    <a:pt x="9252" y="5403"/>
                  </a:lnTo>
                  <a:lnTo>
                    <a:pt x="9201" y="5505"/>
                  </a:lnTo>
                  <a:lnTo>
                    <a:pt x="9175" y="5582"/>
                  </a:lnTo>
                  <a:lnTo>
                    <a:pt x="9201" y="5684"/>
                  </a:lnTo>
                  <a:lnTo>
                    <a:pt x="9252" y="5760"/>
                  </a:lnTo>
                  <a:lnTo>
                    <a:pt x="9328" y="5837"/>
                  </a:lnTo>
                  <a:lnTo>
                    <a:pt x="9736" y="6015"/>
                  </a:lnTo>
                  <a:lnTo>
                    <a:pt x="9889" y="6117"/>
                  </a:lnTo>
                  <a:lnTo>
                    <a:pt x="10042" y="6244"/>
                  </a:lnTo>
                  <a:lnTo>
                    <a:pt x="10144" y="6346"/>
                  </a:lnTo>
                  <a:lnTo>
                    <a:pt x="10220" y="6448"/>
                  </a:lnTo>
                  <a:lnTo>
                    <a:pt x="10271" y="6550"/>
                  </a:lnTo>
                  <a:lnTo>
                    <a:pt x="10271" y="6652"/>
                  </a:lnTo>
                  <a:lnTo>
                    <a:pt x="10246" y="6780"/>
                  </a:lnTo>
                  <a:lnTo>
                    <a:pt x="10195" y="6907"/>
                  </a:lnTo>
                  <a:lnTo>
                    <a:pt x="10067" y="7034"/>
                  </a:lnTo>
                  <a:lnTo>
                    <a:pt x="9915" y="7162"/>
                  </a:lnTo>
                  <a:lnTo>
                    <a:pt x="9736" y="7289"/>
                  </a:lnTo>
                  <a:lnTo>
                    <a:pt x="9507" y="7391"/>
                  </a:lnTo>
                  <a:lnTo>
                    <a:pt x="9226" y="7519"/>
                  </a:lnTo>
                  <a:lnTo>
                    <a:pt x="8946" y="7621"/>
                  </a:lnTo>
                  <a:lnTo>
                    <a:pt x="8589" y="7723"/>
                  </a:lnTo>
                  <a:lnTo>
                    <a:pt x="8181" y="7824"/>
                  </a:lnTo>
                  <a:lnTo>
                    <a:pt x="7774" y="7901"/>
                  </a:lnTo>
                  <a:lnTo>
                    <a:pt x="7315" y="7977"/>
                  </a:lnTo>
                  <a:lnTo>
                    <a:pt x="6856" y="8028"/>
                  </a:lnTo>
                  <a:lnTo>
                    <a:pt x="6397" y="8079"/>
                  </a:lnTo>
                  <a:lnTo>
                    <a:pt x="5888" y="8105"/>
                  </a:lnTo>
                  <a:lnTo>
                    <a:pt x="4894" y="8105"/>
                  </a:lnTo>
                  <a:lnTo>
                    <a:pt x="4410" y="8079"/>
                  </a:lnTo>
                  <a:lnTo>
                    <a:pt x="3925" y="8028"/>
                  </a:lnTo>
                  <a:lnTo>
                    <a:pt x="3467" y="7977"/>
                  </a:lnTo>
                  <a:lnTo>
                    <a:pt x="3033" y="7901"/>
                  </a:lnTo>
                  <a:lnTo>
                    <a:pt x="2625" y="7824"/>
                  </a:lnTo>
                  <a:lnTo>
                    <a:pt x="2218" y="7723"/>
                  </a:lnTo>
                  <a:lnTo>
                    <a:pt x="1861" y="7621"/>
                  </a:lnTo>
                  <a:lnTo>
                    <a:pt x="1555" y="7519"/>
                  </a:lnTo>
                  <a:lnTo>
                    <a:pt x="1300" y="7391"/>
                  </a:lnTo>
                  <a:lnTo>
                    <a:pt x="1071" y="7289"/>
                  </a:lnTo>
                  <a:lnTo>
                    <a:pt x="867" y="7162"/>
                  </a:lnTo>
                  <a:lnTo>
                    <a:pt x="714" y="7034"/>
                  </a:lnTo>
                  <a:lnTo>
                    <a:pt x="612" y="6907"/>
                  </a:lnTo>
                  <a:lnTo>
                    <a:pt x="536" y="6780"/>
                  </a:lnTo>
                  <a:lnTo>
                    <a:pt x="510" y="6652"/>
                  </a:lnTo>
                  <a:lnTo>
                    <a:pt x="536" y="6525"/>
                  </a:lnTo>
                  <a:lnTo>
                    <a:pt x="612" y="6397"/>
                  </a:lnTo>
                  <a:lnTo>
                    <a:pt x="714" y="6270"/>
                  </a:lnTo>
                  <a:lnTo>
                    <a:pt x="867" y="6142"/>
                  </a:lnTo>
                  <a:lnTo>
                    <a:pt x="1071" y="6015"/>
                  </a:lnTo>
                  <a:lnTo>
                    <a:pt x="1300" y="5913"/>
                  </a:lnTo>
                  <a:lnTo>
                    <a:pt x="1555" y="5786"/>
                  </a:lnTo>
                  <a:lnTo>
                    <a:pt x="1861" y="5684"/>
                  </a:lnTo>
                  <a:lnTo>
                    <a:pt x="2192" y="5582"/>
                  </a:lnTo>
                  <a:lnTo>
                    <a:pt x="2549" y="5480"/>
                  </a:lnTo>
                  <a:lnTo>
                    <a:pt x="2957" y="5403"/>
                  </a:lnTo>
                  <a:lnTo>
                    <a:pt x="3365" y="5327"/>
                  </a:lnTo>
                  <a:lnTo>
                    <a:pt x="4231" y="5250"/>
                  </a:lnTo>
                  <a:lnTo>
                    <a:pt x="5149" y="5199"/>
                  </a:lnTo>
                  <a:lnTo>
                    <a:pt x="5149" y="5531"/>
                  </a:lnTo>
                  <a:lnTo>
                    <a:pt x="5174" y="5633"/>
                  </a:lnTo>
                  <a:lnTo>
                    <a:pt x="5225" y="5709"/>
                  </a:lnTo>
                  <a:lnTo>
                    <a:pt x="5302" y="5760"/>
                  </a:lnTo>
                  <a:lnTo>
                    <a:pt x="5403" y="5786"/>
                  </a:lnTo>
                  <a:lnTo>
                    <a:pt x="5505" y="5760"/>
                  </a:lnTo>
                  <a:lnTo>
                    <a:pt x="5582" y="5709"/>
                  </a:lnTo>
                  <a:lnTo>
                    <a:pt x="5633" y="5633"/>
                  </a:lnTo>
                  <a:lnTo>
                    <a:pt x="5658" y="5531"/>
                  </a:lnTo>
                  <a:lnTo>
                    <a:pt x="5658" y="5199"/>
                  </a:lnTo>
                  <a:lnTo>
                    <a:pt x="6474" y="5225"/>
                  </a:lnTo>
                  <a:lnTo>
                    <a:pt x="6576" y="5225"/>
                  </a:lnTo>
                  <a:lnTo>
                    <a:pt x="6652" y="5174"/>
                  </a:lnTo>
                  <a:lnTo>
                    <a:pt x="6729" y="5097"/>
                  </a:lnTo>
                  <a:lnTo>
                    <a:pt x="6754" y="4996"/>
                  </a:lnTo>
                  <a:lnTo>
                    <a:pt x="6729" y="4894"/>
                  </a:lnTo>
                  <a:lnTo>
                    <a:pt x="6678" y="4817"/>
                  </a:lnTo>
                  <a:lnTo>
                    <a:pt x="6601" y="4741"/>
                  </a:lnTo>
                  <a:lnTo>
                    <a:pt x="6499" y="4715"/>
                  </a:lnTo>
                  <a:lnTo>
                    <a:pt x="5964" y="4690"/>
                  </a:lnTo>
                  <a:lnTo>
                    <a:pt x="5403" y="4690"/>
                  </a:lnTo>
                  <a:lnTo>
                    <a:pt x="4664" y="4715"/>
                  </a:lnTo>
                  <a:lnTo>
                    <a:pt x="3951" y="4766"/>
                  </a:lnTo>
                  <a:lnTo>
                    <a:pt x="3237" y="4843"/>
                  </a:lnTo>
                  <a:lnTo>
                    <a:pt x="2575" y="4970"/>
                  </a:lnTo>
                  <a:lnTo>
                    <a:pt x="1963" y="5123"/>
                  </a:lnTo>
                  <a:lnTo>
                    <a:pt x="1402" y="5301"/>
                  </a:lnTo>
                  <a:lnTo>
                    <a:pt x="1147" y="5403"/>
                  </a:lnTo>
                  <a:lnTo>
                    <a:pt x="918" y="5531"/>
                  </a:lnTo>
                  <a:lnTo>
                    <a:pt x="714" y="5658"/>
                  </a:lnTo>
                  <a:lnTo>
                    <a:pt x="510" y="5786"/>
                  </a:lnTo>
                  <a:lnTo>
                    <a:pt x="510" y="3492"/>
                  </a:lnTo>
                  <a:lnTo>
                    <a:pt x="510" y="3415"/>
                  </a:lnTo>
                  <a:lnTo>
                    <a:pt x="434" y="3313"/>
                  </a:lnTo>
                  <a:lnTo>
                    <a:pt x="357" y="3262"/>
                  </a:lnTo>
                  <a:lnTo>
                    <a:pt x="255" y="3237"/>
                  </a:lnTo>
                  <a:lnTo>
                    <a:pt x="179" y="3262"/>
                  </a:lnTo>
                  <a:lnTo>
                    <a:pt x="77" y="3313"/>
                  </a:lnTo>
                  <a:lnTo>
                    <a:pt x="26" y="3415"/>
                  </a:lnTo>
                  <a:lnTo>
                    <a:pt x="0" y="3492"/>
                  </a:lnTo>
                  <a:lnTo>
                    <a:pt x="0" y="6652"/>
                  </a:lnTo>
                  <a:lnTo>
                    <a:pt x="26" y="6780"/>
                  </a:lnTo>
                  <a:lnTo>
                    <a:pt x="51" y="6881"/>
                  </a:lnTo>
                  <a:lnTo>
                    <a:pt x="128" y="7111"/>
                  </a:lnTo>
                  <a:lnTo>
                    <a:pt x="281" y="7315"/>
                  </a:lnTo>
                  <a:lnTo>
                    <a:pt x="485" y="7493"/>
                  </a:lnTo>
                  <a:lnTo>
                    <a:pt x="740" y="7672"/>
                  </a:lnTo>
                  <a:lnTo>
                    <a:pt x="1020" y="7824"/>
                  </a:lnTo>
                  <a:lnTo>
                    <a:pt x="1351" y="7977"/>
                  </a:lnTo>
                  <a:lnTo>
                    <a:pt x="1733" y="8105"/>
                  </a:lnTo>
                  <a:lnTo>
                    <a:pt x="2116" y="8232"/>
                  </a:lnTo>
                  <a:lnTo>
                    <a:pt x="2549" y="8334"/>
                  </a:lnTo>
                  <a:lnTo>
                    <a:pt x="2982" y="8411"/>
                  </a:lnTo>
                  <a:lnTo>
                    <a:pt x="3467" y="8487"/>
                  </a:lnTo>
                  <a:lnTo>
                    <a:pt x="3925" y="8538"/>
                  </a:lnTo>
                  <a:lnTo>
                    <a:pt x="4410" y="8589"/>
                  </a:lnTo>
                  <a:lnTo>
                    <a:pt x="4919" y="8615"/>
                  </a:lnTo>
                  <a:lnTo>
                    <a:pt x="5888" y="8615"/>
                  </a:lnTo>
                  <a:lnTo>
                    <a:pt x="6372" y="8589"/>
                  </a:lnTo>
                  <a:lnTo>
                    <a:pt x="6856" y="8538"/>
                  </a:lnTo>
                  <a:lnTo>
                    <a:pt x="7340" y="8487"/>
                  </a:lnTo>
                  <a:lnTo>
                    <a:pt x="7799" y="8411"/>
                  </a:lnTo>
                  <a:lnTo>
                    <a:pt x="8258" y="8334"/>
                  </a:lnTo>
                  <a:lnTo>
                    <a:pt x="8666" y="8232"/>
                  </a:lnTo>
                  <a:lnTo>
                    <a:pt x="9073" y="8105"/>
                  </a:lnTo>
                  <a:lnTo>
                    <a:pt x="9430" y="7977"/>
                  </a:lnTo>
                  <a:lnTo>
                    <a:pt x="9762" y="7824"/>
                  </a:lnTo>
                  <a:lnTo>
                    <a:pt x="10067" y="7672"/>
                  </a:lnTo>
                  <a:lnTo>
                    <a:pt x="10297" y="7493"/>
                  </a:lnTo>
                  <a:lnTo>
                    <a:pt x="10501" y="7315"/>
                  </a:lnTo>
                  <a:lnTo>
                    <a:pt x="10654" y="7111"/>
                  </a:lnTo>
                  <a:lnTo>
                    <a:pt x="10756" y="6881"/>
                  </a:lnTo>
                  <a:lnTo>
                    <a:pt x="10781" y="6780"/>
                  </a:lnTo>
                  <a:lnTo>
                    <a:pt x="10781" y="6652"/>
                  </a:lnTo>
                  <a:lnTo>
                    <a:pt x="10781" y="255"/>
                  </a:lnTo>
                  <a:lnTo>
                    <a:pt x="10756" y="153"/>
                  </a:lnTo>
                  <a:lnTo>
                    <a:pt x="10705" y="77"/>
                  </a:lnTo>
                  <a:lnTo>
                    <a:pt x="10628" y="26"/>
                  </a:lnTo>
                  <a:lnTo>
                    <a:pt x="105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1"/>
            <p:cNvSpPr/>
            <p:nvPr/>
          </p:nvSpPr>
          <p:spPr>
            <a:xfrm>
              <a:off x="1194475" y="2682575"/>
              <a:ext cx="12775" cy="17875"/>
            </a:xfrm>
            <a:custGeom>
              <a:rect b="b" l="l" r="r" t="t"/>
              <a:pathLst>
                <a:path extrusionOk="0" h="715" w="511">
                  <a:moveTo>
                    <a:pt x="255" y="1"/>
                  </a:moveTo>
                  <a:lnTo>
                    <a:pt x="154" y="26"/>
                  </a:lnTo>
                  <a:lnTo>
                    <a:pt x="77" y="77"/>
                  </a:lnTo>
                  <a:lnTo>
                    <a:pt x="26" y="153"/>
                  </a:lnTo>
                  <a:lnTo>
                    <a:pt x="1" y="255"/>
                  </a:lnTo>
                  <a:lnTo>
                    <a:pt x="1" y="459"/>
                  </a:lnTo>
                  <a:lnTo>
                    <a:pt x="26" y="561"/>
                  </a:lnTo>
                  <a:lnTo>
                    <a:pt x="77" y="638"/>
                  </a:lnTo>
                  <a:lnTo>
                    <a:pt x="154" y="689"/>
                  </a:lnTo>
                  <a:lnTo>
                    <a:pt x="255" y="714"/>
                  </a:lnTo>
                  <a:lnTo>
                    <a:pt x="357" y="689"/>
                  </a:lnTo>
                  <a:lnTo>
                    <a:pt x="434" y="638"/>
                  </a:lnTo>
                  <a:lnTo>
                    <a:pt x="485" y="561"/>
                  </a:lnTo>
                  <a:lnTo>
                    <a:pt x="510" y="459"/>
                  </a:lnTo>
                  <a:lnTo>
                    <a:pt x="510" y="255"/>
                  </a:lnTo>
                  <a:lnTo>
                    <a:pt x="485" y="153"/>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1"/>
            <p:cNvSpPr/>
            <p:nvPr/>
          </p:nvSpPr>
          <p:spPr>
            <a:xfrm>
              <a:off x="1194475" y="2878175"/>
              <a:ext cx="12775" cy="23600"/>
            </a:xfrm>
            <a:custGeom>
              <a:rect b="b" l="l" r="r" t="t"/>
              <a:pathLst>
                <a:path extrusionOk="0" h="944" w="511">
                  <a:moveTo>
                    <a:pt x="255" y="1"/>
                  </a:moveTo>
                  <a:lnTo>
                    <a:pt x="154" y="26"/>
                  </a:lnTo>
                  <a:lnTo>
                    <a:pt x="77" y="77"/>
                  </a:lnTo>
                  <a:lnTo>
                    <a:pt x="26" y="154"/>
                  </a:lnTo>
                  <a:lnTo>
                    <a:pt x="1" y="256"/>
                  </a:lnTo>
                  <a:lnTo>
                    <a:pt x="1" y="689"/>
                  </a:lnTo>
                  <a:lnTo>
                    <a:pt x="26" y="791"/>
                  </a:lnTo>
                  <a:lnTo>
                    <a:pt x="77" y="867"/>
                  </a:lnTo>
                  <a:lnTo>
                    <a:pt x="154" y="918"/>
                  </a:lnTo>
                  <a:lnTo>
                    <a:pt x="255" y="944"/>
                  </a:lnTo>
                  <a:lnTo>
                    <a:pt x="357" y="918"/>
                  </a:lnTo>
                  <a:lnTo>
                    <a:pt x="434" y="867"/>
                  </a:lnTo>
                  <a:lnTo>
                    <a:pt x="485" y="791"/>
                  </a:lnTo>
                  <a:lnTo>
                    <a:pt x="510" y="689"/>
                  </a:lnTo>
                  <a:lnTo>
                    <a:pt x="510" y="256"/>
                  </a:lnTo>
                  <a:lnTo>
                    <a:pt x="485" y="154"/>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1"/>
            <p:cNvSpPr/>
            <p:nvPr/>
          </p:nvSpPr>
          <p:spPr>
            <a:xfrm>
              <a:off x="1194475" y="2777525"/>
              <a:ext cx="12775" cy="23575"/>
            </a:xfrm>
            <a:custGeom>
              <a:rect b="b" l="l" r="r" t="t"/>
              <a:pathLst>
                <a:path extrusionOk="0" h="943" w="511">
                  <a:moveTo>
                    <a:pt x="255" y="0"/>
                  </a:moveTo>
                  <a:lnTo>
                    <a:pt x="154" y="25"/>
                  </a:lnTo>
                  <a:lnTo>
                    <a:pt x="77" y="76"/>
                  </a:lnTo>
                  <a:lnTo>
                    <a:pt x="26" y="153"/>
                  </a:lnTo>
                  <a:lnTo>
                    <a:pt x="1" y="255"/>
                  </a:lnTo>
                  <a:lnTo>
                    <a:pt x="1" y="688"/>
                  </a:lnTo>
                  <a:lnTo>
                    <a:pt x="26" y="790"/>
                  </a:lnTo>
                  <a:lnTo>
                    <a:pt x="77" y="867"/>
                  </a:lnTo>
                  <a:lnTo>
                    <a:pt x="154" y="918"/>
                  </a:lnTo>
                  <a:lnTo>
                    <a:pt x="255" y="943"/>
                  </a:lnTo>
                  <a:lnTo>
                    <a:pt x="357" y="918"/>
                  </a:lnTo>
                  <a:lnTo>
                    <a:pt x="434" y="867"/>
                  </a:lnTo>
                  <a:lnTo>
                    <a:pt x="485" y="790"/>
                  </a:lnTo>
                  <a:lnTo>
                    <a:pt x="510" y="688"/>
                  </a:lnTo>
                  <a:lnTo>
                    <a:pt x="510" y="255"/>
                  </a:lnTo>
                  <a:lnTo>
                    <a:pt x="485" y="153"/>
                  </a:lnTo>
                  <a:lnTo>
                    <a:pt x="434" y="76"/>
                  </a:lnTo>
                  <a:lnTo>
                    <a:pt x="357" y="25"/>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1"/>
            <p:cNvSpPr/>
            <p:nvPr/>
          </p:nvSpPr>
          <p:spPr>
            <a:xfrm>
              <a:off x="1194475" y="2945725"/>
              <a:ext cx="12775" cy="22950"/>
            </a:xfrm>
            <a:custGeom>
              <a:rect b="b" l="l" r="r" t="t"/>
              <a:pathLst>
                <a:path extrusionOk="0" h="918" w="511">
                  <a:moveTo>
                    <a:pt x="154" y="0"/>
                  </a:moveTo>
                  <a:lnTo>
                    <a:pt x="77" y="77"/>
                  </a:lnTo>
                  <a:lnTo>
                    <a:pt x="26" y="153"/>
                  </a:lnTo>
                  <a:lnTo>
                    <a:pt x="1" y="255"/>
                  </a:lnTo>
                  <a:lnTo>
                    <a:pt x="1" y="663"/>
                  </a:lnTo>
                  <a:lnTo>
                    <a:pt x="26" y="765"/>
                  </a:lnTo>
                  <a:lnTo>
                    <a:pt x="77" y="841"/>
                  </a:lnTo>
                  <a:lnTo>
                    <a:pt x="154" y="892"/>
                  </a:lnTo>
                  <a:lnTo>
                    <a:pt x="255" y="918"/>
                  </a:lnTo>
                  <a:lnTo>
                    <a:pt x="357" y="892"/>
                  </a:lnTo>
                  <a:lnTo>
                    <a:pt x="434" y="841"/>
                  </a:lnTo>
                  <a:lnTo>
                    <a:pt x="485" y="765"/>
                  </a:lnTo>
                  <a:lnTo>
                    <a:pt x="510" y="663"/>
                  </a:lnTo>
                  <a:lnTo>
                    <a:pt x="510" y="255"/>
                  </a:lnTo>
                  <a:lnTo>
                    <a:pt x="485" y="153"/>
                  </a:lnTo>
                  <a:lnTo>
                    <a:pt x="434" y="77"/>
                  </a:lnTo>
                  <a:lnTo>
                    <a:pt x="3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1"/>
            <p:cNvSpPr/>
            <p:nvPr/>
          </p:nvSpPr>
          <p:spPr>
            <a:xfrm>
              <a:off x="1194475" y="2845050"/>
              <a:ext cx="12775" cy="22975"/>
            </a:xfrm>
            <a:custGeom>
              <a:rect b="b" l="l" r="r" t="t"/>
              <a:pathLst>
                <a:path extrusionOk="0" h="919" w="511">
                  <a:moveTo>
                    <a:pt x="154" y="1"/>
                  </a:moveTo>
                  <a:lnTo>
                    <a:pt x="77" y="51"/>
                  </a:lnTo>
                  <a:lnTo>
                    <a:pt x="26" y="153"/>
                  </a:lnTo>
                  <a:lnTo>
                    <a:pt x="1" y="255"/>
                  </a:lnTo>
                  <a:lnTo>
                    <a:pt x="1" y="663"/>
                  </a:lnTo>
                  <a:lnTo>
                    <a:pt x="26" y="765"/>
                  </a:lnTo>
                  <a:lnTo>
                    <a:pt x="77" y="842"/>
                  </a:lnTo>
                  <a:lnTo>
                    <a:pt x="154" y="893"/>
                  </a:lnTo>
                  <a:lnTo>
                    <a:pt x="255" y="918"/>
                  </a:lnTo>
                  <a:lnTo>
                    <a:pt x="357" y="893"/>
                  </a:lnTo>
                  <a:lnTo>
                    <a:pt x="434" y="842"/>
                  </a:lnTo>
                  <a:lnTo>
                    <a:pt x="485" y="765"/>
                  </a:lnTo>
                  <a:lnTo>
                    <a:pt x="510" y="663"/>
                  </a:lnTo>
                  <a:lnTo>
                    <a:pt x="510" y="255"/>
                  </a:lnTo>
                  <a:lnTo>
                    <a:pt x="485" y="153"/>
                  </a:lnTo>
                  <a:lnTo>
                    <a:pt x="434" y="51"/>
                  </a:lnTo>
                  <a:lnTo>
                    <a:pt x="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1"/>
            <p:cNvSpPr/>
            <p:nvPr/>
          </p:nvSpPr>
          <p:spPr>
            <a:xfrm>
              <a:off x="1194475" y="2911950"/>
              <a:ext cx="12775" cy="23600"/>
            </a:xfrm>
            <a:custGeom>
              <a:rect b="b" l="l" r="r" t="t"/>
              <a:pathLst>
                <a:path extrusionOk="0" h="944" w="511">
                  <a:moveTo>
                    <a:pt x="255" y="1"/>
                  </a:moveTo>
                  <a:lnTo>
                    <a:pt x="154" y="26"/>
                  </a:lnTo>
                  <a:lnTo>
                    <a:pt x="77" y="77"/>
                  </a:lnTo>
                  <a:lnTo>
                    <a:pt x="26" y="153"/>
                  </a:lnTo>
                  <a:lnTo>
                    <a:pt x="1" y="255"/>
                  </a:lnTo>
                  <a:lnTo>
                    <a:pt x="1" y="689"/>
                  </a:lnTo>
                  <a:lnTo>
                    <a:pt x="26" y="765"/>
                  </a:lnTo>
                  <a:lnTo>
                    <a:pt x="77" y="867"/>
                  </a:lnTo>
                  <a:lnTo>
                    <a:pt x="154" y="918"/>
                  </a:lnTo>
                  <a:lnTo>
                    <a:pt x="255" y="944"/>
                  </a:lnTo>
                  <a:lnTo>
                    <a:pt x="357" y="918"/>
                  </a:lnTo>
                  <a:lnTo>
                    <a:pt x="434" y="867"/>
                  </a:lnTo>
                  <a:lnTo>
                    <a:pt x="485" y="765"/>
                  </a:lnTo>
                  <a:lnTo>
                    <a:pt x="510" y="689"/>
                  </a:lnTo>
                  <a:lnTo>
                    <a:pt x="510" y="255"/>
                  </a:lnTo>
                  <a:lnTo>
                    <a:pt x="485" y="153"/>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1"/>
            <p:cNvSpPr/>
            <p:nvPr/>
          </p:nvSpPr>
          <p:spPr>
            <a:xfrm>
              <a:off x="1194475" y="2743750"/>
              <a:ext cx="12775" cy="23600"/>
            </a:xfrm>
            <a:custGeom>
              <a:rect b="b" l="l" r="r" t="t"/>
              <a:pathLst>
                <a:path extrusionOk="0" h="944" w="511">
                  <a:moveTo>
                    <a:pt x="255" y="0"/>
                  </a:moveTo>
                  <a:lnTo>
                    <a:pt x="154" y="26"/>
                  </a:lnTo>
                  <a:lnTo>
                    <a:pt x="77" y="77"/>
                  </a:lnTo>
                  <a:lnTo>
                    <a:pt x="26" y="179"/>
                  </a:lnTo>
                  <a:lnTo>
                    <a:pt x="1" y="255"/>
                  </a:lnTo>
                  <a:lnTo>
                    <a:pt x="1" y="688"/>
                  </a:lnTo>
                  <a:lnTo>
                    <a:pt x="26" y="790"/>
                  </a:lnTo>
                  <a:lnTo>
                    <a:pt x="77" y="867"/>
                  </a:lnTo>
                  <a:lnTo>
                    <a:pt x="154" y="918"/>
                  </a:lnTo>
                  <a:lnTo>
                    <a:pt x="255" y="943"/>
                  </a:lnTo>
                  <a:lnTo>
                    <a:pt x="357" y="918"/>
                  </a:lnTo>
                  <a:lnTo>
                    <a:pt x="434" y="867"/>
                  </a:lnTo>
                  <a:lnTo>
                    <a:pt x="485" y="790"/>
                  </a:lnTo>
                  <a:lnTo>
                    <a:pt x="510" y="688"/>
                  </a:lnTo>
                  <a:lnTo>
                    <a:pt x="510" y="255"/>
                  </a:lnTo>
                  <a:lnTo>
                    <a:pt x="485" y="179"/>
                  </a:lnTo>
                  <a:lnTo>
                    <a:pt x="434" y="77"/>
                  </a:lnTo>
                  <a:lnTo>
                    <a:pt x="357"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1"/>
            <p:cNvSpPr/>
            <p:nvPr/>
          </p:nvSpPr>
          <p:spPr>
            <a:xfrm>
              <a:off x="1194475" y="2811275"/>
              <a:ext cx="12775" cy="22975"/>
            </a:xfrm>
            <a:custGeom>
              <a:rect b="b" l="l" r="r" t="t"/>
              <a:pathLst>
                <a:path extrusionOk="0" h="919" w="511">
                  <a:moveTo>
                    <a:pt x="255" y="1"/>
                  </a:moveTo>
                  <a:lnTo>
                    <a:pt x="154" y="26"/>
                  </a:lnTo>
                  <a:lnTo>
                    <a:pt x="77" y="77"/>
                  </a:lnTo>
                  <a:lnTo>
                    <a:pt x="26" y="154"/>
                  </a:lnTo>
                  <a:lnTo>
                    <a:pt x="1" y="256"/>
                  </a:lnTo>
                  <a:lnTo>
                    <a:pt x="1" y="663"/>
                  </a:lnTo>
                  <a:lnTo>
                    <a:pt x="26" y="765"/>
                  </a:lnTo>
                  <a:lnTo>
                    <a:pt x="77" y="867"/>
                  </a:lnTo>
                  <a:lnTo>
                    <a:pt x="154" y="918"/>
                  </a:lnTo>
                  <a:lnTo>
                    <a:pt x="357" y="918"/>
                  </a:lnTo>
                  <a:lnTo>
                    <a:pt x="434" y="867"/>
                  </a:lnTo>
                  <a:lnTo>
                    <a:pt x="485" y="765"/>
                  </a:lnTo>
                  <a:lnTo>
                    <a:pt x="510" y="663"/>
                  </a:lnTo>
                  <a:lnTo>
                    <a:pt x="510" y="256"/>
                  </a:lnTo>
                  <a:lnTo>
                    <a:pt x="485" y="154"/>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1"/>
            <p:cNvSpPr/>
            <p:nvPr/>
          </p:nvSpPr>
          <p:spPr>
            <a:xfrm>
              <a:off x="1194475" y="3012625"/>
              <a:ext cx="17875" cy="17850"/>
            </a:xfrm>
            <a:custGeom>
              <a:rect b="b" l="l" r="r" t="t"/>
              <a:pathLst>
                <a:path extrusionOk="0" h="714" w="715">
                  <a:moveTo>
                    <a:pt x="255" y="0"/>
                  </a:moveTo>
                  <a:lnTo>
                    <a:pt x="154" y="26"/>
                  </a:lnTo>
                  <a:lnTo>
                    <a:pt x="77" y="77"/>
                  </a:lnTo>
                  <a:lnTo>
                    <a:pt x="26" y="153"/>
                  </a:lnTo>
                  <a:lnTo>
                    <a:pt x="1" y="255"/>
                  </a:lnTo>
                  <a:lnTo>
                    <a:pt x="1" y="459"/>
                  </a:lnTo>
                  <a:lnTo>
                    <a:pt x="26" y="561"/>
                  </a:lnTo>
                  <a:lnTo>
                    <a:pt x="77" y="638"/>
                  </a:lnTo>
                  <a:lnTo>
                    <a:pt x="154" y="688"/>
                  </a:lnTo>
                  <a:lnTo>
                    <a:pt x="255" y="714"/>
                  </a:lnTo>
                  <a:lnTo>
                    <a:pt x="459" y="714"/>
                  </a:lnTo>
                  <a:lnTo>
                    <a:pt x="561" y="688"/>
                  </a:lnTo>
                  <a:lnTo>
                    <a:pt x="638" y="638"/>
                  </a:lnTo>
                  <a:lnTo>
                    <a:pt x="689" y="561"/>
                  </a:lnTo>
                  <a:lnTo>
                    <a:pt x="714" y="459"/>
                  </a:lnTo>
                  <a:lnTo>
                    <a:pt x="689" y="357"/>
                  </a:lnTo>
                  <a:lnTo>
                    <a:pt x="638" y="306"/>
                  </a:lnTo>
                  <a:lnTo>
                    <a:pt x="587" y="230"/>
                  </a:lnTo>
                  <a:lnTo>
                    <a:pt x="510" y="204"/>
                  </a:lnTo>
                  <a:lnTo>
                    <a:pt x="459" y="128"/>
                  </a:lnTo>
                  <a:lnTo>
                    <a:pt x="408" y="51"/>
                  </a:lnTo>
                  <a:lnTo>
                    <a:pt x="332"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1"/>
            <p:cNvSpPr/>
            <p:nvPr/>
          </p:nvSpPr>
          <p:spPr>
            <a:xfrm>
              <a:off x="1221250" y="3017725"/>
              <a:ext cx="22950" cy="12750"/>
            </a:xfrm>
            <a:custGeom>
              <a:rect b="b" l="l" r="r" t="t"/>
              <a:pathLst>
                <a:path extrusionOk="0" h="510" w="918">
                  <a:moveTo>
                    <a:pt x="255" y="0"/>
                  </a:moveTo>
                  <a:lnTo>
                    <a:pt x="153" y="26"/>
                  </a:lnTo>
                  <a:lnTo>
                    <a:pt x="76" y="77"/>
                  </a:lnTo>
                  <a:lnTo>
                    <a:pt x="26" y="153"/>
                  </a:lnTo>
                  <a:lnTo>
                    <a:pt x="0" y="255"/>
                  </a:lnTo>
                  <a:lnTo>
                    <a:pt x="26" y="357"/>
                  </a:lnTo>
                  <a:lnTo>
                    <a:pt x="76" y="434"/>
                  </a:lnTo>
                  <a:lnTo>
                    <a:pt x="153" y="484"/>
                  </a:lnTo>
                  <a:lnTo>
                    <a:pt x="255" y="510"/>
                  </a:lnTo>
                  <a:lnTo>
                    <a:pt x="663" y="510"/>
                  </a:lnTo>
                  <a:lnTo>
                    <a:pt x="765" y="484"/>
                  </a:lnTo>
                  <a:lnTo>
                    <a:pt x="841" y="434"/>
                  </a:lnTo>
                  <a:lnTo>
                    <a:pt x="892" y="357"/>
                  </a:lnTo>
                  <a:lnTo>
                    <a:pt x="918" y="255"/>
                  </a:lnTo>
                  <a:lnTo>
                    <a:pt x="892" y="153"/>
                  </a:lnTo>
                  <a:lnTo>
                    <a:pt x="841" y="77"/>
                  </a:lnTo>
                  <a:lnTo>
                    <a:pt x="765" y="26"/>
                  </a:lnTo>
                  <a:lnTo>
                    <a:pt x="6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1"/>
            <p:cNvSpPr/>
            <p:nvPr/>
          </p:nvSpPr>
          <p:spPr>
            <a:xfrm>
              <a:off x="1285600" y="3017725"/>
              <a:ext cx="22950" cy="12750"/>
            </a:xfrm>
            <a:custGeom>
              <a:rect b="b" l="l" r="r" t="t"/>
              <a:pathLst>
                <a:path extrusionOk="0" h="510" w="918">
                  <a:moveTo>
                    <a:pt x="255" y="0"/>
                  </a:moveTo>
                  <a:lnTo>
                    <a:pt x="153" y="26"/>
                  </a:lnTo>
                  <a:lnTo>
                    <a:pt x="77" y="77"/>
                  </a:lnTo>
                  <a:lnTo>
                    <a:pt x="26" y="153"/>
                  </a:lnTo>
                  <a:lnTo>
                    <a:pt x="0" y="255"/>
                  </a:lnTo>
                  <a:lnTo>
                    <a:pt x="26" y="357"/>
                  </a:lnTo>
                  <a:lnTo>
                    <a:pt x="77" y="434"/>
                  </a:lnTo>
                  <a:lnTo>
                    <a:pt x="153" y="484"/>
                  </a:lnTo>
                  <a:lnTo>
                    <a:pt x="255" y="510"/>
                  </a:lnTo>
                  <a:lnTo>
                    <a:pt x="663" y="510"/>
                  </a:lnTo>
                  <a:lnTo>
                    <a:pt x="765" y="484"/>
                  </a:lnTo>
                  <a:lnTo>
                    <a:pt x="841" y="434"/>
                  </a:lnTo>
                  <a:lnTo>
                    <a:pt x="892" y="357"/>
                  </a:lnTo>
                  <a:lnTo>
                    <a:pt x="918" y="255"/>
                  </a:lnTo>
                  <a:lnTo>
                    <a:pt x="892" y="153"/>
                  </a:lnTo>
                  <a:lnTo>
                    <a:pt x="841" y="77"/>
                  </a:lnTo>
                  <a:lnTo>
                    <a:pt x="765" y="26"/>
                  </a:lnTo>
                  <a:lnTo>
                    <a:pt x="6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1"/>
            <p:cNvSpPr/>
            <p:nvPr/>
          </p:nvSpPr>
          <p:spPr>
            <a:xfrm>
              <a:off x="1253725" y="3017725"/>
              <a:ext cx="22325" cy="12750"/>
            </a:xfrm>
            <a:custGeom>
              <a:rect b="b" l="l" r="r" t="t"/>
              <a:pathLst>
                <a:path extrusionOk="0" h="510" w="893">
                  <a:moveTo>
                    <a:pt x="256" y="0"/>
                  </a:moveTo>
                  <a:lnTo>
                    <a:pt x="154" y="26"/>
                  </a:lnTo>
                  <a:lnTo>
                    <a:pt x="52" y="77"/>
                  </a:lnTo>
                  <a:lnTo>
                    <a:pt x="1" y="153"/>
                  </a:lnTo>
                  <a:lnTo>
                    <a:pt x="1" y="255"/>
                  </a:lnTo>
                  <a:lnTo>
                    <a:pt x="1" y="357"/>
                  </a:lnTo>
                  <a:lnTo>
                    <a:pt x="52" y="434"/>
                  </a:lnTo>
                  <a:lnTo>
                    <a:pt x="154" y="484"/>
                  </a:lnTo>
                  <a:lnTo>
                    <a:pt x="256" y="510"/>
                  </a:lnTo>
                  <a:lnTo>
                    <a:pt x="638" y="510"/>
                  </a:lnTo>
                  <a:lnTo>
                    <a:pt x="740" y="484"/>
                  </a:lnTo>
                  <a:lnTo>
                    <a:pt x="816" y="434"/>
                  </a:lnTo>
                  <a:lnTo>
                    <a:pt x="893" y="357"/>
                  </a:lnTo>
                  <a:lnTo>
                    <a:pt x="893" y="255"/>
                  </a:lnTo>
                  <a:lnTo>
                    <a:pt x="893" y="153"/>
                  </a:lnTo>
                  <a:lnTo>
                    <a:pt x="816"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1"/>
            <p:cNvSpPr/>
            <p:nvPr/>
          </p:nvSpPr>
          <p:spPr>
            <a:xfrm>
              <a:off x="1137775" y="2810650"/>
              <a:ext cx="38250" cy="64375"/>
            </a:xfrm>
            <a:custGeom>
              <a:rect b="b" l="l" r="r" t="t"/>
              <a:pathLst>
                <a:path extrusionOk="0" h="2575" w="1530">
                  <a:moveTo>
                    <a:pt x="255" y="0"/>
                  </a:moveTo>
                  <a:lnTo>
                    <a:pt x="153" y="26"/>
                  </a:lnTo>
                  <a:lnTo>
                    <a:pt x="77" y="77"/>
                  </a:lnTo>
                  <a:lnTo>
                    <a:pt x="26" y="153"/>
                  </a:lnTo>
                  <a:lnTo>
                    <a:pt x="0" y="255"/>
                  </a:lnTo>
                  <a:lnTo>
                    <a:pt x="0" y="1275"/>
                  </a:lnTo>
                  <a:lnTo>
                    <a:pt x="0" y="2320"/>
                  </a:lnTo>
                  <a:lnTo>
                    <a:pt x="26" y="2421"/>
                  </a:lnTo>
                  <a:lnTo>
                    <a:pt x="77" y="2498"/>
                  </a:lnTo>
                  <a:lnTo>
                    <a:pt x="153" y="2549"/>
                  </a:lnTo>
                  <a:lnTo>
                    <a:pt x="255" y="2574"/>
                  </a:lnTo>
                  <a:lnTo>
                    <a:pt x="357" y="2549"/>
                  </a:lnTo>
                  <a:lnTo>
                    <a:pt x="434" y="2498"/>
                  </a:lnTo>
                  <a:lnTo>
                    <a:pt x="485" y="2421"/>
                  </a:lnTo>
                  <a:lnTo>
                    <a:pt x="510" y="2320"/>
                  </a:lnTo>
                  <a:lnTo>
                    <a:pt x="510" y="1529"/>
                  </a:lnTo>
                  <a:lnTo>
                    <a:pt x="943" y="1529"/>
                  </a:lnTo>
                  <a:lnTo>
                    <a:pt x="994" y="1555"/>
                  </a:lnTo>
                  <a:lnTo>
                    <a:pt x="1020" y="1631"/>
                  </a:lnTo>
                  <a:lnTo>
                    <a:pt x="1020" y="2320"/>
                  </a:lnTo>
                  <a:lnTo>
                    <a:pt x="1045" y="2421"/>
                  </a:lnTo>
                  <a:lnTo>
                    <a:pt x="1096" y="2498"/>
                  </a:lnTo>
                  <a:lnTo>
                    <a:pt x="1198" y="2549"/>
                  </a:lnTo>
                  <a:lnTo>
                    <a:pt x="1275" y="2574"/>
                  </a:lnTo>
                  <a:lnTo>
                    <a:pt x="1377" y="2549"/>
                  </a:lnTo>
                  <a:lnTo>
                    <a:pt x="1453" y="2498"/>
                  </a:lnTo>
                  <a:lnTo>
                    <a:pt x="1530" y="2421"/>
                  </a:lnTo>
                  <a:lnTo>
                    <a:pt x="1530" y="2320"/>
                  </a:lnTo>
                  <a:lnTo>
                    <a:pt x="1530" y="1631"/>
                  </a:lnTo>
                  <a:lnTo>
                    <a:pt x="1530" y="1504"/>
                  </a:lnTo>
                  <a:lnTo>
                    <a:pt x="1504" y="1402"/>
                  </a:lnTo>
                  <a:lnTo>
                    <a:pt x="1428" y="1300"/>
                  </a:lnTo>
                  <a:lnTo>
                    <a:pt x="1377" y="1198"/>
                  </a:lnTo>
                  <a:lnTo>
                    <a:pt x="1275" y="1122"/>
                  </a:lnTo>
                  <a:lnTo>
                    <a:pt x="1173" y="1071"/>
                  </a:lnTo>
                  <a:lnTo>
                    <a:pt x="1071" y="1045"/>
                  </a:lnTo>
                  <a:lnTo>
                    <a:pt x="943" y="1020"/>
                  </a:lnTo>
                  <a:lnTo>
                    <a:pt x="510" y="1020"/>
                  </a:lnTo>
                  <a:lnTo>
                    <a:pt x="510" y="255"/>
                  </a:lnTo>
                  <a:lnTo>
                    <a:pt x="485" y="153"/>
                  </a:lnTo>
                  <a:lnTo>
                    <a:pt x="434" y="77"/>
                  </a:lnTo>
                  <a:lnTo>
                    <a:pt x="357"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1"/>
            <p:cNvSpPr/>
            <p:nvPr/>
          </p:nvSpPr>
          <p:spPr>
            <a:xfrm>
              <a:off x="1249275" y="2950825"/>
              <a:ext cx="38250" cy="55450"/>
            </a:xfrm>
            <a:custGeom>
              <a:rect b="b" l="l" r="r" t="t"/>
              <a:pathLst>
                <a:path extrusionOk="0" h="2218" w="1530">
                  <a:moveTo>
                    <a:pt x="255" y="0"/>
                  </a:moveTo>
                  <a:lnTo>
                    <a:pt x="153" y="26"/>
                  </a:lnTo>
                  <a:lnTo>
                    <a:pt x="77" y="77"/>
                  </a:lnTo>
                  <a:lnTo>
                    <a:pt x="26" y="153"/>
                  </a:lnTo>
                  <a:lnTo>
                    <a:pt x="0" y="255"/>
                  </a:lnTo>
                  <a:lnTo>
                    <a:pt x="0" y="1300"/>
                  </a:lnTo>
                  <a:lnTo>
                    <a:pt x="0" y="1963"/>
                  </a:lnTo>
                  <a:lnTo>
                    <a:pt x="26" y="2065"/>
                  </a:lnTo>
                  <a:lnTo>
                    <a:pt x="77" y="2141"/>
                  </a:lnTo>
                  <a:lnTo>
                    <a:pt x="153" y="2217"/>
                  </a:lnTo>
                  <a:lnTo>
                    <a:pt x="357" y="2217"/>
                  </a:lnTo>
                  <a:lnTo>
                    <a:pt x="434" y="2141"/>
                  </a:lnTo>
                  <a:lnTo>
                    <a:pt x="485" y="2065"/>
                  </a:lnTo>
                  <a:lnTo>
                    <a:pt x="510" y="1963"/>
                  </a:lnTo>
                  <a:lnTo>
                    <a:pt x="510" y="1300"/>
                  </a:lnTo>
                  <a:lnTo>
                    <a:pt x="510" y="714"/>
                  </a:lnTo>
                  <a:lnTo>
                    <a:pt x="790" y="714"/>
                  </a:lnTo>
                  <a:lnTo>
                    <a:pt x="892" y="739"/>
                  </a:lnTo>
                  <a:lnTo>
                    <a:pt x="943" y="790"/>
                  </a:lnTo>
                  <a:lnTo>
                    <a:pt x="994" y="867"/>
                  </a:lnTo>
                  <a:lnTo>
                    <a:pt x="1020" y="943"/>
                  </a:lnTo>
                  <a:lnTo>
                    <a:pt x="1045" y="1045"/>
                  </a:lnTo>
                  <a:lnTo>
                    <a:pt x="1096" y="1122"/>
                  </a:lnTo>
                  <a:lnTo>
                    <a:pt x="1173" y="1173"/>
                  </a:lnTo>
                  <a:lnTo>
                    <a:pt x="1275" y="1198"/>
                  </a:lnTo>
                  <a:lnTo>
                    <a:pt x="1377" y="1173"/>
                  </a:lnTo>
                  <a:lnTo>
                    <a:pt x="1453" y="1122"/>
                  </a:lnTo>
                  <a:lnTo>
                    <a:pt x="1504" y="1045"/>
                  </a:lnTo>
                  <a:lnTo>
                    <a:pt x="1530" y="943"/>
                  </a:lnTo>
                  <a:lnTo>
                    <a:pt x="1504" y="790"/>
                  </a:lnTo>
                  <a:lnTo>
                    <a:pt x="1479" y="663"/>
                  </a:lnTo>
                  <a:lnTo>
                    <a:pt x="1402" y="535"/>
                  </a:lnTo>
                  <a:lnTo>
                    <a:pt x="1300" y="433"/>
                  </a:lnTo>
                  <a:lnTo>
                    <a:pt x="1198" y="332"/>
                  </a:lnTo>
                  <a:lnTo>
                    <a:pt x="1071" y="281"/>
                  </a:lnTo>
                  <a:lnTo>
                    <a:pt x="943" y="230"/>
                  </a:lnTo>
                  <a:lnTo>
                    <a:pt x="790" y="204"/>
                  </a:lnTo>
                  <a:lnTo>
                    <a:pt x="485" y="204"/>
                  </a:lnTo>
                  <a:lnTo>
                    <a:pt x="459" y="128"/>
                  </a:lnTo>
                  <a:lnTo>
                    <a:pt x="408" y="77"/>
                  </a:lnTo>
                  <a:lnTo>
                    <a:pt x="332"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51"/>
          <p:cNvGrpSpPr/>
          <p:nvPr/>
        </p:nvGrpSpPr>
        <p:grpSpPr>
          <a:xfrm>
            <a:off x="5275351" y="2643142"/>
            <a:ext cx="561990" cy="557755"/>
            <a:chOff x="1729675" y="2639900"/>
            <a:chExt cx="433300" cy="433275"/>
          </a:xfrm>
        </p:grpSpPr>
        <p:sp>
          <p:nvSpPr>
            <p:cNvPr id="591" name="Google Shape;591;p51"/>
            <p:cNvSpPr/>
            <p:nvPr/>
          </p:nvSpPr>
          <p:spPr>
            <a:xfrm>
              <a:off x="1729675" y="2639900"/>
              <a:ext cx="433300" cy="433275"/>
            </a:xfrm>
            <a:custGeom>
              <a:rect b="b" l="l" r="r" t="t"/>
              <a:pathLst>
                <a:path extrusionOk="0" h="17331" w="17332">
                  <a:moveTo>
                    <a:pt x="6474" y="12820"/>
                  </a:moveTo>
                  <a:lnTo>
                    <a:pt x="4971" y="16821"/>
                  </a:lnTo>
                  <a:lnTo>
                    <a:pt x="4130" y="16821"/>
                  </a:lnTo>
                  <a:lnTo>
                    <a:pt x="5659" y="12820"/>
                  </a:lnTo>
                  <a:close/>
                  <a:moveTo>
                    <a:pt x="9099" y="12820"/>
                  </a:moveTo>
                  <a:lnTo>
                    <a:pt x="9099" y="16821"/>
                  </a:lnTo>
                  <a:lnTo>
                    <a:pt x="8233" y="16821"/>
                  </a:lnTo>
                  <a:lnTo>
                    <a:pt x="8233" y="12820"/>
                  </a:lnTo>
                  <a:close/>
                  <a:moveTo>
                    <a:pt x="11674" y="12820"/>
                  </a:moveTo>
                  <a:lnTo>
                    <a:pt x="13177" y="16821"/>
                  </a:lnTo>
                  <a:lnTo>
                    <a:pt x="12362" y="16821"/>
                  </a:lnTo>
                  <a:lnTo>
                    <a:pt x="10833" y="12820"/>
                  </a:lnTo>
                  <a:close/>
                  <a:moveTo>
                    <a:pt x="689" y="0"/>
                  </a:moveTo>
                  <a:lnTo>
                    <a:pt x="613" y="76"/>
                  </a:lnTo>
                  <a:lnTo>
                    <a:pt x="562" y="153"/>
                  </a:lnTo>
                  <a:lnTo>
                    <a:pt x="536" y="255"/>
                  </a:lnTo>
                  <a:lnTo>
                    <a:pt x="536" y="10934"/>
                  </a:lnTo>
                  <a:lnTo>
                    <a:pt x="256" y="10934"/>
                  </a:lnTo>
                  <a:lnTo>
                    <a:pt x="154" y="10959"/>
                  </a:lnTo>
                  <a:lnTo>
                    <a:pt x="77" y="11010"/>
                  </a:lnTo>
                  <a:lnTo>
                    <a:pt x="1" y="11086"/>
                  </a:lnTo>
                  <a:lnTo>
                    <a:pt x="1" y="11188"/>
                  </a:lnTo>
                  <a:lnTo>
                    <a:pt x="1" y="12565"/>
                  </a:lnTo>
                  <a:lnTo>
                    <a:pt x="1" y="12667"/>
                  </a:lnTo>
                  <a:lnTo>
                    <a:pt x="77" y="12743"/>
                  </a:lnTo>
                  <a:lnTo>
                    <a:pt x="154" y="12794"/>
                  </a:lnTo>
                  <a:lnTo>
                    <a:pt x="256" y="12820"/>
                  </a:lnTo>
                  <a:lnTo>
                    <a:pt x="5124" y="12820"/>
                  </a:lnTo>
                  <a:lnTo>
                    <a:pt x="3543" y="16999"/>
                  </a:lnTo>
                  <a:lnTo>
                    <a:pt x="3518" y="17101"/>
                  </a:lnTo>
                  <a:lnTo>
                    <a:pt x="3569" y="17229"/>
                  </a:lnTo>
                  <a:lnTo>
                    <a:pt x="3645" y="17305"/>
                  </a:lnTo>
                  <a:lnTo>
                    <a:pt x="3773" y="17331"/>
                  </a:lnTo>
                  <a:lnTo>
                    <a:pt x="5226" y="17331"/>
                  </a:lnTo>
                  <a:lnTo>
                    <a:pt x="5277" y="17280"/>
                  </a:lnTo>
                  <a:lnTo>
                    <a:pt x="5328" y="17229"/>
                  </a:lnTo>
                  <a:lnTo>
                    <a:pt x="5378" y="17178"/>
                  </a:lnTo>
                  <a:lnTo>
                    <a:pt x="7035" y="12820"/>
                  </a:lnTo>
                  <a:lnTo>
                    <a:pt x="7723" y="12820"/>
                  </a:lnTo>
                  <a:lnTo>
                    <a:pt x="7723" y="17076"/>
                  </a:lnTo>
                  <a:lnTo>
                    <a:pt x="7749" y="17178"/>
                  </a:lnTo>
                  <a:lnTo>
                    <a:pt x="7800" y="17254"/>
                  </a:lnTo>
                  <a:lnTo>
                    <a:pt x="7876" y="17305"/>
                  </a:lnTo>
                  <a:lnTo>
                    <a:pt x="7978" y="17331"/>
                  </a:lnTo>
                  <a:lnTo>
                    <a:pt x="9354" y="17331"/>
                  </a:lnTo>
                  <a:lnTo>
                    <a:pt x="9456" y="17305"/>
                  </a:lnTo>
                  <a:lnTo>
                    <a:pt x="9533" y="17254"/>
                  </a:lnTo>
                  <a:lnTo>
                    <a:pt x="9584" y="17178"/>
                  </a:lnTo>
                  <a:lnTo>
                    <a:pt x="9609" y="17076"/>
                  </a:lnTo>
                  <a:lnTo>
                    <a:pt x="9609" y="12820"/>
                  </a:lnTo>
                  <a:lnTo>
                    <a:pt x="10297" y="12820"/>
                  </a:lnTo>
                  <a:lnTo>
                    <a:pt x="11954" y="17178"/>
                  </a:lnTo>
                  <a:lnTo>
                    <a:pt x="11979" y="17229"/>
                  </a:lnTo>
                  <a:lnTo>
                    <a:pt x="12030" y="17280"/>
                  </a:lnTo>
                  <a:lnTo>
                    <a:pt x="12107" y="17331"/>
                  </a:lnTo>
                  <a:lnTo>
                    <a:pt x="13560" y="17331"/>
                  </a:lnTo>
                  <a:lnTo>
                    <a:pt x="13661" y="17305"/>
                  </a:lnTo>
                  <a:lnTo>
                    <a:pt x="13738" y="17254"/>
                  </a:lnTo>
                  <a:lnTo>
                    <a:pt x="13789" y="17178"/>
                  </a:lnTo>
                  <a:lnTo>
                    <a:pt x="13814" y="17076"/>
                  </a:lnTo>
                  <a:lnTo>
                    <a:pt x="13789" y="16974"/>
                  </a:lnTo>
                  <a:lnTo>
                    <a:pt x="12209" y="12820"/>
                  </a:lnTo>
                  <a:lnTo>
                    <a:pt x="17077" y="12820"/>
                  </a:lnTo>
                  <a:lnTo>
                    <a:pt x="17179" y="12794"/>
                  </a:lnTo>
                  <a:lnTo>
                    <a:pt x="17255" y="12743"/>
                  </a:lnTo>
                  <a:lnTo>
                    <a:pt x="17306" y="12667"/>
                  </a:lnTo>
                  <a:lnTo>
                    <a:pt x="17331" y="12565"/>
                  </a:lnTo>
                  <a:lnTo>
                    <a:pt x="17331" y="11188"/>
                  </a:lnTo>
                  <a:lnTo>
                    <a:pt x="17306" y="11086"/>
                  </a:lnTo>
                  <a:lnTo>
                    <a:pt x="17255" y="11010"/>
                  </a:lnTo>
                  <a:lnTo>
                    <a:pt x="17179" y="10959"/>
                  </a:lnTo>
                  <a:lnTo>
                    <a:pt x="17077" y="10934"/>
                  </a:lnTo>
                  <a:lnTo>
                    <a:pt x="16796" y="10934"/>
                  </a:lnTo>
                  <a:lnTo>
                    <a:pt x="16796" y="255"/>
                  </a:lnTo>
                  <a:lnTo>
                    <a:pt x="16771" y="153"/>
                  </a:lnTo>
                  <a:lnTo>
                    <a:pt x="16720" y="76"/>
                  </a:lnTo>
                  <a:lnTo>
                    <a:pt x="16618" y="0"/>
                  </a:lnTo>
                  <a:lnTo>
                    <a:pt x="3238" y="0"/>
                  </a:lnTo>
                  <a:lnTo>
                    <a:pt x="3161" y="76"/>
                  </a:lnTo>
                  <a:lnTo>
                    <a:pt x="3110" y="153"/>
                  </a:lnTo>
                  <a:lnTo>
                    <a:pt x="3085" y="255"/>
                  </a:lnTo>
                  <a:lnTo>
                    <a:pt x="3110" y="331"/>
                  </a:lnTo>
                  <a:lnTo>
                    <a:pt x="3161" y="433"/>
                  </a:lnTo>
                  <a:lnTo>
                    <a:pt x="3238" y="484"/>
                  </a:lnTo>
                  <a:lnTo>
                    <a:pt x="3340" y="510"/>
                  </a:lnTo>
                  <a:lnTo>
                    <a:pt x="16287" y="510"/>
                  </a:lnTo>
                  <a:lnTo>
                    <a:pt x="16287" y="10934"/>
                  </a:lnTo>
                  <a:lnTo>
                    <a:pt x="14936" y="10934"/>
                  </a:lnTo>
                  <a:lnTo>
                    <a:pt x="14834" y="10959"/>
                  </a:lnTo>
                  <a:lnTo>
                    <a:pt x="14757" y="11010"/>
                  </a:lnTo>
                  <a:lnTo>
                    <a:pt x="14706" y="11086"/>
                  </a:lnTo>
                  <a:lnTo>
                    <a:pt x="14681" y="11188"/>
                  </a:lnTo>
                  <a:lnTo>
                    <a:pt x="14706" y="11290"/>
                  </a:lnTo>
                  <a:lnTo>
                    <a:pt x="14757" y="11367"/>
                  </a:lnTo>
                  <a:lnTo>
                    <a:pt x="14834" y="11418"/>
                  </a:lnTo>
                  <a:lnTo>
                    <a:pt x="14936" y="11443"/>
                  </a:lnTo>
                  <a:lnTo>
                    <a:pt x="16822" y="11443"/>
                  </a:lnTo>
                  <a:lnTo>
                    <a:pt x="16822" y="12310"/>
                  </a:lnTo>
                  <a:lnTo>
                    <a:pt x="511" y="12310"/>
                  </a:lnTo>
                  <a:lnTo>
                    <a:pt x="511" y="11443"/>
                  </a:lnTo>
                  <a:lnTo>
                    <a:pt x="13763" y="11443"/>
                  </a:lnTo>
                  <a:lnTo>
                    <a:pt x="13840" y="11418"/>
                  </a:lnTo>
                  <a:lnTo>
                    <a:pt x="13942" y="11367"/>
                  </a:lnTo>
                  <a:lnTo>
                    <a:pt x="13993" y="11290"/>
                  </a:lnTo>
                  <a:lnTo>
                    <a:pt x="14018" y="11188"/>
                  </a:lnTo>
                  <a:lnTo>
                    <a:pt x="13993" y="11086"/>
                  </a:lnTo>
                  <a:lnTo>
                    <a:pt x="13942" y="11010"/>
                  </a:lnTo>
                  <a:lnTo>
                    <a:pt x="13840" y="10959"/>
                  </a:lnTo>
                  <a:lnTo>
                    <a:pt x="13763" y="10934"/>
                  </a:lnTo>
                  <a:lnTo>
                    <a:pt x="1046" y="10934"/>
                  </a:lnTo>
                  <a:lnTo>
                    <a:pt x="1046" y="510"/>
                  </a:lnTo>
                  <a:lnTo>
                    <a:pt x="2167" y="510"/>
                  </a:lnTo>
                  <a:lnTo>
                    <a:pt x="2269" y="484"/>
                  </a:lnTo>
                  <a:lnTo>
                    <a:pt x="2346" y="433"/>
                  </a:lnTo>
                  <a:lnTo>
                    <a:pt x="2397" y="331"/>
                  </a:lnTo>
                  <a:lnTo>
                    <a:pt x="2422" y="255"/>
                  </a:lnTo>
                  <a:lnTo>
                    <a:pt x="2397" y="153"/>
                  </a:lnTo>
                  <a:lnTo>
                    <a:pt x="2346" y="76"/>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1"/>
            <p:cNvSpPr/>
            <p:nvPr/>
          </p:nvSpPr>
          <p:spPr>
            <a:xfrm>
              <a:off x="1844375" y="2737375"/>
              <a:ext cx="38250" cy="49075"/>
            </a:xfrm>
            <a:custGeom>
              <a:rect b="b" l="l" r="r" t="t"/>
              <a:pathLst>
                <a:path extrusionOk="0" h="1963" w="1530">
                  <a:moveTo>
                    <a:pt x="204" y="0"/>
                  </a:moveTo>
                  <a:lnTo>
                    <a:pt x="102" y="51"/>
                  </a:lnTo>
                  <a:lnTo>
                    <a:pt x="51" y="128"/>
                  </a:lnTo>
                  <a:lnTo>
                    <a:pt x="0" y="204"/>
                  </a:lnTo>
                  <a:lnTo>
                    <a:pt x="0" y="306"/>
                  </a:lnTo>
                  <a:lnTo>
                    <a:pt x="51" y="408"/>
                  </a:lnTo>
                  <a:lnTo>
                    <a:pt x="459" y="994"/>
                  </a:lnTo>
                  <a:lnTo>
                    <a:pt x="51" y="1581"/>
                  </a:lnTo>
                  <a:lnTo>
                    <a:pt x="0" y="1657"/>
                  </a:lnTo>
                  <a:lnTo>
                    <a:pt x="0" y="1759"/>
                  </a:lnTo>
                  <a:lnTo>
                    <a:pt x="51" y="1861"/>
                  </a:lnTo>
                  <a:lnTo>
                    <a:pt x="102" y="1937"/>
                  </a:lnTo>
                  <a:lnTo>
                    <a:pt x="179" y="1963"/>
                  </a:lnTo>
                  <a:lnTo>
                    <a:pt x="255" y="1963"/>
                  </a:lnTo>
                  <a:lnTo>
                    <a:pt x="383" y="1937"/>
                  </a:lnTo>
                  <a:lnTo>
                    <a:pt x="434" y="1912"/>
                  </a:lnTo>
                  <a:lnTo>
                    <a:pt x="459" y="1861"/>
                  </a:lnTo>
                  <a:lnTo>
                    <a:pt x="765" y="1428"/>
                  </a:lnTo>
                  <a:lnTo>
                    <a:pt x="1071" y="1861"/>
                  </a:lnTo>
                  <a:lnTo>
                    <a:pt x="1122" y="1912"/>
                  </a:lnTo>
                  <a:lnTo>
                    <a:pt x="1173" y="1937"/>
                  </a:lnTo>
                  <a:lnTo>
                    <a:pt x="1275" y="1963"/>
                  </a:lnTo>
                  <a:lnTo>
                    <a:pt x="1351" y="1963"/>
                  </a:lnTo>
                  <a:lnTo>
                    <a:pt x="1428" y="1937"/>
                  </a:lnTo>
                  <a:lnTo>
                    <a:pt x="1504" y="1861"/>
                  </a:lnTo>
                  <a:lnTo>
                    <a:pt x="1530" y="1759"/>
                  </a:lnTo>
                  <a:lnTo>
                    <a:pt x="1530" y="1657"/>
                  </a:lnTo>
                  <a:lnTo>
                    <a:pt x="1504" y="1581"/>
                  </a:lnTo>
                  <a:lnTo>
                    <a:pt x="1071" y="994"/>
                  </a:lnTo>
                  <a:lnTo>
                    <a:pt x="1504" y="408"/>
                  </a:lnTo>
                  <a:lnTo>
                    <a:pt x="1530" y="306"/>
                  </a:lnTo>
                  <a:lnTo>
                    <a:pt x="1530" y="204"/>
                  </a:lnTo>
                  <a:lnTo>
                    <a:pt x="1504" y="128"/>
                  </a:lnTo>
                  <a:lnTo>
                    <a:pt x="1428" y="51"/>
                  </a:lnTo>
                  <a:lnTo>
                    <a:pt x="1351" y="0"/>
                  </a:lnTo>
                  <a:lnTo>
                    <a:pt x="1249" y="0"/>
                  </a:lnTo>
                  <a:lnTo>
                    <a:pt x="1147" y="51"/>
                  </a:lnTo>
                  <a:lnTo>
                    <a:pt x="1071" y="102"/>
                  </a:lnTo>
                  <a:lnTo>
                    <a:pt x="765" y="536"/>
                  </a:lnTo>
                  <a:lnTo>
                    <a:pt x="459" y="102"/>
                  </a:lnTo>
                  <a:lnTo>
                    <a:pt x="383" y="51"/>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1"/>
            <p:cNvSpPr/>
            <p:nvPr/>
          </p:nvSpPr>
          <p:spPr>
            <a:xfrm>
              <a:off x="1926575" y="2737375"/>
              <a:ext cx="38250" cy="49075"/>
            </a:xfrm>
            <a:custGeom>
              <a:rect b="b" l="l" r="r" t="t"/>
              <a:pathLst>
                <a:path extrusionOk="0" h="1963" w="1530">
                  <a:moveTo>
                    <a:pt x="204" y="0"/>
                  </a:moveTo>
                  <a:lnTo>
                    <a:pt x="102" y="51"/>
                  </a:lnTo>
                  <a:lnTo>
                    <a:pt x="51" y="128"/>
                  </a:lnTo>
                  <a:lnTo>
                    <a:pt x="0" y="204"/>
                  </a:lnTo>
                  <a:lnTo>
                    <a:pt x="0" y="306"/>
                  </a:lnTo>
                  <a:lnTo>
                    <a:pt x="51" y="408"/>
                  </a:lnTo>
                  <a:lnTo>
                    <a:pt x="459" y="994"/>
                  </a:lnTo>
                  <a:lnTo>
                    <a:pt x="51" y="1581"/>
                  </a:lnTo>
                  <a:lnTo>
                    <a:pt x="0" y="1657"/>
                  </a:lnTo>
                  <a:lnTo>
                    <a:pt x="0" y="1759"/>
                  </a:lnTo>
                  <a:lnTo>
                    <a:pt x="51" y="1861"/>
                  </a:lnTo>
                  <a:lnTo>
                    <a:pt x="102" y="1937"/>
                  </a:lnTo>
                  <a:lnTo>
                    <a:pt x="179" y="1963"/>
                  </a:lnTo>
                  <a:lnTo>
                    <a:pt x="255" y="1963"/>
                  </a:lnTo>
                  <a:lnTo>
                    <a:pt x="382" y="1937"/>
                  </a:lnTo>
                  <a:lnTo>
                    <a:pt x="433" y="1912"/>
                  </a:lnTo>
                  <a:lnTo>
                    <a:pt x="459" y="1861"/>
                  </a:lnTo>
                  <a:lnTo>
                    <a:pt x="1478" y="408"/>
                  </a:lnTo>
                  <a:lnTo>
                    <a:pt x="1529" y="306"/>
                  </a:lnTo>
                  <a:lnTo>
                    <a:pt x="1529" y="204"/>
                  </a:lnTo>
                  <a:lnTo>
                    <a:pt x="1504" y="128"/>
                  </a:lnTo>
                  <a:lnTo>
                    <a:pt x="1427" y="51"/>
                  </a:lnTo>
                  <a:lnTo>
                    <a:pt x="1325" y="0"/>
                  </a:lnTo>
                  <a:lnTo>
                    <a:pt x="1249" y="0"/>
                  </a:lnTo>
                  <a:lnTo>
                    <a:pt x="1147" y="51"/>
                  </a:lnTo>
                  <a:lnTo>
                    <a:pt x="1071" y="102"/>
                  </a:lnTo>
                  <a:lnTo>
                    <a:pt x="765" y="536"/>
                  </a:lnTo>
                  <a:lnTo>
                    <a:pt x="459" y="102"/>
                  </a:lnTo>
                  <a:lnTo>
                    <a:pt x="382" y="51"/>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1"/>
            <p:cNvSpPr/>
            <p:nvPr/>
          </p:nvSpPr>
          <p:spPr>
            <a:xfrm>
              <a:off x="1885800" y="2743100"/>
              <a:ext cx="38250" cy="38250"/>
            </a:xfrm>
            <a:custGeom>
              <a:rect b="b" l="l" r="r" t="t"/>
              <a:pathLst>
                <a:path extrusionOk="0" h="1530" w="1530">
                  <a:moveTo>
                    <a:pt x="663" y="1"/>
                  </a:moveTo>
                  <a:lnTo>
                    <a:pt x="586" y="77"/>
                  </a:lnTo>
                  <a:lnTo>
                    <a:pt x="535" y="154"/>
                  </a:lnTo>
                  <a:lnTo>
                    <a:pt x="510" y="256"/>
                  </a:lnTo>
                  <a:lnTo>
                    <a:pt x="510" y="510"/>
                  </a:lnTo>
                  <a:lnTo>
                    <a:pt x="255" y="510"/>
                  </a:lnTo>
                  <a:lnTo>
                    <a:pt x="153" y="536"/>
                  </a:lnTo>
                  <a:lnTo>
                    <a:pt x="76" y="587"/>
                  </a:lnTo>
                  <a:lnTo>
                    <a:pt x="0" y="663"/>
                  </a:lnTo>
                  <a:lnTo>
                    <a:pt x="0" y="765"/>
                  </a:lnTo>
                  <a:lnTo>
                    <a:pt x="0" y="867"/>
                  </a:lnTo>
                  <a:lnTo>
                    <a:pt x="76" y="944"/>
                  </a:lnTo>
                  <a:lnTo>
                    <a:pt x="153" y="995"/>
                  </a:lnTo>
                  <a:lnTo>
                    <a:pt x="255" y="1020"/>
                  </a:lnTo>
                  <a:lnTo>
                    <a:pt x="510" y="1020"/>
                  </a:lnTo>
                  <a:lnTo>
                    <a:pt x="510" y="1275"/>
                  </a:lnTo>
                  <a:lnTo>
                    <a:pt x="535" y="1377"/>
                  </a:lnTo>
                  <a:lnTo>
                    <a:pt x="586" y="1453"/>
                  </a:lnTo>
                  <a:lnTo>
                    <a:pt x="663" y="1504"/>
                  </a:lnTo>
                  <a:lnTo>
                    <a:pt x="765" y="1530"/>
                  </a:lnTo>
                  <a:lnTo>
                    <a:pt x="867" y="1504"/>
                  </a:lnTo>
                  <a:lnTo>
                    <a:pt x="943" y="1453"/>
                  </a:lnTo>
                  <a:lnTo>
                    <a:pt x="994" y="1377"/>
                  </a:lnTo>
                  <a:lnTo>
                    <a:pt x="1019" y="1275"/>
                  </a:lnTo>
                  <a:lnTo>
                    <a:pt x="1019" y="1020"/>
                  </a:lnTo>
                  <a:lnTo>
                    <a:pt x="1274" y="1020"/>
                  </a:lnTo>
                  <a:lnTo>
                    <a:pt x="1376" y="995"/>
                  </a:lnTo>
                  <a:lnTo>
                    <a:pt x="1453" y="944"/>
                  </a:lnTo>
                  <a:lnTo>
                    <a:pt x="1504" y="867"/>
                  </a:lnTo>
                  <a:lnTo>
                    <a:pt x="1529" y="765"/>
                  </a:lnTo>
                  <a:lnTo>
                    <a:pt x="1504" y="663"/>
                  </a:lnTo>
                  <a:lnTo>
                    <a:pt x="1453" y="587"/>
                  </a:lnTo>
                  <a:lnTo>
                    <a:pt x="1376" y="536"/>
                  </a:lnTo>
                  <a:lnTo>
                    <a:pt x="1274" y="510"/>
                  </a:lnTo>
                  <a:lnTo>
                    <a:pt x="1019" y="510"/>
                  </a:lnTo>
                  <a:lnTo>
                    <a:pt x="1019" y="256"/>
                  </a:lnTo>
                  <a:lnTo>
                    <a:pt x="994" y="154"/>
                  </a:lnTo>
                  <a:lnTo>
                    <a:pt x="943" y="77"/>
                  </a:lnTo>
                  <a:lnTo>
                    <a:pt x="8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1"/>
            <p:cNvSpPr/>
            <p:nvPr/>
          </p:nvSpPr>
          <p:spPr>
            <a:xfrm>
              <a:off x="2003025" y="2766675"/>
              <a:ext cx="29325" cy="12775"/>
            </a:xfrm>
            <a:custGeom>
              <a:rect b="b" l="l" r="r" t="t"/>
              <a:pathLst>
                <a:path extrusionOk="0" h="511" w="1173">
                  <a:moveTo>
                    <a:pt x="255" y="1"/>
                  </a:moveTo>
                  <a:lnTo>
                    <a:pt x="153" y="26"/>
                  </a:lnTo>
                  <a:lnTo>
                    <a:pt x="51" y="77"/>
                  </a:lnTo>
                  <a:lnTo>
                    <a:pt x="0" y="154"/>
                  </a:lnTo>
                  <a:lnTo>
                    <a:pt x="0" y="256"/>
                  </a:lnTo>
                  <a:lnTo>
                    <a:pt x="0" y="358"/>
                  </a:lnTo>
                  <a:lnTo>
                    <a:pt x="51" y="434"/>
                  </a:lnTo>
                  <a:lnTo>
                    <a:pt x="153" y="485"/>
                  </a:lnTo>
                  <a:lnTo>
                    <a:pt x="255" y="510"/>
                  </a:lnTo>
                  <a:lnTo>
                    <a:pt x="918" y="510"/>
                  </a:lnTo>
                  <a:lnTo>
                    <a:pt x="1020" y="485"/>
                  </a:lnTo>
                  <a:lnTo>
                    <a:pt x="1096" y="434"/>
                  </a:lnTo>
                  <a:lnTo>
                    <a:pt x="1173" y="358"/>
                  </a:lnTo>
                  <a:lnTo>
                    <a:pt x="1173" y="256"/>
                  </a:lnTo>
                  <a:lnTo>
                    <a:pt x="1173" y="154"/>
                  </a:lnTo>
                  <a:lnTo>
                    <a:pt x="1096" y="77"/>
                  </a:lnTo>
                  <a:lnTo>
                    <a:pt x="1020" y="26"/>
                  </a:lnTo>
                  <a:lnTo>
                    <a:pt x="9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1"/>
            <p:cNvSpPr/>
            <p:nvPr/>
          </p:nvSpPr>
          <p:spPr>
            <a:xfrm>
              <a:off x="2003025" y="2744375"/>
              <a:ext cx="29325" cy="12775"/>
            </a:xfrm>
            <a:custGeom>
              <a:rect b="b" l="l" r="r" t="t"/>
              <a:pathLst>
                <a:path extrusionOk="0" h="511" w="1173">
                  <a:moveTo>
                    <a:pt x="255" y="1"/>
                  </a:moveTo>
                  <a:lnTo>
                    <a:pt x="153" y="26"/>
                  </a:lnTo>
                  <a:lnTo>
                    <a:pt x="51" y="77"/>
                  </a:lnTo>
                  <a:lnTo>
                    <a:pt x="0" y="154"/>
                  </a:lnTo>
                  <a:lnTo>
                    <a:pt x="0" y="256"/>
                  </a:lnTo>
                  <a:lnTo>
                    <a:pt x="0" y="358"/>
                  </a:lnTo>
                  <a:lnTo>
                    <a:pt x="51" y="434"/>
                  </a:lnTo>
                  <a:lnTo>
                    <a:pt x="153" y="485"/>
                  </a:lnTo>
                  <a:lnTo>
                    <a:pt x="255" y="510"/>
                  </a:lnTo>
                  <a:lnTo>
                    <a:pt x="918" y="510"/>
                  </a:lnTo>
                  <a:lnTo>
                    <a:pt x="1020" y="485"/>
                  </a:lnTo>
                  <a:lnTo>
                    <a:pt x="1096" y="434"/>
                  </a:lnTo>
                  <a:lnTo>
                    <a:pt x="1173" y="358"/>
                  </a:lnTo>
                  <a:lnTo>
                    <a:pt x="1173" y="256"/>
                  </a:lnTo>
                  <a:lnTo>
                    <a:pt x="1173" y="154"/>
                  </a:lnTo>
                  <a:lnTo>
                    <a:pt x="1096" y="77"/>
                  </a:lnTo>
                  <a:lnTo>
                    <a:pt x="1020" y="26"/>
                  </a:lnTo>
                  <a:lnTo>
                    <a:pt x="9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p:nvPr/>
          </p:nvSpPr>
          <p:spPr>
            <a:xfrm>
              <a:off x="1813150" y="2726550"/>
              <a:ext cx="24250" cy="70750"/>
            </a:xfrm>
            <a:custGeom>
              <a:rect b="b" l="l" r="r" t="t"/>
              <a:pathLst>
                <a:path extrusionOk="0" h="2830" w="970">
                  <a:moveTo>
                    <a:pt x="714" y="0"/>
                  </a:moveTo>
                  <a:lnTo>
                    <a:pt x="638" y="26"/>
                  </a:lnTo>
                  <a:lnTo>
                    <a:pt x="536" y="77"/>
                  </a:lnTo>
                  <a:lnTo>
                    <a:pt x="408" y="229"/>
                  </a:lnTo>
                  <a:lnTo>
                    <a:pt x="306" y="357"/>
                  </a:lnTo>
                  <a:lnTo>
                    <a:pt x="204" y="535"/>
                  </a:lnTo>
                  <a:lnTo>
                    <a:pt x="128" y="688"/>
                  </a:lnTo>
                  <a:lnTo>
                    <a:pt x="77" y="867"/>
                  </a:lnTo>
                  <a:lnTo>
                    <a:pt x="26" y="1045"/>
                  </a:lnTo>
                  <a:lnTo>
                    <a:pt x="1" y="1223"/>
                  </a:lnTo>
                  <a:lnTo>
                    <a:pt x="1" y="1427"/>
                  </a:lnTo>
                  <a:lnTo>
                    <a:pt x="1" y="1606"/>
                  </a:lnTo>
                  <a:lnTo>
                    <a:pt x="26" y="1784"/>
                  </a:lnTo>
                  <a:lnTo>
                    <a:pt x="77" y="1963"/>
                  </a:lnTo>
                  <a:lnTo>
                    <a:pt x="128" y="2141"/>
                  </a:lnTo>
                  <a:lnTo>
                    <a:pt x="204" y="2319"/>
                  </a:lnTo>
                  <a:lnTo>
                    <a:pt x="306" y="2472"/>
                  </a:lnTo>
                  <a:lnTo>
                    <a:pt x="408" y="2625"/>
                  </a:lnTo>
                  <a:lnTo>
                    <a:pt x="536" y="2753"/>
                  </a:lnTo>
                  <a:lnTo>
                    <a:pt x="638" y="2829"/>
                  </a:lnTo>
                  <a:lnTo>
                    <a:pt x="816" y="2829"/>
                  </a:lnTo>
                  <a:lnTo>
                    <a:pt x="893" y="2753"/>
                  </a:lnTo>
                  <a:lnTo>
                    <a:pt x="969" y="2676"/>
                  </a:lnTo>
                  <a:lnTo>
                    <a:pt x="969" y="2574"/>
                  </a:lnTo>
                  <a:lnTo>
                    <a:pt x="969" y="2498"/>
                  </a:lnTo>
                  <a:lnTo>
                    <a:pt x="893" y="2396"/>
                  </a:lnTo>
                  <a:lnTo>
                    <a:pt x="740" y="2192"/>
                  </a:lnTo>
                  <a:lnTo>
                    <a:pt x="612" y="1963"/>
                  </a:lnTo>
                  <a:lnTo>
                    <a:pt x="536" y="1682"/>
                  </a:lnTo>
                  <a:lnTo>
                    <a:pt x="485" y="1427"/>
                  </a:lnTo>
                  <a:lnTo>
                    <a:pt x="536" y="1147"/>
                  </a:lnTo>
                  <a:lnTo>
                    <a:pt x="612" y="892"/>
                  </a:lnTo>
                  <a:lnTo>
                    <a:pt x="740" y="663"/>
                  </a:lnTo>
                  <a:lnTo>
                    <a:pt x="893" y="433"/>
                  </a:lnTo>
                  <a:lnTo>
                    <a:pt x="969" y="357"/>
                  </a:lnTo>
                  <a:lnTo>
                    <a:pt x="969" y="255"/>
                  </a:lnTo>
                  <a:lnTo>
                    <a:pt x="969" y="153"/>
                  </a:lnTo>
                  <a:lnTo>
                    <a:pt x="893" y="77"/>
                  </a:lnTo>
                  <a:lnTo>
                    <a:pt x="816" y="26"/>
                  </a:lnTo>
                  <a:lnTo>
                    <a:pt x="7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p:nvPr/>
          </p:nvSpPr>
          <p:spPr>
            <a:xfrm>
              <a:off x="1969250" y="2726550"/>
              <a:ext cx="24875" cy="70750"/>
            </a:xfrm>
            <a:custGeom>
              <a:rect b="b" l="l" r="r" t="t"/>
              <a:pathLst>
                <a:path extrusionOk="0" h="2830" w="995">
                  <a:moveTo>
                    <a:pt x="256" y="0"/>
                  </a:moveTo>
                  <a:lnTo>
                    <a:pt x="154" y="26"/>
                  </a:lnTo>
                  <a:lnTo>
                    <a:pt x="77" y="77"/>
                  </a:lnTo>
                  <a:lnTo>
                    <a:pt x="26" y="153"/>
                  </a:lnTo>
                  <a:lnTo>
                    <a:pt x="1" y="255"/>
                  </a:lnTo>
                  <a:lnTo>
                    <a:pt x="26" y="357"/>
                  </a:lnTo>
                  <a:lnTo>
                    <a:pt x="77" y="433"/>
                  </a:lnTo>
                  <a:lnTo>
                    <a:pt x="256" y="663"/>
                  </a:lnTo>
                  <a:lnTo>
                    <a:pt x="383" y="892"/>
                  </a:lnTo>
                  <a:lnTo>
                    <a:pt x="459" y="1147"/>
                  </a:lnTo>
                  <a:lnTo>
                    <a:pt x="485" y="1427"/>
                  </a:lnTo>
                  <a:lnTo>
                    <a:pt x="459" y="1682"/>
                  </a:lnTo>
                  <a:lnTo>
                    <a:pt x="383" y="1963"/>
                  </a:lnTo>
                  <a:lnTo>
                    <a:pt x="256" y="2192"/>
                  </a:lnTo>
                  <a:lnTo>
                    <a:pt x="77" y="2396"/>
                  </a:lnTo>
                  <a:lnTo>
                    <a:pt x="26" y="2498"/>
                  </a:lnTo>
                  <a:lnTo>
                    <a:pt x="1" y="2574"/>
                  </a:lnTo>
                  <a:lnTo>
                    <a:pt x="26" y="2676"/>
                  </a:lnTo>
                  <a:lnTo>
                    <a:pt x="77" y="2753"/>
                  </a:lnTo>
                  <a:lnTo>
                    <a:pt x="154" y="2829"/>
                  </a:lnTo>
                  <a:lnTo>
                    <a:pt x="358" y="2829"/>
                  </a:lnTo>
                  <a:lnTo>
                    <a:pt x="434" y="2753"/>
                  </a:lnTo>
                  <a:lnTo>
                    <a:pt x="561" y="2625"/>
                  </a:lnTo>
                  <a:lnTo>
                    <a:pt x="663" y="2472"/>
                  </a:lnTo>
                  <a:lnTo>
                    <a:pt x="765" y="2319"/>
                  </a:lnTo>
                  <a:lnTo>
                    <a:pt x="842" y="2141"/>
                  </a:lnTo>
                  <a:lnTo>
                    <a:pt x="918" y="1963"/>
                  </a:lnTo>
                  <a:lnTo>
                    <a:pt x="969" y="1784"/>
                  </a:lnTo>
                  <a:lnTo>
                    <a:pt x="995" y="1606"/>
                  </a:lnTo>
                  <a:lnTo>
                    <a:pt x="995" y="1427"/>
                  </a:lnTo>
                  <a:lnTo>
                    <a:pt x="995" y="1223"/>
                  </a:lnTo>
                  <a:lnTo>
                    <a:pt x="969" y="1045"/>
                  </a:lnTo>
                  <a:lnTo>
                    <a:pt x="918" y="867"/>
                  </a:lnTo>
                  <a:lnTo>
                    <a:pt x="842" y="688"/>
                  </a:lnTo>
                  <a:lnTo>
                    <a:pt x="765" y="535"/>
                  </a:lnTo>
                  <a:lnTo>
                    <a:pt x="663" y="357"/>
                  </a:lnTo>
                  <a:lnTo>
                    <a:pt x="561" y="229"/>
                  </a:lnTo>
                  <a:lnTo>
                    <a:pt x="434" y="77"/>
                  </a:lnTo>
                  <a:lnTo>
                    <a:pt x="358" y="26"/>
                  </a:lnTo>
                  <a:lnTo>
                    <a:pt x="2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p:nvPr/>
          </p:nvSpPr>
          <p:spPr>
            <a:xfrm>
              <a:off x="2041250" y="2737375"/>
              <a:ext cx="38250" cy="49075"/>
            </a:xfrm>
            <a:custGeom>
              <a:rect b="b" l="l" r="r" t="t"/>
              <a:pathLst>
                <a:path extrusionOk="0" h="1963" w="1530">
                  <a:moveTo>
                    <a:pt x="765" y="510"/>
                  </a:moveTo>
                  <a:lnTo>
                    <a:pt x="867" y="536"/>
                  </a:lnTo>
                  <a:lnTo>
                    <a:pt x="944" y="587"/>
                  </a:lnTo>
                  <a:lnTo>
                    <a:pt x="995" y="663"/>
                  </a:lnTo>
                  <a:lnTo>
                    <a:pt x="1020" y="765"/>
                  </a:lnTo>
                  <a:lnTo>
                    <a:pt x="1020" y="1224"/>
                  </a:lnTo>
                  <a:lnTo>
                    <a:pt x="995" y="1300"/>
                  </a:lnTo>
                  <a:lnTo>
                    <a:pt x="944" y="1402"/>
                  </a:lnTo>
                  <a:lnTo>
                    <a:pt x="867" y="1453"/>
                  </a:lnTo>
                  <a:lnTo>
                    <a:pt x="765" y="1479"/>
                  </a:lnTo>
                  <a:lnTo>
                    <a:pt x="663" y="1453"/>
                  </a:lnTo>
                  <a:lnTo>
                    <a:pt x="587" y="1402"/>
                  </a:lnTo>
                  <a:lnTo>
                    <a:pt x="536" y="1300"/>
                  </a:lnTo>
                  <a:lnTo>
                    <a:pt x="510" y="1224"/>
                  </a:lnTo>
                  <a:lnTo>
                    <a:pt x="510" y="765"/>
                  </a:lnTo>
                  <a:lnTo>
                    <a:pt x="536" y="663"/>
                  </a:lnTo>
                  <a:lnTo>
                    <a:pt x="587" y="587"/>
                  </a:lnTo>
                  <a:lnTo>
                    <a:pt x="663" y="536"/>
                  </a:lnTo>
                  <a:lnTo>
                    <a:pt x="765" y="510"/>
                  </a:lnTo>
                  <a:close/>
                  <a:moveTo>
                    <a:pt x="765" y="0"/>
                  </a:moveTo>
                  <a:lnTo>
                    <a:pt x="612" y="26"/>
                  </a:lnTo>
                  <a:lnTo>
                    <a:pt x="459" y="51"/>
                  </a:lnTo>
                  <a:lnTo>
                    <a:pt x="332" y="128"/>
                  </a:lnTo>
                  <a:lnTo>
                    <a:pt x="230" y="230"/>
                  </a:lnTo>
                  <a:lnTo>
                    <a:pt x="128" y="332"/>
                  </a:lnTo>
                  <a:lnTo>
                    <a:pt x="52" y="459"/>
                  </a:lnTo>
                  <a:lnTo>
                    <a:pt x="26" y="612"/>
                  </a:lnTo>
                  <a:lnTo>
                    <a:pt x="1" y="765"/>
                  </a:lnTo>
                  <a:lnTo>
                    <a:pt x="1" y="1224"/>
                  </a:lnTo>
                  <a:lnTo>
                    <a:pt x="26" y="1377"/>
                  </a:lnTo>
                  <a:lnTo>
                    <a:pt x="52" y="1504"/>
                  </a:lnTo>
                  <a:lnTo>
                    <a:pt x="128" y="1631"/>
                  </a:lnTo>
                  <a:lnTo>
                    <a:pt x="230" y="1759"/>
                  </a:lnTo>
                  <a:lnTo>
                    <a:pt x="332" y="1835"/>
                  </a:lnTo>
                  <a:lnTo>
                    <a:pt x="459" y="1912"/>
                  </a:lnTo>
                  <a:lnTo>
                    <a:pt x="612" y="1963"/>
                  </a:lnTo>
                  <a:lnTo>
                    <a:pt x="918" y="1963"/>
                  </a:lnTo>
                  <a:lnTo>
                    <a:pt x="1071" y="1912"/>
                  </a:lnTo>
                  <a:lnTo>
                    <a:pt x="1198" y="1835"/>
                  </a:lnTo>
                  <a:lnTo>
                    <a:pt x="1300" y="1759"/>
                  </a:lnTo>
                  <a:lnTo>
                    <a:pt x="1402" y="1631"/>
                  </a:lnTo>
                  <a:lnTo>
                    <a:pt x="1479" y="1504"/>
                  </a:lnTo>
                  <a:lnTo>
                    <a:pt x="1530" y="1377"/>
                  </a:lnTo>
                  <a:lnTo>
                    <a:pt x="1530" y="1224"/>
                  </a:lnTo>
                  <a:lnTo>
                    <a:pt x="1530" y="765"/>
                  </a:lnTo>
                  <a:lnTo>
                    <a:pt x="1530" y="612"/>
                  </a:lnTo>
                  <a:lnTo>
                    <a:pt x="1479" y="459"/>
                  </a:lnTo>
                  <a:lnTo>
                    <a:pt x="1402" y="332"/>
                  </a:lnTo>
                  <a:lnTo>
                    <a:pt x="1300" y="230"/>
                  </a:lnTo>
                  <a:lnTo>
                    <a:pt x="1198" y="128"/>
                  </a:lnTo>
                  <a:lnTo>
                    <a:pt x="1071" y="51"/>
                  </a:lnTo>
                  <a:lnTo>
                    <a:pt x="918" y="26"/>
                  </a:lnTo>
                  <a:lnTo>
                    <a:pt x="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1"/>
            <p:cNvSpPr/>
            <p:nvPr/>
          </p:nvSpPr>
          <p:spPr>
            <a:xfrm>
              <a:off x="1818250" y="2813200"/>
              <a:ext cx="256150" cy="26150"/>
            </a:xfrm>
            <a:custGeom>
              <a:rect b="b" l="l" r="r" t="t"/>
              <a:pathLst>
                <a:path extrusionOk="0" h="1046" w="10246">
                  <a:moveTo>
                    <a:pt x="4384" y="0"/>
                  </a:moveTo>
                  <a:lnTo>
                    <a:pt x="3670" y="26"/>
                  </a:lnTo>
                  <a:lnTo>
                    <a:pt x="2982" y="77"/>
                  </a:lnTo>
                  <a:lnTo>
                    <a:pt x="2345" y="128"/>
                  </a:lnTo>
                  <a:lnTo>
                    <a:pt x="1734" y="230"/>
                  </a:lnTo>
                  <a:lnTo>
                    <a:pt x="1147" y="306"/>
                  </a:lnTo>
                  <a:lnTo>
                    <a:pt x="638" y="408"/>
                  </a:lnTo>
                  <a:lnTo>
                    <a:pt x="179" y="535"/>
                  </a:lnTo>
                  <a:lnTo>
                    <a:pt x="102" y="586"/>
                  </a:lnTo>
                  <a:lnTo>
                    <a:pt x="26" y="663"/>
                  </a:lnTo>
                  <a:lnTo>
                    <a:pt x="0" y="765"/>
                  </a:lnTo>
                  <a:lnTo>
                    <a:pt x="0" y="841"/>
                  </a:lnTo>
                  <a:lnTo>
                    <a:pt x="51" y="943"/>
                  </a:lnTo>
                  <a:lnTo>
                    <a:pt x="128" y="994"/>
                  </a:lnTo>
                  <a:lnTo>
                    <a:pt x="230" y="1045"/>
                  </a:lnTo>
                  <a:lnTo>
                    <a:pt x="332" y="1020"/>
                  </a:lnTo>
                  <a:lnTo>
                    <a:pt x="765" y="918"/>
                  </a:lnTo>
                  <a:lnTo>
                    <a:pt x="1275" y="816"/>
                  </a:lnTo>
                  <a:lnTo>
                    <a:pt x="1810" y="714"/>
                  </a:lnTo>
                  <a:lnTo>
                    <a:pt x="2422" y="637"/>
                  </a:lnTo>
                  <a:lnTo>
                    <a:pt x="3059" y="586"/>
                  </a:lnTo>
                  <a:lnTo>
                    <a:pt x="3721" y="535"/>
                  </a:lnTo>
                  <a:lnTo>
                    <a:pt x="4410" y="510"/>
                  </a:lnTo>
                  <a:lnTo>
                    <a:pt x="5837" y="510"/>
                  </a:lnTo>
                  <a:lnTo>
                    <a:pt x="6525" y="535"/>
                  </a:lnTo>
                  <a:lnTo>
                    <a:pt x="7188" y="586"/>
                  </a:lnTo>
                  <a:lnTo>
                    <a:pt x="7825" y="637"/>
                  </a:lnTo>
                  <a:lnTo>
                    <a:pt x="8411" y="714"/>
                  </a:lnTo>
                  <a:lnTo>
                    <a:pt x="8972" y="816"/>
                  </a:lnTo>
                  <a:lnTo>
                    <a:pt x="9481" y="918"/>
                  </a:lnTo>
                  <a:lnTo>
                    <a:pt x="9915" y="1020"/>
                  </a:lnTo>
                  <a:lnTo>
                    <a:pt x="9991" y="1045"/>
                  </a:lnTo>
                  <a:lnTo>
                    <a:pt x="10068" y="1020"/>
                  </a:lnTo>
                  <a:lnTo>
                    <a:pt x="10144" y="994"/>
                  </a:lnTo>
                  <a:lnTo>
                    <a:pt x="10195" y="918"/>
                  </a:lnTo>
                  <a:lnTo>
                    <a:pt x="10220" y="841"/>
                  </a:lnTo>
                  <a:lnTo>
                    <a:pt x="10246" y="765"/>
                  </a:lnTo>
                  <a:lnTo>
                    <a:pt x="10220" y="663"/>
                  </a:lnTo>
                  <a:lnTo>
                    <a:pt x="10144" y="586"/>
                  </a:lnTo>
                  <a:lnTo>
                    <a:pt x="10068" y="535"/>
                  </a:lnTo>
                  <a:lnTo>
                    <a:pt x="9609" y="408"/>
                  </a:lnTo>
                  <a:lnTo>
                    <a:pt x="9074" y="306"/>
                  </a:lnTo>
                  <a:lnTo>
                    <a:pt x="8513" y="230"/>
                  </a:lnTo>
                  <a:lnTo>
                    <a:pt x="7901" y="128"/>
                  </a:lnTo>
                  <a:lnTo>
                    <a:pt x="7239" y="77"/>
                  </a:lnTo>
                  <a:lnTo>
                    <a:pt x="6550" y="26"/>
                  </a:lnTo>
                  <a:lnTo>
                    <a:pt x="5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p:nvPr/>
        </p:nvSpPr>
        <p:spPr>
          <a:xfrm>
            <a:off x="546300" y="463300"/>
            <a:ext cx="8051400" cy="609600"/>
          </a:xfrm>
          <a:prstGeom prst="roundRect">
            <a:avLst>
              <a:gd fmla="val 20280" name="adj"/>
            </a:avLst>
          </a:prstGeom>
          <a:solidFill>
            <a:srgbClr val="2F1C5C"/>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TABLE OF CONTENTS</a:t>
            </a:r>
            <a:endParaRPr>
              <a:solidFill>
                <a:schemeClr val="dk2"/>
              </a:solidFill>
              <a:latin typeface="Fjalla One"/>
              <a:ea typeface="Fjalla One"/>
              <a:cs typeface="Fjalla One"/>
              <a:sym typeface="Fjalla One"/>
            </a:endParaRPr>
          </a:p>
        </p:txBody>
      </p:sp>
      <p:sp>
        <p:nvSpPr>
          <p:cNvPr id="327" name="Google Shape;327;p34"/>
          <p:cNvSpPr txBox="1"/>
          <p:nvPr>
            <p:ph idx="5" type="subTitle"/>
          </p:nvPr>
        </p:nvSpPr>
        <p:spPr>
          <a:xfrm>
            <a:off x="5785050" y="2183300"/>
            <a:ext cx="2444700" cy="9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Apply hyper-parameter tuning and remove noisy data to improve model’s performance</a:t>
            </a:r>
            <a:endParaRPr/>
          </a:p>
        </p:txBody>
      </p:sp>
      <p:sp>
        <p:nvSpPr>
          <p:cNvPr id="328" name="Google Shape;328;p34"/>
          <p:cNvSpPr txBox="1"/>
          <p:nvPr>
            <p:ph type="title"/>
          </p:nvPr>
        </p:nvSpPr>
        <p:spPr>
          <a:xfrm>
            <a:off x="1897212" y="183370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29" name="Google Shape;329;p34"/>
          <p:cNvSpPr txBox="1"/>
          <p:nvPr>
            <p:ph idx="1" type="subTitle"/>
          </p:nvPr>
        </p:nvSpPr>
        <p:spPr>
          <a:xfrm>
            <a:off x="1897212" y="2183298"/>
            <a:ext cx="2444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analysis on the dataset</a:t>
            </a:r>
            <a:endParaRPr/>
          </a:p>
        </p:txBody>
      </p:sp>
      <p:sp>
        <p:nvSpPr>
          <p:cNvPr id="330" name="Google Shape;330;p34"/>
          <p:cNvSpPr txBox="1"/>
          <p:nvPr>
            <p:ph idx="2" type="title"/>
          </p:nvPr>
        </p:nvSpPr>
        <p:spPr>
          <a:xfrm>
            <a:off x="1897212" y="328041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 MODEL</a:t>
            </a:r>
            <a:endParaRPr/>
          </a:p>
        </p:txBody>
      </p:sp>
      <p:sp>
        <p:nvSpPr>
          <p:cNvPr id="331" name="Google Shape;331;p34"/>
          <p:cNvSpPr txBox="1"/>
          <p:nvPr>
            <p:ph idx="3" type="subTitle"/>
          </p:nvPr>
        </p:nvSpPr>
        <p:spPr>
          <a:xfrm>
            <a:off x="1897200" y="3629996"/>
            <a:ext cx="2444700" cy="6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 machine learning models to predict car price</a:t>
            </a:r>
            <a:endParaRPr/>
          </a:p>
        </p:txBody>
      </p:sp>
      <p:sp>
        <p:nvSpPr>
          <p:cNvPr id="332" name="Google Shape;332;p34"/>
          <p:cNvSpPr txBox="1"/>
          <p:nvPr>
            <p:ph idx="4" type="title"/>
          </p:nvPr>
        </p:nvSpPr>
        <p:spPr>
          <a:xfrm>
            <a:off x="5785050" y="1833700"/>
            <a:ext cx="26736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IMPROVING</a:t>
            </a:r>
            <a:endParaRPr/>
          </a:p>
        </p:txBody>
      </p:sp>
      <p:sp>
        <p:nvSpPr>
          <p:cNvPr id="333" name="Google Shape;333;p34"/>
          <p:cNvSpPr/>
          <p:nvPr/>
        </p:nvSpPr>
        <p:spPr>
          <a:xfrm>
            <a:off x="914250" y="18337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txBox="1"/>
          <p:nvPr>
            <p:ph idx="6" type="title"/>
          </p:nvPr>
        </p:nvSpPr>
        <p:spPr>
          <a:xfrm>
            <a:off x="963008" y="202599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5" name="Google Shape;335;p34"/>
          <p:cNvSpPr/>
          <p:nvPr/>
        </p:nvSpPr>
        <p:spPr>
          <a:xfrm>
            <a:off x="914250" y="32815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txBox="1"/>
          <p:nvPr>
            <p:ph idx="8" type="title"/>
          </p:nvPr>
        </p:nvSpPr>
        <p:spPr>
          <a:xfrm>
            <a:off x="962996" y="3473788"/>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7" name="Google Shape;337;p34"/>
          <p:cNvSpPr/>
          <p:nvPr/>
        </p:nvSpPr>
        <p:spPr>
          <a:xfrm>
            <a:off x="4800450" y="18337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4800450" y="32815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txBox="1"/>
          <p:nvPr>
            <p:ph idx="7" type="title"/>
          </p:nvPr>
        </p:nvSpPr>
        <p:spPr>
          <a:xfrm>
            <a:off x="4849208" y="2026000"/>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40" name="Google Shape;340;p34"/>
          <p:cNvSpPr txBox="1"/>
          <p:nvPr>
            <p:ph idx="15" type="title"/>
          </p:nvPr>
        </p:nvSpPr>
        <p:spPr>
          <a:xfrm>
            <a:off x="4849208" y="3464800"/>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1" name="Google Shape;341;p34"/>
          <p:cNvSpPr txBox="1"/>
          <p:nvPr>
            <p:ph idx="13" type="title"/>
          </p:nvPr>
        </p:nvSpPr>
        <p:spPr>
          <a:xfrm>
            <a:off x="5785050" y="328041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t>
            </a:r>
            <a:endParaRPr/>
          </a:p>
        </p:txBody>
      </p:sp>
      <p:sp>
        <p:nvSpPr>
          <p:cNvPr id="342" name="Google Shape;342;p34"/>
          <p:cNvSpPr txBox="1"/>
          <p:nvPr>
            <p:ph idx="14" type="subTitle"/>
          </p:nvPr>
        </p:nvSpPr>
        <p:spPr>
          <a:xfrm>
            <a:off x="5785050" y="3629995"/>
            <a:ext cx="2444700" cy="6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Compare the performances and select the best model</a:t>
            </a:r>
            <a:endParaRPr/>
          </a:p>
        </p:txBody>
      </p:sp>
      <p:sp>
        <p:nvSpPr>
          <p:cNvPr id="343" name="Google Shape;34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2"/>
          <p:cNvSpPr/>
          <p:nvPr/>
        </p:nvSpPr>
        <p:spPr>
          <a:xfrm>
            <a:off x="3278997" y="1223925"/>
            <a:ext cx="25860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2"/>
          <p:cNvSpPr/>
          <p:nvPr/>
        </p:nvSpPr>
        <p:spPr>
          <a:xfrm>
            <a:off x="546300" y="1223925"/>
            <a:ext cx="2586000" cy="3513900"/>
          </a:xfrm>
          <a:prstGeom prst="roundRect">
            <a:avLst>
              <a:gd fmla="val 11662"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2"/>
          <p:cNvSpPr/>
          <p:nvPr/>
        </p:nvSpPr>
        <p:spPr>
          <a:xfrm>
            <a:off x="6011694" y="1223925"/>
            <a:ext cx="2586000" cy="3513900"/>
          </a:xfrm>
          <a:prstGeom prst="roundRect">
            <a:avLst>
              <a:gd fmla="val 10264"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2"/>
          <p:cNvSpPr/>
          <p:nvPr/>
        </p:nvSpPr>
        <p:spPr>
          <a:xfrm>
            <a:off x="1347450" y="17627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2"/>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2"/>
          <p:cNvSpPr txBox="1"/>
          <p:nvPr>
            <p:ph idx="4" type="title"/>
          </p:nvPr>
        </p:nvSpPr>
        <p:spPr>
          <a:xfrm>
            <a:off x="6296094" y="2845689"/>
            <a:ext cx="2017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Label Encoder</a:t>
            </a:r>
            <a:endParaRPr/>
          </a:p>
        </p:txBody>
      </p:sp>
      <p:sp>
        <p:nvSpPr>
          <p:cNvPr id="612" name="Google Shape;612;p52"/>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ENGINEERING</a:t>
            </a:r>
            <a:endParaRPr/>
          </a:p>
        </p:txBody>
      </p:sp>
      <p:sp>
        <p:nvSpPr>
          <p:cNvPr id="613" name="Google Shape;613;p52"/>
          <p:cNvSpPr txBox="1"/>
          <p:nvPr>
            <p:ph type="title"/>
          </p:nvPr>
        </p:nvSpPr>
        <p:spPr>
          <a:xfrm>
            <a:off x="638575" y="2845700"/>
            <a:ext cx="2380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One-hot Encoder</a:t>
            </a:r>
            <a:endParaRPr/>
          </a:p>
        </p:txBody>
      </p:sp>
      <p:sp>
        <p:nvSpPr>
          <p:cNvPr id="614" name="Google Shape;614;p52"/>
          <p:cNvSpPr txBox="1"/>
          <p:nvPr>
            <p:ph idx="1" type="subTitle"/>
          </p:nvPr>
        </p:nvSpPr>
        <p:spPr>
          <a:xfrm>
            <a:off x="830700" y="3202305"/>
            <a:ext cx="20172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Apply on categorical features (Brand, Fuel, Gearbox)</a:t>
            </a:r>
            <a:endParaRPr/>
          </a:p>
        </p:txBody>
      </p:sp>
      <p:sp>
        <p:nvSpPr>
          <p:cNvPr id="615" name="Google Shape;615;p52"/>
          <p:cNvSpPr txBox="1"/>
          <p:nvPr>
            <p:ph idx="2" type="title"/>
          </p:nvPr>
        </p:nvSpPr>
        <p:spPr>
          <a:xfrm>
            <a:off x="3563397" y="2845689"/>
            <a:ext cx="2017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MinMax Scaler</a:t>
            </a:r>
            <a:endParaRPr/>
          </a:p>
        </p:txBody>
      </p:sp>
      <p:sp>
        <p:nvSpPr>
          <p:cNvPr id="616" name="Google Shape;616;p52"/>
          <p:cNvSpPr txBox="1"/>
          <p:nvPr>
            <p:ph idx="3" type="subTitle"/>
          </p:nvPr>
        </p:nvSpPr>
        <p:spPr>
          <a:xfrm>
            <a:off x="3563400" y="3202300"/>
            <a:ext cx="2017200" cy="145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Apply on numerical features (Year, Mileage, Fuel consumption, Co2 emission, number of door)</a:t>
            </a:r>
            <a:endParaRPr/>
          </a:p>
        </p:txBody>
      </p:sp>
      <p:sp>
        <p:nvSpPr>
          <p:cNvPr id="617" name="Google Shape;617;p52"/>
          <p:cNvSpPr txBox="1"/>
          <p:nvPr>
            <p:ph idx="5" type="subTitle"/>
          </p:nvPr>
        </p:nvSpPr>
        <p:spPr>
          <a:xfrm>
            <a:off x="6296094" y="3202305"/>
            <a:ext cx="20172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Apply on text features (Name, Color)</a:t>
            </a:r>
            <a:endParaRPr/>
          </a:p>
        </p:txBody>
      </p:sp>
      <p:sp>
        <p:nvSpPr>
          <p:cNvPr id="618" name="Google Shape;618;p52"/>
          <p:cNvSpPr/>
          <p:nvPr/>
        </p:nvSpPr>
        <p:spPr>
          <a:xfrm>
            <a:off x="4080147" y="17627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2"/>
          <p:cNvSpPr/>
          <p:nvPr/>
        </p:nvSpPr>
        <p:spPr>
          <a:xfrm>
            <a:off x="6812844" y="17627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p:nvPr/>
        </p:nvSpPr>
        <p:spPr>
          <a:xfrm>
            <a:off x="1585752" y="1939350"/>
            <a:ext cx="507096" cy="557668"/>
          </a:xfrm>
          <a:custGeom>
            <a:rect b="b" l="l" r="r" t="t"/>
            <a:pathLst>
              <a:path extrusionOk="0" h="17331" w="15573">
                <a:moveTo>
                  <a:pt x="8385" y="1631"/>
                </a:moveTo>
                <a:lnTo>
                  <a:pt x="8512" y="1657"/>
                </a:lnTo>
                <a:lnTo>
                  <a:pt x="8614" y="1733"/>
                </a:lnTo>
                <a:lnTo>
                  <a:pt x="8665" y="1835"/>
                </a:lnTo>
                <a:lnTo>
                  <a:pt x="8691" y="1962"/>
                </a:lnTo>
                <a:lnTo>
                  <a:pt x="8691" y="2854"/>
                </a:lnTo>
                <a:lnTo>
                  <a:pt x="8665" y="2982"/>
                </a:lnTo>
                <a:lnTo>
                  <a:pt x="8614" y="3084"/>
                </a:lnTo>
                <a:lnTo>
                  <a:pt x="8512" y="3135"/>
                </a:lnTo>
                <a:lnTo>
                  <a:pt x="8385" y="3160"/>
                </a:lnTo>
                <a:lnTo>
                  <a:pt x="8258" y="3135"/>
                </a:lnTo>
                <a:lnTo>
                  <a:pt x="8130" y="3084"/>
                </a:lnTo>
                <a:lnTo>
                  <a:pt x="8079" y="2982"/>
                </a:lnTo>
                <a:lnTo>
                  <a:pt x="8054" y="2854"/>
                </a:lnTo>
                <a:lnTo>
                  <a:pt x="8054" y="1962"/>
                </a:lnTo>
                <a:lnTo>
                  <a:pt x="8079" y="1835"/>
                </a:lnTo>
                <a:lnTo>
                  <a:pt x="8130" y="1733"/>
                </a:lnTo>
                <a:lnTo>
                  <a:pt x="8258" y="1657"/>
                </a:lnTo>
                <a:lnTo>
                  <a:pt x="8385" y="1631"/>
                </a:lnTo>
                <a:close/>
                <a:moveTo>
                  <a:pt x="9532" y="1631"/>
                </a:moveTo>
                <a:lnTo>
                  <a:pt x="9659" y="1657"/>
                </a:lnTo>
                <a:lnTo>
                  <a:pt x="9761" y="1733"/>
                </a:lnTo>
                <a:lnTo>
                  <a:pt x="9838" y="1835"/>
                </a:lnTo>
                <a:lnTo>
                  <a:pt x="9863" y="1962"/>
                </a:lnTo>
                <a:lnTo>
                  <a:pt x="9863" y="2854"/>
                </a:lnTo>
                <a:lnTo>
                  <a:pt x="9838" y="2982"/>
                </a:lnTo>
                <a:lnTo>
                  <a:pt x="9761" y="3084"/>
                </a:lnTo>
                <a:lnTo>
                  <a:pt x="9659" y="3135"/>
                </a:lnTo>
                <a:lnTo>
                  <a:pt x="9532" y="3160"/>
                </a:lnTo>
                <a:lnTo>
                  <a:pt x="9404" y="3135"/>
                </a:lnTo>
                <a:lnTo>
                  <a:pt x="9302" y="3084"/>
                </a:lnTo>
                <a:lnTo>
                  <a:pt x="9226" y="2982"/>
                </a:lnTo>
                <a:lnTo>
                  <a:pt x="9200" y="2854"/>
                </a:lnTo>
                <a:lnTo>
                  <a:pt x="9200" y="1962"/>
                </a:lnTo>
                <a:lnTo>
                  <a:pt x="9226" y="1835"/>
                </a:lnTo>
                <a:lnTo>
                  <a:pt x="9302" y="1733"/>
                </a:lnTo>
                <a:lnTo>
                  <a:pt x="9404" y="1657"/>
                </a:lnTo>
                <a:lnTo>
                  <a:pt x="9532" y="1631"/>
                </a:lnTo>
                <a:close/>
                <a:moveTo>
                  <a:pt x="10704" y="1631"/>
                </a:moveTo>
                <a:lnTo>
                  <a:pt x="10832" y="1657"/>
                </a:lnTo>
                <a:lnTo>
                  <a:pt x="10934" y="1733"/>
                </a:lnTo>
                <a:lnTo>
                  <a:pt x="11010" y="1835"/>
                </a:lnTo>
                <a:lnTo>
                  <a:pt x="11035" y="1962"/>
                </a:lnTo>
                <a:lnTo>
                  <a:pt x="11035" y="2854"/>
                </a:lnTo>
                <a:lnTo>
                  <a:pt x="11010" y="2982"/>
                </a:lnTo>
                <a:lnTo>
                  <a:pt x="10934" y="3084"/>
                </a:lnTo>
                <a:lnTo>
                  <a:pt x="10832" y="3135"/>
                </a:lnTo>
                <a:lnTo>
                  <a:pt x="10704" y="3160"/>
                </a:lnTo>
                <a:lnTo>
                  <a:pt x="10577" y="3135"/>
                </a:lnTo>
                <a:lnTo>
                  <a:pt x="10475" y="3084"/>
                </a:lnTo>
                <a:lnTo>
                  <a:pt x="10398" y="2982"/>
                </a:lnTo>
                <a:lnTo>
                  <a:pt x="10373" y="2854"/>
                </a:lnTo>
                <a:lnTo>
                  <a:pt x="10373" y="1962"/>
                </a:lnTo>
                <a:lnTo>
                  <a:pt x="10398" y="1835"/>
                </a:lnTo>
                <a:lnTo>
                  <a:pt x="10475" y="1733"/>
                </a:lnTo>
                <a:lnTo>
                  <a:pt x="10577" y="1657"/>
                </a:lnTo>
                <a:lnTo>
                  <a:pt x="10704" y="1631"/>
                </a:lnTo>
                <a:close/>
                <a:moveTo>
                  <a:pt x="12794" y="2651"/>
                </a:moveTo>
                <a:lnTo>
                  <a:pt x="12794" y="5811"/>
                </a:lnTo>
                <a:lnTo>
                  <a:pt x="11545" y="5811"/>
                </a:lnTo>
                <a:lnTo>
                  <a:pt x="11545" y="5607"/>
                </a:lnTo>
                <a:lnTo>
                  <a:pt x="11520" y="5454"/>
                </a:lnTo>
                <a:lnTo>
                  <a:pt x="11469" y="5301"/>
                </a:lnTo>
                <a:lnTo>
                  <a:pt x="11392" y="5148"/>
                </a:lnTo>
                <a:lnTo>
                  <a:pt x="11290" y="5021"/>
                </a:lnTo>
                <a:lnTo>
                  <a:pt x="11163" y="4919"/>
                </a:lnTo>
                <a:lnTo>
                  <a:pt x="11035" y="4842"/>
                </a:lnTo>
                <a:lnTo>
                  <a:pt x="10857" y="4791"/>
                </a:lnTo>
                <a:lnTo>
                  <a:pt x="10704" y="4766"/>
                </a:lnTo>
                <a:lnTo>
                  <a:pt x="10526" y="4791"/>
                </a:lnTo>
                <a:lnTo>
                  <a:pt x="10373" y="4842"/>
                </a:lnTo>
                <a:lnTo>
                  <a:pt x="10245" y="4919"/>
                </a:lnTo>
                <a:lnTo>
                  <a:pt x="10118" y="5021"/>
                </a:lnTo>
                <a:lnTo>
                  <a:pt x="9991" y="4919"/>
                </a:lnTo>
                <a:lnTo>
                  <a:pt x="9863" y="4842"/>
                </a:lnTo>
                <a:lnTo>
                  <a:pt x="9710" y="4791"/>
                </a:lnTo>
                <a:lnTo>
                  <a:pt x="9532" y="4766"/>
                </a:lnTo>
                <a:lnTo>
                  <a:pt x="9379" y="4791"/>
                </a:lnTo>
                <a:lnTo>
                  <a:pt x="9226" y="4842"/>
                </a:lnTo>
                <a:lnTo>
                  <a:pt x="9073" y="4919"/>
                </a:lnTo>
                <a:lnTo>
                  <a:pt x="8946" y="5021"/>
                </a:lnTo>
                <a:lnTo>
                  <a:pt x="8844" y="4919"/>
                </a:lnTo>
                <a:lnTo>
                  <a:pt x="8691" y="4842"/>
                </a:lnTo>
                <a:lnTo>
                  <a:pt x="8538" y="4791"/>
                </a:lnTo>
                <a:lnTo>
                  <a:pt x="8385" y="4766"/>
                </a:lnTo>
                <a:lnTo>
                  <a:pt x="8207" y="4791"/>
                </a:lnTo>
                <a:lnTo>
                  <a:pt x="8054" y="4842"/>
                </a:lnTo>
                <a:lnTo>
                  <a:pt x="7901" y="4919"/>
                </a:lnTo>
                <a:lnTo>
                  <a:pt x="7799" y="5021"/>
                </a:lnTo>
                <a:lnTo>
                  <a:pt x="7671" y="4919"/>
                </a:lnTo>
                <a:lnTo>
                  <a:pt x="7518" y="4842"/>
                </a:lnTo>
                <a:lnTo>
                  <a:pt x="7365" y="4791"/>
                </a:lnTo>
                <a:lnTo>
                  <a:pt x="7213" y="4766"/>
                </a:lnTo>
                <a:lnTo>
                  <a:pt x="7034" y="4791"/>
                </a:lnTo>
                <a:lnTo>
                  <a:pt x="6881" y="4842"/>
                </a:lnTo>
                <a:lnTo>
                  <a:pt x="6754" y="4919"/>
                </a:lnTo>
                <a:lnTo>
                  <a:pt x="6626" y="5021"/>
                </a:lnTo>
                <a:lnTo>
                  <a:pt x="6524" y="5148"/>
                </a:lnTo>
                <a:lnTo>
                  <a:pt x="6448" y="5301"/>
                </a:lnTo>
                <a:lnTo>
                  <a:pt x="6397" y="5454"/>
                </a:lnTo>
                <a:lnTo>
                  <a:pt x="6372" y="5607"/>
                </a:lnTo>
                <a:lnTo>
                  <a:pt x="6372" y="5811"/>
                </a:lnTo>
                <a:lnTo>
                  <a:pt x="5709" y="5811"/>
                </a:lnTo>
                <a:lnTo>
                  <a:pt x="5709" y="5607"/>
                </a:lnTo>
                <a:lnTo>
                  <a:pt x="5709" y="5454"/>
                </a:lnTo>
                <a:lnTo>
                  <a:pt x="5658" y="5301"/>
                </a:lnTo>
                <a:lnTo>
                  <a:pt x="5581" y="5148"/>
                </a:lnTo>
                <a:lnTo>
                  <a:pt x="5480" y="5021"/>
                </a:lnTo>
                <a:lnTo>
                  <a:pt x="5352" y="4919"/>
                </a:lnTo>
                <a:lnTo>
                  <a:pt x="5199" y="4842"/>
                </a:lnTo>
                <a:lnTo>
                  <a:pt x="5046" y="4791"/>
                </a:lnTo>
                <a:lnTo>
                  <a:pt x="4893" y="4766"/>
                </a:lnTo>
                <a:lnTo>
                  <a:pt x="4715" y="4791"/>
                </a:lnTo>
                <a:lnTo>
                  <a:pt x="4562" y="4842"/>
                </a:lnTo>
                <a:lnTo>
                  <a:pt x="4409" y="4919"/>
                </a:lnTo>
                <a:lnTo>
                  <a:pt x="4282" y="5021"/>
                </a:lnTo>
                <a:lnTo>
                  <a:pt x="4180" y="5148"/>
                </a:lnTo>
                <a:lnTo>
                  <a:pt x="4103" y="5301"/>
                </a:lnTo>
                <a:lnTo>
                  <a:pt x="4052" y="5454"/>
                </a:lnTo>
                <a:lnTo>
                  <a:pt x="4052" y="5607"/>
                </a:lnTo>
                <a:lnTo>
                  <a:pt x="4052" y="5811"/>
                </a:lnTo>
                <a:lnTo>
                  <a:pt x="2778" y="5811"/>
                </a:lnTo>
                <a:lnTo>
                  <a:pt x="2778" y="2651"/>
                </a:lnTo>
                <a:lnTo>
                  <a:pt x="7544" y="2651"/>
                </a:lnTo>
                <a:lnTo>
                  <a:pt x="7544" y="2854"/>
                </a:lnTo>
                <a:lnTo>
                  <a:pt x="7544" y="3007"/>
                </a:lnTo>
                <a:lnTo>
                  <a:pt x="7595" y="3160"/>
                </a:lnTo>
                <a:lnTo>
                  <a:pt x="7671" y="3313"/>
                </a:lnTo>
                <a:lnTo>
                  <a:pt x="7773" y="3441"/>
                </a:lnTo>
                <a:lnTo>
                  <a:pt x="7901" y="3543"/>
                </a:lnTo>
                <a:lnTo>
                  <a:pt x="8054" y="3619"/>
                </a:lnTo>
                <a:lnTo>
                  <a:pt x="8207" y="3670"/>
                </a:lnTo>
                <a:lnTo>
                  <a:pt x="8538" y="3670"/>
                </a:lnTo>
                <a:lnTo>
                  <a:pt x="8691" y="3619"/>
                </a:lnTo>
                <a:lnTo>
                  <a:pt x="8844" y="3543"/>
                </a:lnTo>
                <a:lnTo>
                  <a:pt x="8946" y="3441"/>
                </a:lnTo>
                <a:lnTo>
                  <a:pt x="9073" y="3543"/>
                </a:lnTo>
                <a:lnTo>
                  <a:pt x="9226" y="3619"/>
                </a:lnTo>
                <a:lnTo>
                  <a:pt x="9379" y="3670"/>
                </a:lnTo>
                <a:lnTo>
                  <a:pt x="9710" y="3670"/>
                </a:lnTo>
                <a:lnTo>
                  <a:pt x="9863" y="3619"/>
                </a:lnTo>
                <a:lnTo>
                  <a:pt x="9991" y="3543"/>
                </a:lnTo>
                <a:lnTo>
                  <a:pt x="10118" y="3441"/>
                </a:lnTo>
                <a:lnTo>
                  <a:pt x="10245" y="3543"/>
                </a:lnTo>
                <a:lnTo>
                  <a:pt x="10373" y="3619"/>
                </a:lnTo>
                <a:lnTo>
                  <a:pt x="10526" y="3670"/>
                </a:lnTo>
                <a:lnTo>
                  <a:pt x="10857" y="3670"/>
                </a:lnTo>
                <a:lnTo>
                  <a:pt x="11035" y="3619"/>
                </a:lnTo>
                <a:lnTo>
                  <a:pt x="11163" y="3543"/>
                </a:lnTo>
                <a:lnTo>
                  <a:pt x="11290" y="3441"/>
                </a:lnTo>
                <a:lnTo>
                  <a:pt x="11392" y="3313"/>
                </a:lnTo>
                <a:lnTo>
                  <a:pt x="11469" y="3160"/>
                </a:lnTo>
                <a:lnTo>
                  <a:pt x="11520" y="3007"/>
                </a:lnTo>
                <a:lnTo>
                  <a:pt x="11545" y="2854"/>
                </a:lnTo>
                <a:lnTo>
                  <a:pt x="11545" y="2651"/>
                </a:lnTo>
                <a:close/>
                <a:moveTo>
                  <a:pt x="4893" y="5276"/>
                </a:moveTo>
                <a:lnTo>
                  <a:pt x="5021" y="5301"/>
                </a:lnTo>
                <a:lnTo>
                  <a:pt x="5123" y="5378"/>
                </a:lnTo>
                <a:lnTo>
                  <a:pt x="5174" y="5480"/>
                </a:lnTo>
                <a:lnTo>
                  <a:pt x="5199" y="5607"/>
                </a:lnTo>
                <a:lnTo>
                  <a:pt x="5199" y="6499"/>
                </a:lnTo>
                <a:lnTo>
                  <a:pt x="5174" y="6626"/>
                </a:lnTo>
                <a:lnTo>
                  <a:pt x="5123" y="6728"/>
                </a:lnTo>
                <a:lnTo>
                  <a:pt x="5021" y="6805"/>
                </a:lnTo>
                <a:lnTo>
                  <a:pt x="4893" y="6830"/>
                </a:lnTo>
                <a:lnTo>
                  <a:pt x="4766" y="6805"/>
                </a:lnTo>
                <a:lnTo>
                  <a:pt x="4638" y="6728"/>
                </a:lnTo>
                <a:lnTo>
                  <a:pt x="4588" y="6626"/>
                </a:lnTo>
                <a:lnTo>
                  <a:pt x="4562" y="6499"/>
                </a:lnTo>
                <a:lnTo>
                  <a:pt x="4562" y="5607"/>
                </a:lnTo>
                <a:lnTo>
                  <a:pt x="4588" y="5480"/>
                </a:lnTo>
                <a:lnTo>
                  <a:pt x="4638" y="5378"/>
                </a:lnTo>
                <a:lnTo>
                  <a:pt x="4766" y="5301"/>
                </a:lnTo>
                <a:lnTo>
                  <a:pt x="4893" y="5276"/>
                </a:lnTo>
                <a:close/>
                <a:moveTo>
                  <a:pt x="7213" y="5276"/>
                </a:moveTo>
                <a:lnTo>
                  <a:pt x="7340" y="5301"/>
                </a:lnTo>
                <a:lnTo>
                  <a:pt x="7442" y="5378"/>
                </a:lnTo>
                <a:lnTo>
                  <a:pt x="7518" y="5480"/>
                </a:lnTo>
                <a:lnTo>
                  <a:pt x="7544" y="5607"/>
                </a:lnTo>
                <a:lnTo>
                  <a:pt x="7544" y="6499"/>
                </a:lnTo>
                <a:lnTo>
                  <a:pt x="7518" y="6626"/>
                </a:lnTo>
                <a:lnTo>
                  <a:pt x="7442" y="6728"/>
                </a:lnTo>
                <a:lnTo>
                  <a:pt x="7340" y="6805"/>
                </a:lnTo>
                <a:lnTo>
                  <a:pt x="7213" y="6830"/>
                </a:lnTo>
                <a:lnTo>
                  <a:pt x="7085" y="6805"/>
                </a:lnTo>
                <a:lnTo>
                  <a:pt x="6983" y="6728"/>
                </a:lnTo>
                <a:lnTo>
                  <a:pt x="6907" y="6626"/>
                </a:lnTo>
                <a:lnTo>
                  <a:pt x="6881" y="6499"/>
                </a:lnTo>
                <a:lnTo>
                  <a:pt x="6881" y="5607"/>
                </a:lnTo>
                <a:lnTo>
                  <a:pt x="6907" y="5480"/>
                </a:lnTo>
                <a:lnTo>
                  <a:pt x="6983" y="5378"/>
                </a:lnTo>
                <a:lnTo>
                  <a:pt x="7085" y="5301"/>
                </a:lnTo>
                <a:lnTo>
                  <a:pt x="7213" y="5276"/>
                </a:lnTo>
                <a:close/>
                <a:moveTo>
                  <a:pt x="8385" y="5276"/>
                </a:moveTo>
                <a:lnTo>
                  <a:pt x="8512" y="5301"/>
                </a:lnTo>
                <a:lnTo>
                  <a:pt x="8614" y="5378"/>
                </a:lnTo>
                <a:lnTo>
                  <a:pt x="8665" y="5480"/>
                </a:lnTo>
                <a:lnTo>
                  <a:pt x="8691" y="5607"/>
                </a:lnTo>
                <a:lnTo>
                  <a:pt x="8691" y="6499"/>
                </a:lnTo>
                <a:lnTo>
                  <a:pt x="8665" y="6626"/>
                </a:lnTo>
                <a:lnTo>
                  <a:pt x="8614" y="6728"/>
                </a:lnTo>
                <a:lnTo>
                  <a:pt x="8512" y="6805"/>
                </a:lnTo>
                <a:lnTo>
                  <a:pt x="8385" y="6830"/>
                </a:lnTo>
                <a:lnTo>
                  <a:pt x="8258" y="6805"/>
                </a:lnTo>
                <a:lnTo>
                  <a:pt x="8130" y="6728"/>
                </a:lnTo>
                <a:lnTo>
                  <a:pt x="8079" y="6626"/>
                </a:lnTo>
                <a:lnTo>
                  <a:pt x="8054" y="6499"/>
                </a:lnTo>
                <a:lnTo>
                  <a:pt x="8054" y="5607"/>
                </a:lnTo>
                <a:lnTo>
                  <a:pt x="8079" y="5480"/>
                </a:lnTo>
                <a:lnTo>
                  <a:pt x="8130" y="5378"/>
                </a:lnTo>
                <a:lnTo>
                  <a:pt x="8258" y="5301"/>
                </a:lnTo>
                <a:lnTo>
                  <a:pt x="8385" y="5276"/>
                </a:lnTo>
                <a:close/>
                <a:moveTo>
                  <a:pt x="9532" y="5276"/>
                </a:moveTo>
                <a:lnTo>
                  <a:pt x="9659" y="5301"/>
                </a:lnTo>
                <a:lnTo>
                  <a:pt x="9761" y="5378"/>
                </a:lnTo>
                <a:lnTo>
                  <a:pt x="9838" y="5480"/>
                </a:lnTo>
                <a:lnTo>
                  <a:pt x="9863" y="5607"/>
                </a:lnTo>
                <a:lnTo>
                  <a:pt x="9863" y="6499"/>
                </a:lnTo>
                <a:lnTo>
                  <a:pt x="9838" y="6626"/>
                </a:lnTo>
                <a:lnTo>
                  <a:pt x="9761" y="6728"/>
                </a:lnTo>
                <a:lnTo>
                  <a:pt x="9659" y="6805"/>
                </a:lnTo>
                <a:lnTo>
                  <a:pt x="9532" y="6830"/>
                </a:lnTo>
                <a:lnTo>
                  <a:pt x="9404" y="6805"/>
                </a:lnTo>
                <a:lnTo>
                  <a:pt x="9302" y="6728"/>
                </a:lnTo>
                <a:lnTo>
                  <a:pt x="9226" y="6626"/>
                </a:lnTo>
                <a:lnTo>
                  <a:pt x="9200" y="6499"/>
                </a:lnTo>
                <a:lnTo>
                  <a:pt x="9200" y="5607"/>
                </a:lnTo>
                <a:lnTo>
                  <a:pt x="9226" y="5480"/>
                </a:lnTo>
                <a:lnTo>
                  <a:pt x="9302" y="5378"/>
                </a:lnTo>
                <a:lnTo>
                  <a:pt x="9404" y="5301"/>
                </a:lnTo>
                <a:lnTo>
                  <a:pt x="9532" y="5276"/>
                </a:lnTo>
                <a:close/>
                <a:moveTo>
                  <a:pt x="10704" y="5276"/>
                </a:moveTo>
                <a:lnTo>
                  <a:pt x="10832" y="5301"/>
                </a:lnTo>
                <a:lnTo>
                  <a:pt x="10934" y="5378"/>
                </a:lnTo>
                <a:lnTo>
                  <a:pt x="11010" y="5480"/>
                </a:lnTo>
                <a:lnTo>
                  <a:pt x="11035" y="5607"/>
                </a:lnTo>
                <a:lnTo>
                  <a:pt x="11035" y="6499"/>
                </a:lnTo>
                <a:lnTo>
                  <a:pt x="11010" y="6626"/>
                </a:lnTo>
                <a:lnTo>
                  <a:pt x="10934" y="6728"/>
                </a:lnTo>
                <a:lnTo>
                  <a:pt x="10832" y="6805"/>
                </a:lnTo>
                <a:lnTo>
                  <a:pt x="10704" y="6830"/>
                </a:lnTo>
                <a:lnTo>
                  <a:pt x="10577" y="6805"/>
                </a:lnTo>
                <a:lnTo>
                  <a:pt x="10475" y="6728"/>
                </a:lnTo>
                <a:lnTo>
                  <a:pt x="10398" y="6626"/>
                </a:lnTo>
                <a:lnTo>
                  <a:pt x="10373" y="6499"/>
                </a:lnTo>
                <a:lnTo>
                  <a:pt x="10373" y="5607"/>
                </a:lnTo>
                <a:lnTo>
                  <a:pt x="10398" y="5480"/>
                </a:lnTo>
                <a:lnTo>
                  <a:pt x="10475" y="5378"/>
                </a:lnTo>
                <a:lnTo>
                  <a:pt x="10577" y="5301"/>
                </a:lnTo>
                <a:lnTo>
                  <a:pt x="10704" y="5276"/>
                </a:lnTo>
                <a:close/>
                <a:moveTo>
                  <a:pt x="12794" y="6321"/>
                </a:moveTo>
                <a:lnTo>
                  <a:pt x="12794" y="9455"/>
                </a:lnTo>
                <a:lnTo>
                  <a:pt x="11545" y="9455"/>
                </a:lnTo>
                <a:lnTo>
                  <a:pt x="11545" y="9277"/>
                </a:lnTo>
                <a:lnTo>
                  <a:pt x="11520" y="9099"/>
                </a:lnTo>
                <a:lnTo>
                  <a:pt x="11469" y="8946"/>
                </a:lnTo>
                <a:lnTo>
                  <a:pt x="11392" y="8818"/>
                </a:lnTo>
                <a:lnTo>
                  <a:pt x="11290" y="8691"/>
                </a:lnTo>
                <a:lnTo>
                  <a:pt x="11163" y="8589"/>
                </a:lnTo>
                <a:lnTo>
                  <a:pt x="11035" y="8512"/>
                </a:lnTo>
                <a:lnTo>
                  <a:pt x="10857" y="8461"/>
                </a:lnTo>
                <a:lnTo>
                  <a:pt x="10704" y="8436"/>
                </a:lnTo>
                <a:lnTo>
                  <a:pt x="10526" y="8461"/>
                </a:lnTo>
                <a:lnTo>
                  <a:pt x="10373" y="8512"/>
                </a:lnTo>
                <a:lnTo>
                  <a:pt x="10245" y="8589"/>
                </a:lnTo>
                <a:lnTo>
                  <a:pt x="10118" y="8665"/>
                </a:lnTo>
                <a:lnTo>
                  <a:pt x="9991" y="8589"/>
                </a:lnTo>
                <a:lnTo>
                  <a:pt x="9863" y="8512"/>
                </a:lnTo>
                <a:lnTo>
                  <a:pt x="9710" y="8461"/>
                </a:lnTo>
                <a:lnTo>
                  <a:pt x="9532" y="8436"/>
                </a:lnTo>
                <a:lnTo>
                  <a:pt x="9379" y="8461"/>
                </a:lnTo>
                <a:lnTo>
                  <a:pt x="9200" y="8512"/>
                </a:lnTo>
                <a:lnTo>
                  <a:pt x="9073" y="8589"/>
                </a:lnTo>
                <a:lnTo>
                  <a:pt x="8946" y="8691"/>
                </a:lnTo>
                <a:lnTo>
                  <a:pt x="8844" y="8818"/>
                </a:lnTo>
                <a:lnTo>
                  <a:pt x="8767" y="8946"/>
                </a:lnTo>
                <a:lnTo>
                  <a:pt x="8716" y="9099"/>
                </a:lnTo>
                <a:lnTo>
                  <a:pt x="8691" y="9277"/>
                </a:lnTo>
                <a:lnTo>
                  <a:pt x="8691" y="9455"/>
                </a:lnTo>
                <a:lnTo>
                  <a:pt x="8054" y="9455"/>
                </a:lnTo>
                <a:lnTo>
                  <a:pt x="8054" y="9277"/>
                </a:lnTo>
                <a:lnTo>
                  <a:pt x="8028" y="9099"/>
                </a:lnTo>
                <a:lnTo>
                  <a:pt x="7977" y="8946"/>
                </a:lnTo>
                <a:lnTo>
                  <a:pt x="7901" y="8818"/>
                </a:lnTo>
                <a:lnTo>
                  <a:pt x="7799" y="8691"/>
                </a:lnTo>
                <a:lnTo>
                  <a:pt x="7671" y="8589"/>
                </a:lnTo>
                <a:lnTo>
                  <a:pt x="7544" y="8512"/>
                </a:lnTo>
                <a:lnTo>
                  <a:pt x="7365" y="8461"/>
                </a:lnTo>
                <a:lnTo>
                  <a:pt x="7213" y="8436"/>
                </a:lnTo>
                <a:lnTo>
                  <a:pt x="7034" y="8461"/>
                </a:lnTo>
                <a:lnTo>
                  <a:pt x="6881" y="8512"/>
                </a:lnTo>
                <a:lnTo>
                  <a:pt x="6754" y="8589"/>
                </a:lnTo>
                <a:lnTo>
                  <a:pt x="6626" y="8665"/>
                </a:lnTo>
                <a:lnTo>
                  <a:pt x="6499" y="8589"/>
                </a:lnTo>
                <a:lnTo>
                  <a:pt x="6372" y="8512"/>
                </a:lnTo>
                <a:lnTo>
                  <a:pt x="6219" y="8461"/>
                </a:lnTo>
                <a:lnTo>
                  <a:pt x="6040" y="8436"/>
                </a:lnTo>
                <a:lnTo>
                  <a:pt x="5887" y="8461"/>
                </a:lnTo>
                <a:lnTo>
                  <a:pt x="5734" y="8512"/>
                </a:lnTo>
                <a:lnTo>
                  <a:pt x="5581" y="8589"/>
                </a:lnTo>
                <a:lnTo>
                  <a:pt x="5454" y="8665"/>
                </a:lnTo>
                <a:lnTo>
                  <a:pt x="5352" y="8589"/>
                </a:lnTo>
                <a:lnTo>
                  <a:pt x="5199" y="8512"/>
                </a:lnTo>
                <a:lnTo>
                  <a:pt x="5046" y="8461"/>
                </a:lnTo>
                <a:lnTo>
                  <a:pt x="4893" y="8436"/>
                </a:lnTo>
                <a:lnTo>
                  <a:pt x="4715" y="8461"/>
                </a:lnTo>
                <a:lnTo>
                  <a:pt x="4562" y="8512"/>
                </a:lnTo>
                <a:lnTo>
                  <a:pt x="4409" y="8589"/>
                </a:lnTo>
                <a:lnTo>
                  <a:pt x="4282" y="8691"/>
                </a:lnTo>
                <a:lnTo>
                  <a:pt x="4180" y="8818"/>
                </a:lnTo>
                <a:lnTo>
                  <a:pt x="4103" y="8946"/>
                </a:lnTo>
                <a:lnTo>
                  <a:pt x="4052" y="9099"/>
                </a:lnTo>
                <a:lnTo>
                  <a:pt x="4052" y="9277"/>
                </a:lnTo>
                <a:lnTo>
                  <a:pt x="4052" y="9455"/>
                </a:lnTo>
                <a:lnTo>
                  <a:pt x="2778" y="9455"/>
                </a:lnTo>
                <a:lnTo>
                  <a:pt x="2778" y="6321"/>
                </a:lnTo>
                <a:lnTo>
                  <a:pt x="4052" y="6321"/>
                </a:lnTo>
                <a:lnTo>
                  <a:pt x="4052" y="6499"/>
                </a:lnTo>
                <a:lnTo>
                  <a:pt x="4052" y="6677"/>
                </a:lnTo>
                <a:lnTo>
                  <a:pt x="4103" y="6830"/>
                </a:lnTo>
                <a:lnTo>
                  <a:pt x="4180" y="6958"/>
                </a:lnTo>
                <a:lnTo>
                  <a:pt x="4282" y="7085"/>
                </a:lnTo>
                <a:lnTo>
                  <a:pt x="4409" y="7187"/>
                </a:lnTo>
                <a:lnTo>
                  <a:pt x="4562" y="7264"/>
                </a:lnTo>
                <a:lnTo>
                  <a:pt x="4715" y="7314"/>
                </a:lnTo>
                <a:lnTo>
                  <a:pt x="4893" y="7340"/>
                </a:lnTo>
                <a:lnTo>
                  <a:pt x="5046" y="7314"/>
                </a:lnTo>
                <a:lnTo>
                  <a:pt x="5199" y="7264"/>
                </a:lnTo>
                <a:lnTo>
                  <a:pt x="5352" y="7187"/>
                </a:lnTo>
                <a:lnTo>
                  <a:pt x="5480" y="7085"/>
                </a:lnTo>
                <a:lnTo>
                  <a:pt x="5581" y="6958"/>
                </a:lnTo>
                <a:lnTo>
                  <a:pt x="5658" y="6830"/>
                </a:lnTo>
                <a:lnTo>
                  <a:pt x="5709" y="6677"/>
                </a:lnTo>
                <a:lnTo>
                  <a:pt x="5709" y="6499"/>
                </a:lnTo>
                <a:lnTo>
                  <a:pt x="5709" y="6321"/>
                </a:lnTo>
                <a:lnTo>
                  <a:pt x="6372" y="6321"/>
                </a:lnTo>
                <a:lnTo>
                  <a:pt x="6372" y="6499"/>
                </a:lnTo>
                <a:lnTo>
                  <a:pt x="6397" y="6677"/>
                </a:lnTo>
                <a:lnTo>
                  <a:pt x="6448" y="6830"/>
                </a:lnTo>
                <a:lnTo>
                  <a:pt x="6524" y="6958"/>
                </a:lnTo>
                <a:lnTo>
                  <a:pt x="6626" y="7085"/>
                </a:lnTo>
                <a:lnTo>
                  <a:pt x="6754" y="7187"/>
                </a:lnTo>
                <a:lnTo>
                  <a:pt x="6881" y="7264"/>
                </a:lnTo>
                <a:lnTo>
                  <a:pt x="7034" y="7314"/>
                </a:lnTo>
                <a:lnTo>
                  <a:pt x="7213" y="7340"/>
                </a:lnTo>
                <a:lnTo>
                  <a:pt x="7365" y="7314"/>
                </a:lnTo>
                <a:lnTo>
                  <a:pt x="7518" y="7264"/>
                </a:lnTo>
                <a:lnTo>
                  <a:pt x="7671" y="7213"/>
                </a:lnTo>
                <a:lnTo>
                  <a:pt x="7799" y="7111"/>
                </a:lnTo>
                <a:lnTo>
                  <a:pt x="7901" y="7213"/>
                </a:lnTo>
                <a:lnTo>
                  <a:pt x="8054" y="7264"/>
                </a:lnTo>
                <a:lnTo>
                  <a:pt x="8207" y="7314"/>
                </a:lnTo>
                <a:lnTo>
                  <a:pt x="8385" y="7340"/>
                </a:lnTo>
                <a:lnTo>
                  <a:pt x="8538" y="7314"/>
                </a:lnTo>
                <a:lnTo>
                  <a:pt x="8691" y="7264"/>
                </a:lnTo>
                <a:lnTo>
                  <a:pt x="8844" y="7213"/>
                </a:lnTo>
                <a:lnTo>
                  <a:pt x="8946" y="7111"/>
                </a:lnTo>
                <a:lnTo>
                  <a:pt x="9073" y="7213"/>
                </a:lnTo>
                <a:lnTo>
                  <a:pt x="9226" y="7264"/>
                </a:lnTo>
                <a:lnTo>
                  <a:pt x="9379" y="7314"/>
                </a:lnTo>
                <a:lnTo>
                  <a:pt x="9532" y="7340"/>
                </a:lnTo>
                <a:lnTo>
                  <a:pt x="9710" y="7314"/>
                </a:lnTo>
                <a:lnTo>
                  <a:pt x="9863" y="7264"/>
                </a:lnTo>
                <a:lnTo>
                  <a:pt x="9991" y="7213"/>
                </a:lnTo>
                <a:lnTo>
                  <a:pt x="10118" y="7111"/>
                </a:lnTo>
                <a:lnTo>
                  <a:pt x="10245" y="7213"/>
                </a:lnTo>
                <a:lnTo>
                  <a:pt x="10373" y="7264"/>
                </a:lnTo>
                <a:lnTo>
                  <a:pt x="10526" y="7314"/>
                </a:lnTo>
                <a:lnTo>
                  <a:pt x="10704" y="7340"/>
                </a:lnTo>
                <a:lnTo>
                  <a:pt x="10857" y="7314"/>
                </a:lnTo>
                <a:lnTo>
                  <a:pt x="11035" y="7264"/>
                </a:lnTo>
                <a:lnTo>
                  <a:pt x="11163" y="7187"/>
                </a:lnTo>
                <a:lnTo>
                  <a:pt x="11290" y="7085"/>
                </a:lnTo>
                <a:lnTo>
                  <a:pt x="11392" y="6958"/>
                </a:lnTo>
                <a:lnTo>
                  <a:pt x="11469" y="6830"/>
                </a:lnTo>
                <a:lnTo>
                  <a:pt x="11520" y="6677"/>
                </a:lnTo>
                <a:lnTo>
                  <a:pt x="11545" y="6499"/>
                </a:lnTo>
                <a:lnTo>
                  <a:pt x="11545" y="6321"/>
                </a:lnTo>
                <a:close/>
                <a:moveTo>
                  <a:pt x="4893" y="8946"/>
                </a:moveTo>
                <a:lnTo>
                  <a:pt x="5021" y="8971"/>
                </a:lnTo>
                <a:lnTo>
                  <a:pt x="5123" y="9048"/>
                </a:lnTo>
                <a:lnTo>
                  <a:pt x="5174" y="9149"/>
                </a:lnTo>
                <a:lnTo>
                  <a:pt x="5199" y="9277"/>
                </a:lnTo>
                <a:lnTo>
                  <a:pt x="5199" y="10169"/>
                </a:lnTo>
                <a:lnTo>
                  <a:pt x="5174" y="10296"/>
                </a:lnTo>
                <a:lnTo>
                  <a:pt x="5123" y="10398"/>
                </a:lnTo>
                <a:lnTo>
                  <a:pt x="5021" y="10475"/>
                </a:lnTo>
                <a:lnTo>
                  <a:pt x="4893" y="10500"/>
                </a:lnTo>
                <a:lnTo>
                  <a:pt x="4766" y="10475"/>
                </a:lnTo>
                <a:lnTo>
                  <a:pt x="4638" y="10398"/>
                </a:lnTo>
                <a:lnTo>
                  <a:pt x="4588" y="10296"/>
                </a:lnTo>
                <a:lnTo>
                  <a:pt x="4562" y="10169"/>
                </a:lnTo>
                <a:lnTo>
                  <a:pt x="4562" y="9277"/>
                </a:lnTo>
                <a:lnTo>
                  <a:pt x="4588" y="9149"/>
                </a:lnTo>
                <a:lnTo>
                  <a:pt x="4638" y="9048"/>
                </a:lnTo>
                <a:lnTo>
                  <a:pt x="4766" y="8971"/>
                </a:lnTo>
                <a:lnTo>
                  <a:pt x="4893" y="8946"/>
                </a:lnTo>
                <a:close/>
                <a:moveTo>
                  <a:pt x="6040" y="8946"/>
                </a:moveTo>
                <a:lnTo>
                  <a:pt x="6168" y="8971"/>
                </a:lnTo>
                <a:lnTo>
                  <a:pt x="6270" y="9048"/>
                </a:lnTo>
                <a:lnTo>
                  <a:pt x="6346" y="9149"/>
                </a:lnTo>
                <a:lnTo>
                  <a:pt x="6372" y="9277"/>
                </a:lnTo>
                <a:lnTo>
                  <a:pt x="6372" y="10169"/>
                </a:lnTo>
                <a:lnTo>
                  <a:pt x="6346" y="10296"/>
                </a:lnTo>
                <a:lnTo>
                  <a:pt x="6270" y="10398"/>
                </a:lnTo>
                <a:lnTo>
                  <a:pt x="6168" y="10475"/>
                </a:lnTo>
                <a:lnTo>
                  <a:pt x="6040" y="10500"/>
                </a:lnTo>
                <a:lnTo>
                  <a:pt x="5913" y="10475"/>
                </a:lnTo>
                <a:lnTo>
                  <a:pt x="5811" y="10398"/>
                </a:lnTo>
                <a:lnTo>
                  <a:pt x="5734" y="10296"/>
                </a:lnTo>
                <a:lnTo>
                  <a:pt x="5709" y="10169"/>
                </a:lnTo>
                <a:lnTo>
                  <a:pt x="5709" y="9277"/>
                </a:lnTo>
                <a:lnTo>
                  <a:pt x="5734" y="9149"/>
                </a:lnTo>
                <a:lnTo>
                  <a:pt x="5811" y="9048"/>
                </a:lnTo>
                <a:lnTo>
                  <a:pt x="5913" y="8971"/>
                </a:lnTo>
                <a:lnTo>
                  <a:pt x="6040" y="8946"/>
                </a:lnTo>
                <a:close/>
                <a:moveTo>
                  <a:pt x="7213" y="8946"/>
                </a:moveTo>
                <a:lnTo>
                  <a:pt x="7340" y="8971"/>
                </a:lnTo>
                <a:lnTo>
                  <a:pt x="7442" y="9048"/>
                </a:lnTo>
                <a:lnTo>
                  <a:pt x="7518" y="9149"/>
                </a:lnTo>
                <a:lnTo>
                  <a:pt x="7544" y="9277"/>
                </a:lnTo>
                <a:lnTo>
                  <a:pt x="7544" y="10169"/>
                </a:lnTo>
                <a:lnTo>
                  <a:pt x="7518" y="10296"/>
                </a:lnTo>
                <a:lnTo>
                  <a:pt x="7442" y="10398"/>
                </a:lnTo>
                <a:lnTo>
                  <a:pt x="7340" y="10475"/>
                </a:lnTo>
                <a:lnTo>
                  <a:pt x="7213" y="10500"/>
                </a:lnTo>
                <a:lnTo>
                  <a:pt x="7085" y="10475"/>
                </a:lnTo>
                <a:lnTo>
                  <a:pt x="6983" y="10398"/>
                </a:lnTo>
                <a:lnTo>
                  <a:pt x="6907" y="10296"/>
                </a:lnTo>
                <a:lnTo>
                  <a:pt x="6881" y="10169"/>
                </a:lnTo>
                <a:lnTo>
                  <a:pt x="6881" y="9277"/>
                </a:lnTo>
                <a:lnTo>
                  <a:pt x="6907" y="9149"/>
                </a:lnTo>
                <a:lnTo>
                  <a:pt x="6983" y="9048"/>
                </a:lnTo>
                <a:lnTo>
                  <a:pt x="7085" y="8971"/>
                </a:lnTo>
                <a:lnTo>
                  <a:pt x="7213" y="8946"/>
                </a:lnTo>
                <a:close/>
                <a:moveTo>
                  <a:pt x="9532" y="8946"/>
                </a:moveTo>
                <a:lnTo>
                  <a:pt x="9659" y="8971"/>
                </a:lnTo>
                <a:lnTo>
                  <a:pt x="9761" y="9048"/>
                </a:lnTo>
                <a:lnTo>
                  <a:pt x="9838" y="9149"/>
                </a:lnTo>
                <a:lnTo>
                  <a:pt x="9863" y="9277"/>
                </a:lnTo>
                <a:lnTo>
                  <a:pt x="9863" y="10169"/>
                </a:lnTo>
                <a:lnTo>
                  <a:pt x="9838" y="10296"/>
                </a:lnTo>
                <a:lnTo>
                  <a:pt x="9761" y="10398"/>
                </a:lnTo>
                <a:lnTo>
                  <a:pt x="9659" y="10475"/>
                </a:lnTo>
                <a:lnTo>
                  <a:pt x="9532" y="10500"/>
                </a:lnTo>
                <a:lnTo>
                  <a:pt x="9404" y="10475"/>
                </a:lnTo>
                <a:lnTo>
                  <a:pt x="9302" y="10398"/>
                </a:lnTo>
                <a:lnTo>
                  <a:pt x="9226" y="10296"/>
                </a:lnTo>
                <a:lnTo>
                  <a:pt x="9200" y="10169"/>
                </a:lnTo>
                <a:lnTo>
                  <a:pt x="9200" y="9277"/>
                </a:lnTo>
                <a:lnTo>
                  <a:pt x="9226" y="9149"/>
                </a:lnTo>
                <a:lnTo>
                  <a:pt x="9302" y="9048"/>
                </a:lnTo>
                <a:lnTo>
                  <a:pt x="9404" y="8971"/>
                </a:lnTo>
                <a:lnTo>
                  <a:pt x="9532" y="8946"/>
                </a:lnTo>
                <a:close/>
                <a:moveTo>
                  <a:pt x="10704" y="8946"/>
                </a:moveTo>
                <a:lnTo>
                  <a:pt x="10832" y="8971"/>
                </a:lnTo>
                <a:lnTo>
                  <a:pt x="10934" y="9048"/>
                </a:lnTo>
                <a:lnTo>
                  <a:pt x="11010" y="9149"/>
                </a:lnTo>
                <a:lnTo>
                  <a:pt x="11035" y="9277"/>
                </a:lnTo>
                <a:lnTo>
                  <a:pt x="11035" y="10169"/>
                </a:lnTo>
                <a:lnTo>
                  <a:pt x="11010" y="10296"/>
                </a:lnTo>
                <a:lnTo>
                  <a:pt x="10934" y="10398"/>
                </a:lnTo>
                <a:lnTo>
                  <a:pt x="10832" y="10475"/>
                </a:lnTo>
                <a:lnTo>
                  <a:pt x="10704" y="10500"/>
                </a:lnTo>
                <a:lnTo>
                  <a:pt x="10577" y="10475"/>
                </a:lnTo>
                <a:lnTo>
                  <a:pt x="10475" y="10398"/>
                </a:lnTo>
                <a:lnTo>
                  <a:pt x="10398" y="10296"/>
                </a:lnTo>
                <a:lnTo>
                  <a:pt x="10373" y="10169"/>
                </a:lnTo>
                <a:lnTo>
                  <a:pt x="10373" y="9277"/>
                </a:lnTo>
                <a:lnTo>
                  <a:pt x="10398" y="9149"/>
                </a:lnTo>
                <a:lnTo>
                  <a:pt x="10475" y="9048"/>
                </a:lnTo>
                <a:lnTo>
                  <a:pt x="10577" y="8971"/>
                </a:lnTo>
                <a:lnTo>
                  <a:pt x="10704" y="8946"/>
                </a:lnTo>
                <a:close/>
                <a:moveTo>
                  <a:pt x="12794" y="9965"/>
                </a:moveTo>
                <a:lnTo>
                  <a:pt x="12794" y="13125"/>
                </a:lnTo>
                <a:lnTo>
                  <a:pt x="11545" y="13125"/>
                </a:lnTo>
                <a:lnTo>
                  <a:pt x="11545" y="12947"/>
                </a:lnTo>
                <a:lnTo>
                  <a:pt x="11520" y="12769"/>
                </a:lnTo>
                <a:lnTo>
                  <a:pt x="11469" y="12616"/>
                </a:lnTo>
                <a:lnTo>
                  <a:pt x="11392" y="12463"/>
                </a:lnTo>
                <a:lnTo>
                  <a:pt x="11290" y="12335"/>
                </a:lnTo>
                <a:lnTo>
                  <a:pt x="11163" y="12233"/>
                </a:lnTo>
                <a:lnTo>
                  <a:pt x="11035" y="12157"/>
                </a:lnTo>
                <a:lnTo>
                  <a:pt x="10857" y="12106"/>
                </a:lnTo>
                <a:lnTo>
                  <a:pt x="10526" y="12106"/>
                </a:lnTo>
                <a:lnTo>
                  <a:pt x="10373" y="12157"/>
                </a:lnTo>
                <a:lnTo>
                  <a:pt x="10245" y="12233"/>
                </a:lnTo>
                <a:lnTo>
                  <a:pt x="10118" y="12335"/>
                </a:lnTo>
                <a:lnTo>
                  <a:pt x="9991" y="12233"/>
                </a:lnTo>
                <a:lnTo>
                  <a:pt x="9863" y="12157"/>
                </a:lnTo>
                <a:lnTo>
                  <a:pt x="9710" y="12106"/>
                </a:lnTo>
                <a:lnTo>
                  <a:pt x="9379" y="12106"/>
                </a:lnTo>
                <a:lnTo>
                  <a:pt x="9226" y="12157"/>
                </a:lnTo>
                <a:lnTo>
                  <a:pt x="9073" y="12233"/>
                </a:lnTo>
                <a:lnTo>
                  <a:pt x="8946" y="12335"/>
                </a:lnTo>
                <a:lnTo>
                  <a:pt x="8844" y="12233"/>
                </a:lnTo>
                <a:lnTo>
                  <a:pt x="8691" y="12157"/>
                </a:lnTo>
                <a:lnTo>
                  <a:pt x="8538" y="12106"/>
                </a:lnTo>
                <a:lnTo>
                  <a:pt x="8207" y="12106"/>
                </a:lnTo>
                <a:lnTo>
                  <a:pt x="8054" y="12157"/>
                </a:lnTo>
                <a:lnTo>
                  <a:pt x="7901" y="12233"/>
                </a:lnTo>
                <a:lnTo>
                  <a:pt x="7773" y="12335"/>
                </a:lnTo>
                <a:lnTo>
                  <a:pt x="7671" y="12463"/>
                </a:lnTo>
                <a:lnTo>
                  <a:pt x="7595" y="12616"/>
                </a:lnTo>
                <a:lnTo>
                  <a:pt x="7544" y="12769"/>
                </a:lnTo>
                <a:lnTo>
                  <a:pt x="7544" y="12947"/>
                </a:lnTo>
                <a:lnTo>
                  <a:pt x="7544" y="13125"/>
                </a:lnTo>
                <a:lnTo>
                  <a:pt x="2778" y="13125"/>
                </a:lnTo>
                <a:lnTo>
                  <a:pt x="2778" y="9965"/>
                </a:lnTo>
                <a:lnTo>
                  <a:pt x="4052" y="9965"/>
                </a:lnTo>
                <a:lnTo>
                  <a:pt x="4052" y="10169"/>
                </a:lnTo>
                <a:lnTo>
                  <a:pt x="4052" y="10322"/>
                </a:lnTo>
                <a:lnTo>
                  <a:pt x="4103" y="10500"/>
                </a:lnTo>
                <a:lnTo>
                  <a:pt x="4180" y="10628"/>
                </a:lnTo>
                <a:lnTo>
                  <a:pt x="4282" y="10755"/>
                </a:lnTo>
                <a:lnTo>
                  <a:pt x="4409" y="10857"/>
                </a:lnTo>
                <a:lnTo>
                  <a:pt x="4562" y="10934"/>
                </a:lnTo>
                <a:lnTo>
                  <a:pt x="4715" y="10984"/>
                </a:lnTo>
                <a:lnTo>
                  <a:pt x="4893" y="11010"/>
                </a:lnTo>
                <a:lnTo>
                  <a:pt x="5046" y="10984"/>
                </a:lnTo>
                <a:lnTo>
                  <a:pt x="5199" y="10934"/>
                </a:lnTo>
                <a:lnTo>
                  <a:pt x="5352" y="10857"/>
                </a:lnTo>
                <a:lnTo>
                  <a:pt x="5454" y="10755"/>
                </a:lnTo>
                <a:lnTo>
                  <a:pt x="5581" y="10857"/>
                </a:lnTo>
                <a:lnTo>
                  <a:pt x="5734" y="10934"/>
                </a:lnTo>
                <a:lnTo>
                  <a:pt x="5887" y="10984"/>
                </a:lnTo>
                <a:lnTo>
                  <a:pt x="6040" y="11010"/>
                </a:lnTo>
                <a:lnTo>
                  <a:pt x="6219" y="10984"/>
                </a:lnTo>
                <a:lnTo>
                  <a:pt x="6372" y="10934"/>
                </a:lnTo>
                <a:lnTo>
                  <a:pt x="6499" y="10857"/>
                </a:lnTo>
                <a:lnTo>
                  <a:pt x="6626" y="10755"/>
                </a:lnTo>
                <a:lnTo>
                  <a:pt x="6754" y="10857"/>
                </a:lnTo>
                <a:lnTo>
                  <a:pt x="6881" y="10934"/>
                </a:lnTo>
                <a:lnTo>
                  <a:pt x="7034" y="10984"/>
                </a:lnTo>
                <a:lnTo>
                  <a:pt x="7213" y="11010"/>
                </a:lnTo>
                <a:lnTo>
                  <a:pt x="7365" y="10984"/>
                </a:lnTo>
                <a:lnTo>
                  <a:pt x="7544" y="10934"/>
                </a:lnTo>
                <a:lnTo>
                  <a:pt x="7671" y="10857"/>
                </a:lnTo>
                <a:lnTo>
                  <a:pt x="7799" y="10755"/>
                </a:lnTo>
                <a:lnTo>
                  <a:pt x="7901" y="10628"/>
                </a:lnTo>
                <a:lnTo>
                  <a:pt x="7977" y="10500"/>
                </a:lnTo>
                <a:lnTo>
                  <a:pt x="8028" y="10322"/>
                </a:lnTo>
                <a:lnTo>
                  <a:pt x="8054" y="10169"/>
                </a:lnTo>
                <a:lnTo>
                  <a:pt x="8054" y="9965"/>
                </a:lnTo>
                <a:lnTo>
                  <a:pt x="8691" y="9965"/>
                </a:lnTo>
                <a:lnTo>
                  <a:pt x="8691" y="10169"/>
                </a:lnTo>
                <a:lnTo>
                  <a:pt x="8716" y="10322"/>
                </a:lnTo>
                <a:lnTo>
                  <a:pt x="8767" y="10500"/>
                </a:lnTo>
                <a:lnTo>
                  <a:pt x="8844" y="10628"/>
                </a:lnTo>
                <a:lnTo>
                  <a:pt x="8946" y="10755"/>
                </a:lnTo>
                <a:lnTo>
                  <a:pt x="9073" y="10857"/>
                </a:lnTo>
                <a:lnTo>
                  <a:pt x="9200" y="10934"/>
                </a:lnTo>
                <a:lnTo>
                  <a:pt x="9379" y="10984"/>
                </a:lnTo>
                <a:lnTo>
                  <a:pt x="9532" y="11010"/>
                </a:lnTo>
                <a:lnTo>
                  <a:pt x="9710" y="10984"/>
                </a:lnTo>
                <a:lnTo>
                  <a:pt x="9863" y="10934"/>
                </a:lnTo>
                <a:lnTo>
                  <a:pt x="9991" y="10857"/>
                </a:lnTo>
                <a:lnTo>
                  <a:pt x="10118" y="10755"/>
                </a:lnTo>
                <a:lnTo>
                  <a:pt x="10245" y="10857"/>
                </a:lnTo>
                <a:lnTo>
                  <a:pt x="10373" y="10934"/>
                </a:lnTo>
                <a:lnTo>
                  <a:pt x="10526" y="10984"/>
                </a:lnTo>
                <a:lnTo>
                  <a:pt x="10704" y="11010"/>
                </a:lnTo>
                <a:lnTo>
                  <a:pt x="10857" y="10984"/>
                </a:lnTo>
                <a:lnTo>
                  <a:pt x="11035" y="10934"/>
                </a:lnTo>
                <a:lnTo>
                  <a:pt x="11163" y="10857"/>
                </a:lnTo>
                <a:lnTo>
                  <a:pt x="11290" y="10755"/>
                </a:lnTo>
                <a:lnTo>
                  <a:pt x="11392" y="10628"/>
                </a:lnTo>
                <a:lnTo>
                  <a:pt x="11469" y="10500"/>
                </a:lnTo>
                <a:lnTo>
                  <a:pt x="11520" y="10322"/>
                </a:lnTo>
                <a:lnTo>
                  <a:pt x="11545" y="10169"/>
                </a:lnTo>
                <a:lnTo>
                  <a:pt x="11545" y="9965"/>
                </a:lnTo>
                <a:close/>
                <a:moveTo>
                  <a:pt x="8385" y="12616"/>
                </a:moveTo>
                <a:lnTo>
                  <a:pt x="8512" y="12641"/>
                </a:lnTo>
                <a:lnTo>
                  <a:pt x="8614" y="12692"/>
                </a:lnTo>
                <a:lnTo>
                  <a:pt x="8665" y="12819"/>
                </a:lnTo>
                <a:lnTo>
                  <a:pt x="8691" y="12947"/>
                </a:lnTo>
                <a:lnTo>
                  <a:pt x="8691" y="13813"/>
                </a:lnTo>
                <a:lnTo>
                  <a:pt x="8665" y="13941"/>
                </a:lnTo>
                <a:lnTo>
                  <a:pt x="8614" y="14068"/>
                </a:lnTo>
                <a:lnTo>
                  <a:pt x="8512" y="14119"/>
                </a:lnTo>
                <a:lnTo>
                  <a:pt x="8385" y="14145"/>
                </a:lnTo>
                <a:lnTo>
                  <a:pt x="8258" y="14119"/>
                </a:lnTo>
                <a:lnTo>
                  <a:pt x="8130" y="14068"/>
                </a:lnTo>
                <a:lnTo>
                  <a:pt x="8079" y="13941"/>
                </a:lnTo>
                <a:lnTo>
                  <a:pt x="8054" y="13813"/>
                </a:lnTo>
                <a:lnTo>
                  <a:pt x="8054" y="12947"/>
                </a:lnTo>
                <a:lnTo>
                  <a:pt x="8079" y="12819"/>
                </a:lnTo>
                <a:lnTo>
                  <a:pt x="8130" y="12692"/>
                </a:lnTo>
                <a:lnTo>
                  <a:pt x="8258" y="12641"/>
                </a:lnTo>
                <a:lnTo>
                  <a:pt x="8385" y="12616"/>
                </a:lnTo>
                <a:close/>
                <a:moveTo>
                  <a:pt x="9532" y="12616"/>
                </a:moveTo>
                <a:lnTo>
                  <a:pt x="9659" y="12641"/>
                </a:lnTo>
                <a:lnTo>
                  <a:pt x="9761" y="12692"/>
                </a:lnTo>
                <a:lnTo>
                  <a:pt x="9838" y="12819"/>
                </a:lnTo>
                <a:lnTo>
                  <a:pt x="9863" y="12947"/>
                </a:lnTo>
                <a:lnTo>
                  <a:pt x="9863" y="13813"/>
                </a:lnTo>
                <a:lnTo>
                  <a:pt x="9838" y="13941"/>
                </a:lnTo>
                <a:lnTo>
                  <a:pt x="9761" y="14068"/>
                </a:lnTo>
                <a:lnTo>
                  <a:pt x="9659" y="14119"/>
                </a:lnTo>
                <a:lnTo>
                  <a:pt x="9532" y="14145"/>
                </a:lnTo>
                <a:lnTo>
                  <a:pt x="9404" y="14119"/>
                </a:lnTo>
                <a:lnTo>
                  <a:pt x="9302" y="14068"/>
                </a:lnTo>
                <a:lnTo>
                  <a:pt x="9226" y="13941"/>
                </a:lnTo>
                <a:lnTo>
                  <a:pt x="9200" y="13813"/>
                </a:lnTo>
                <a:lnTo>
                  <a:pt x="9200" y="12947"/>
                </a:lnTo>
                <a:lnTo>
                  <a:pt x="9226" y="12819"/>
                </a:lnTo>
                <a:lnTo>
                  <a:pt x="9302" y="12692"/>
                </a:lnTo>
                <a:lnTo>
                  <a:pt x="9404" y="12641"/>
                </a:lnTo>
                <a:lnTo>
                  <a:pt x="9532" y="12616"/>
                </a:lnTo>
                <a:close/>
                <a:moveTo>
                  <a:pt x="10704" y="12616"/>
                </a:moveTo>
                <a:lnTo>
                  <a:pt x="10832" y="12641"/>
                </a:lnTo>
                <a:lnTo>
                  <a:pt x="10934" y="12692"/>
                </a:lnTo>
                <a:lnTo>
                  <a:pt x="11010" y="12819"/>
                </a:lnTo>
                <a:lnTo>
                  <a:pt x="11035" y="12947"/>
                </a:lnTo>
                <a:lnTo>
                  <a:pt x="11035" y="13813"/>
                </a:lnTo>
                <a:lnTo>
                  <a:pt x="11010" y="13941"/>
                </a:lnTo>
                <a:lnTo>
                  <a:pt x="10934" y="14068"/>
                </a:lnTo>
                <a:lnTo>
                  <a:pt x="10832" y="14119"/>
                </a:lnTo>
                <a:lnTo>
                  <a:pt x="10704" y="14145"/>
                </a:lnTo>
                <a:lnTo>
                  <a:pt x="10577" y="14119"/>
                </a:lnTo>
                <a:lnTo>
                  <a:pt x="10475" y="14068"/>
                </a:lnTo>
                <a:lnTo>
                  <a:pt x="10398" y="13941"/>
                </a:lnTo>
                <a:lnTo>
                  <a:pt x="10373" y="13813"/>
                </a:lnTo>
                <a:lnTo>
                  <a:pt x="10373" y="12947"/>
                </a:lnTo>
                <a:lnTo>
                  <a:pt x="10398" y="12819"/>
                </a:lnTo>
                <a:lnTo>
                  <a:pt x="10475" y="12692"/>
                </a:lnTo>
                <a:lnTo>
                  <a:pt x="10577" y="12641"/>
                </a:lnTo>
                <a:lnTo>
                  <a:pt x="10704" y="12616"/>
                </a:lnTo>
                <a:close/>
                <a:moveTo>
                  <a:pt x="12794" y="13635"/>
                </a:moveTo>
                <a:lnTo>
                  <a:pt x="12794" y="15801"/>
                </a:lnTo>
                <a:lnTo>
                  <a:pt x="2778" y="15801"/>
                </a:lnTo>
                <a:lnTo>
                  <a:pt x="2778" y="13635"/>
                </a:lnTo>
                <a:lnTo>
                  <a:pt x="7544" y="13635"/>
                </a:lnTo>
                <a:lnTo>
                  <a:pt x="7544" y="13813"/>
                </a:lnTo>
                <a:lnTo>
                  <a:pt x="7544" y="13992"/>
                </a:lnTo>
                <a:lnTo>
                  <a:pt x="7595" y="14145"/>
                </a:lnTo>
                <a:lnTo>
                  <a:pt x="7671" y="14298"/>
                </a:lnTo>
                <a:lnTo>
                  <a:pt x="7773" y="14425"/>
                </a:lnTo>
                <a:lnTo>
                  <a:pt x="7901" y="14527"/>
                </a:lnTo>
                <a:lnTo>
                  <a:pt x="8054" y="14604"/>
                </a:lnTo>
                <a:lnTo>
                  <a:pt x="8207" y="14654"/>
                </a:lnTo>
                <a:lnTo>
                  <a:pt x="8538" y="14654"/>
                </a:lnTo>
                <a:lnTo>
                  <a:pt x="8691" y="14604"/>
                </a:lnTo>
                <a:lnTo>
                  <a:pt x="8844" y="14527"/>
                </a:lnTo>
                <a:lnTo>
                  <a:pt x="8946" y="14425"/>
                </a:lnTo>
                <a:lnTo>
                  <a:pt x="9073" y="14527"/>
                </a:lnTo>
                <a:lnTo>
                  <a:pt x="9226" y="14604"/>
                </a:lnTo>
                <a:lnTo>
                  <a:pt x="9379" y="14654"/>
                </a:lnTo>
                <a:lnTo>
                  <a:pt x="9710" y="14654"/>
                </a:lnTo>
                <a:lnTo>
                  <a:pt x="9863" y="14604"/>
                </a:lnTo>
                <a:lnTo>
                  <a:pt x="9991" y="14527"/>
                </a:lnTo>
                <a:lnTo>
                  <a:pt x="10118" y="14425"/>
                </a:lnTo>
                <a:lnTo>
                  <a:pt x="10245" y="14527"/>
                </a:lnTo>
                <a:lnTo>
                  <a:pt x="10373" y="14604"/>
                </a:lnTo>
                <a:lnTo>
                  <a:pt x="10526" y="14654"/>
                </a:lnTo>
                <a:lnTo>
                  <a:pt x="10857" y="14654"/>
                </a:lnTo>
                <a:lnTo>
                  <a:pt x="11035" y="14604"/>
                </a:lnTo>
                <a:lnTo>
                  <a:pt x="11163" y="14527"/>
                </a:lnTo>
                <a:lnTo>
                  <a:pt x="11290" y="14425"/>
                </a:lnTo>
                <a:lnTo>
                  <a:pt x="11392" y="14298"/>
                </a:lnTo>
                <a:lnTo>
                  <a:pt x="11469" y="14145"/>
                </a:lnTo>
                <a:lnTo>
                  <a:pt x="11520" y="13992"/>
                </a:lnTo>
                <a:lnTo>
                  <a:pt x="11545" y="13813"/>
                </a:lnTo>
                <a:lnTo>
                  <a:pt x="11545" y="13635"/>
                </a:lnTo>
                <a:close/>
                <a:moveTo>
                  <a:pt x="15062" y="16311"/>
                </a:moveTo>
                <a:lnTo>
                  <a:pt x="15062" y="16821"/>
                </a:lnTo>
                <a:lnTo>
                  <a:pt x="510" y="16821"/>
                </a:lnTo>
                <a:lnTo>
                  <a:pt x="510" y="16311"/>
                </a:lnTo>
                <a:close/>
                <a:moveTo>
                  <a:pt x="1402" y="0"/>
                </a:moveTo>
                <a:lnTo>
                  <a:pt x="1325" y="51"/>
                </a:lnTo>
                <a:lnTo>
                  <a:pt x="1249" y="153"/>
                </a:lnTo>
                <a:lnTo>
                  <a:pt x="1249" y="229"/>
                </a:lnTo>
                <a:lnTo>
                  <a:pt x="1249" y="4715"/>
                </a:lnTo>
                <a:lnTo>
                  <a:pt x="1249" y="4817"/>
                </a:lnTo>
                <a:lnTo>
                  <a:pt x="1325" y="4893"/>
                </a:lnTo>
                <a:lnTo>
                  <a:pt x="1402" y="4970"/>
                </a:lnTo>
                <a:lnTo>
                  <a:pt x="1606" y="4970"/>
                </a:lnTo>
                <a:lnTo>
                  <a:pt x="1682" y="4893"/>
                </a:lnTo>
                <a:lnTo>
                  <a:pt x="1733" y="4817"/>
                </a:lnTo>
                <a:lnTo>
                  <a:pt x="1759" y="4715"/>
                </a:lnTo>
                <a:lnTo>
                  <a:pt x="1759" y="484"/>
                </a:lnTo>
                <a:lnTo>
                  <a:pt x="2268" y="484"/>
                </a:lnTo>
                <a:lnTo>
                  <a:pt x="2268" y="15801"/>
                </a:lnTo>
                <a:lnTo>
                  <a:pt x="1759" y="15801"/>
                </a:lnTo>
                <a:lnTo>
                  <a:pt x="1759" y="5913"/>
                </a:lnTo>
                <a:lnTo>
                  <a:pt x="1733" y="5811"/>
                </a:lnTo>
                <a:lnTo>
                  <a:pt x="1682" y="5734"/>
                </a:lnTo>
                <a:lnTo>
                  <a:pt x="1606" y="5683"/>
                </a:lnTo>
                <a:lnTo>
                  <a:pt x="1504" y="5658"/>
                </a:lnTo>
                <a:lnTo>
                  <a:pt x="1402" y="5683"/>
                </a:lnTo>
                <a:lnTo>
                  <a:pt x="1325" y="5734"/>
                </a:lnTo>
                <a:lnTo>
                  <a:pt x="1249" y="5811"/>
                </a:lnTo>
                <a:lnTo>
                  <a:pt x="1249" y="5913"/>
                </a:lnTo>
                <a:lnTo>
                  <a:pt x="1249" y="15801"/>
                </a:lnTo>
                <a:lnTo>
                  <a:pt x="255" y="15801"/>
                </a:lnTo>
                <a:lnTo>
                  <a:pt x="153" y="15827"/>
                </a:lnTo>
                <a:lnTo>
                  <a:pt x="76" y="15878"/>
                </a:lnTo>
                <a:lnTo>
                  <a:pt x="25" y="15954"/>
                </a:lnTo>
                <a:lnTo>
                  <a:pt x="0" y="16056"/>
                </a:lnTo>
                <a:lnTo>
                  <a:pt x="0" y="17076"/>
                </a:lnTo>
                <a:lnTo>
                  <a:pt x="25" y="17178"/>
                </a:lnTo>
                <a:lnTo>
                  <a:pt x="76" y="17254"/>
                </a:lnTo>
                <a:lnTo>
                  <a:pt x="153" y="17305"/>
                </a:lnTo>
                <a:lnTo>
                  <a:pt x="255" y="17331"/>
                </a:lnTo>
                <a:lnTo>
                  <a:pt x="15317" y="17331"/>
                </a:lnTo>
                <a:lnTo>
                  <a:pt x="15419" y="17305"/>
                </a:lnTo>
                <a:lnTo>
                  <a:pt x="15496" y="17254"/>
                </a:lnTo>
                <a:lnTo>
                  <a:pt x="15547" y="17178"/>
                </a:lnTo>
                <a:lnTo>
                  <a:pt x="15572" y="17076"/>
                </a:lnTo>
                <a:lnTo>
                  <a:pt x="15572" y="16056"/>
                </a:lnTo>
                <a:lnTo>
                  <a:pt x="15547" y="15954"/>
                </a:lnTo>
                <a:lnTo>
                  <a:pt x="15496" y="15878"/>
                </a:lnTo>
                <a:lnTo>
                  <a:pt x="15419" y="15827"/>
                </a:lnTo>
                <a:lnTo>
                  <a:pt x="15317" y="15801"/>
                </a:lnTo>
                <a:lnTo>
                  <a:pt x="14349" y="15801"/>
                </a:lnTo>
                <a:lnTo>
                  <a:pt x="14349" y="13151"/>
                </a:lnTo>
                <a:lnTo>
                  <a:pt x="14323" y="13049"/>
                </a:lnTo>
                <a:lnTo>
                  <a:pt x="14272" y="12972"/>
                </a:lnTo>
                <a:lnTo>
                  <a:pt x="14196" y="12896"/>
                </a:lnTo>
                <a:lnTo>
                  <a:pt x="13992" y="12896"/>
                </a:lnTo>
                <a:lnTo>
                  <a:pt x="13915" y="12972"/>
                </a:lnTo>
                <a:lnTo>
                  <a:pt x="13864" y="13049"/>
                </a:lnTo>
                <a:lnTo>
                  <a:pt x="13839" y="13151"/>
                </a:lnTo>
                <a:lnTo>
                  <a:pt x="13839" y="15801"/>
                </a:lnTo>
                <a:lnTo>
                  <a:pt x="13304" y="15801"/>
                </a:lnTo>
                <a:lnTo>
                  <a:pt x="13304" y="484"/>
                </a:lnTo>
                <a:lnTo>
                  <a:pt x="13839" y="484"/>
                </a:lnTo>
                <a:lnTo>
                  <a:pt x="13839" y="11953"/>
                </a:lnTo>
                <a:lnTo>
                  <a:pt x="13864" y="12029"/>
                </a:lnTo>
                <a:lnTo>
                  <a:pt x="13915" y="12131"/>
                </a:lnTo>
                <a:lnTo>
                  <a:pt x="13992" y="12182"/>
                </a:lnTo>
                <a:lnTo>
                  <a:pt x="14094" y="12208"/>
                </a:lnTo>
                <a:lnTo>
                  <a:pt x="14196" y="12182"/>
                </a:lnTo>
                <a:lnTo>
                  <a:pt x="14272" y="12131"/>
                </a:lnTo>
                <a:lnTo>
                  <a:pt x="14323" y="12029"/>
                </a:lnTo>
                <a:lnTo>
                  <a:pt x="14349" y="11953"/>
                </a:lnTo>
                <a:lnTo>
                  <a:pt x="14349" y="229"/>
                </a:lnTo>
                <a:lnTo>
                  <a:pt x="14323" y="153"/>
                </a:lnTo>
                <a:lnTo>
                  <a:pt x="14272" y="51"/>
                </a:lnTo>
                <a:lnTo>
                  <a:pt x="14196" y="0"/>
                </a:lnTo>
                <a:lnTo>
                  <a:pt x="12972" y="0"/>
                </a:lnTo>
                <a:lnTo>
                  <a:pt x="12870" y="51"/>
                </a:lnTo>
                <a:lnTo>
                  <a:pt x="12820" y="153"/>
                </a:lnTo>
                <a:lnTo>
                  <a:pt x="12794" y="229"/>
                </a:lnTo>
                <a:lnTo>
                  <a:pt x="12794" y="2141"/>
                </a:lnTo>
                <a:lnTo>
                  <a:pt x="11545" y="2141"/>
                </a:lnTo>
                <a:lnTo>
                  <a:pt x="11545" y="1962"/>
                </a:lnTo>
                <a:lnTo>
                  <a:pt x="11520" y="1784"/>
                </a:lnTo>
                <a:lnTo>
                  <a:pt x="11469" y="1631"/>
                </a:lnTo>
                <a:lnTo>
                  <a:pt x="11392" y="1478"/>
                </a:lnTo>
                <a:lnTo>
                  <a:pt x="11290" y="1351"/>
                </a:lnTo>
                <a:lnTo>
                  <a:pt x="11163" y="1249"/>
                </a:lnTo>
                <a:lnTo>
                  <a:pt x="11035" y="1172"/>
                </a:lnTo>
                <a:lnTo>
                  <a:pt x="10857" y="1121"/>
                </a:lnTo>
                <a:lnTo>
                  <a:pt x="10526" y="1121"/>
                </a:lnTo>
                <a:lnTo>
                  <a:pt x="10373" y="1172"/>
                </a:lnTo>
                <a:lnTo>
                  <a:pt x="10245" y="1249"/>
                </a:lnTo>
                <a:lnTo>
                  <a:pt x="10118" y="1351"/>
                </a:lnTo>
                <a:lnTo>
                  <a:pt x="9991" y="1249"/>
                </a:lnTo>
                <a:lnTo>
                  <a:pt x="9863" y="1172"/>
                </a:lnTo>
                <a:lnTo>
                  <a:pt x="9710" y="1121"/>
                </a:lnTo>
                <a:lnTo>
                  <a:pt x="9379" y="1121"/>
                </a:lnTo>
                <a:lnTo>
                  <a:pt x="9226" y="1172"/>
                </a:lnTo>
                <a:lnTo>
                  <a:pt x="9073" y="1249"/>
                </a:lnTo>
                <a:lnTo>
                  <a:pt x="8946" y="1351"/>
                </a:lnTo>
                <a:lnTo>
                  <a:pt x="8844" y="1249"/>
                </a:lnTo>
                <a:lnTo>
                  <a:pt x="8691" y="1172"/>
                </a:lnTo>
                <a:lnTo>
                  <a:pt x="8538" y="1121"/>
                </a:lnTo>
                <a:lnTo>
                  <a:pt x="8207" y="1121"/>
                </a:lnTo>
                <a:lnTo>
                  <a:pt x="8054" y="1172"/>
                </a:lnTo>
                <a:lnTo>
                  <a:pt x="7901" y="1249"/>
                </a:lnTo>
                <a:lnTo>
                  <a:pt x="7773" y="1351"/>
                </a:lnTo>
                <a:lnTo>
                  <a:pt x="7671" y="1478"/>
                </a:lnTo>
                <a:lnTo>
                  <a:pt x="7595" y="1631"/>
                </a:lnTo>
                <a:lnTo>
                  <a:pt x="7544" y="1784"/>
                </a:lnTo>
                <a:lnTo>
                  <a:pt x="7544" y="1962"/>
                </a:lnTo>
                <a:lnTo>
                  <a:pt x="7544" y="2141"/>
                </a:lnTo>
                <a:lnTo>
                  <a:pt x="2778" y="2141"/>
                </a:lnTo>
                <a:lnTo>
                  <a:pt x="2778" y="229"/>
                </a:lnTo>
                <a:lnTo>
                  <a:pt x="2753" y="153"/>
                </a:lnTo>
                <a:lnTo>
                  <a:pt x="2702" y="51"/>
                </a:lnTo>
                <a:lnTo>
                  <a:pt x="26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52"/>
          <p:cNvGrpSpPr/>
          <p:nvPr/>
        </p:nvGrpSpPr>
        <p:grpSpPr>
          <a:xfrm>
            <a:off x="4369898" y="1939347"/>
            <a:ext cx="404198" cy="557668"/>
            <a:chOff x="1045375" y="1270025"/>
            <a:chExt cx="310325" cy="433275"/>
          </a:xfrm>
        </p:grpSpPr>
        <p:sp>
          <p:nvSpPr>
            <p:cNvPr id="622" name="Google Shape;622;p52"/>
            <p:cNvSpPr/>
            <p:nvPr/>
          </p:nvSpPr>
          <p:spPr>
            <a:xfrm>
              <a:off x="1074700" y="1298675"/>
              <a:ext cx="252325" cy="98150"/>
            </a:xfrm>
            <a:custGeom>
              <a:rect b="b" l="l" r="r" t="t"/>
              <a:pathLst>
                <a:path extrusionOk="0" h="3926" w="10093">
                  <a:moveTo>
                    <a:pt x="9583" y="511"/>
                  </a:moveTo>
                  <a:lnTo>
                    <a:pt x="9583" y="3416"/>
                  </a:lnTo>
                  <a:lnTo>
                    <a:pt x="510" y="3416"/>
                  </a:lnTo>
                  <a:lnTo>
                    <a:pt x="510" y="511"/>
                  </a:lnTo>
                  <a:close/>
                  <a:moveTo>
                    <a:pt x="255" y="1"/>
                  </a:moveTo>
                  <a:lnTo>
                    <a:pt x="153" y="26"/>
                  </a:lnTo>
                  <a:lnTo>
                    <a:pt x="77" y="77"/>
                  </a:lnTo>
                  <a:lnTo>
                    <a:pt x="26" y="154"/>
                  </a:lnTo>
                  <a:lnTo>
                    <a:pt x="0" y="256"/>
                  </a:lnTo>
                  <a:lnTo>
                    <a:pt x="0" y="3671"/>
                  </a:lnTo>
                  <a:lnTo>
                    <a:pt x="26" y="3773"/>
                  </a:lnTo>
                  <a:lnTo>
                    <a:pt x="77" y="3849"/>
                  </a:lnTo>
                  <a:lnTo>
                    <a:pt x="153" y="3926"/>
                  </a:lnTo>
                  <a:lnTo>
                    <a:pt x="9940" y="3926"/>
                  </a:lnTo>
                  <a:lnTo>
                    <a:pt x="10016" y="3849"/>
                  </a:lnTo>
                  <a:lnTo>
                    <a:pt x="10067" y="3773"/>
                  </a:lnTo>
                  <a:lnTo>
                    <a:pt x="10093" y="3671"/>
                  </a:lnTo>
                  <a:lnTo>
                    <a:pt x="10093" y="256"/>
                  </a:lnTo>
                  <a:lnTo>
                    <a:pt x="10067" y="154"/>
                  </a:lnTo>
                  <a:lnTo>
                    <a:pt x="10016" y="77"/>
                  </a:lnTo>
                  <a:lnTo>
                    <a:pt x="9940" y="26"/>
                  </a:lnTo>
                  <a:lnTo>
                    <a:pt x="9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2"/>
            <p:cNvSpPr/>
            <p:nvPr/>
          </p:nvSpPr>
          <p:spPr>
            <a:xfrm>
              <a:off x="1074700" y="1424850"/>
              <a:ext cx="63725" cy="63725"/>
            </a:xfrm>
            <a:custGeom>
              <a:rect b="b" l="l" r="r" t="t"/>
              <a:pathLst>
                <a:path extrusionOk="0" h="2549" w="2549">
                  <a:moveTo>
                    <a:pt x="1963" y="484"/>
                  </a:moveTo>
                  <a:lnTo>
                    <a:pt x="2014" y="510"/>
                  </a:lnTo>
                  <a:lnTo>
                    <a:pt x="2039" y="586"/>
                  </a:lnTo>
                  <a:lnTo>
                    <a:pt x="2039" y="1963"/>
                  </a:lnTo>
                  <a:lnTo>
                    <a:pt x="2014" y="2014"/>
                  </a:lnTo>
                  <a:lnTo>
                    <a:pt x="1963" y="2039"/>
                  </a:lnTo>
                  <a:lnTo>
                    <a:pt x="586" y="2039"/>
                  </a:lnTo>
                  <a:lnTo>
                    <a:pt x="535" y="2014"/>
                  </a:lnTo>
                  <a:lnTo>
                    <a:pt x="510" y="1963"/>
                  </a:lnTo>
                  <a:lnTo>
                    <a:pt x="510" y="586"/>
                  </a:lnTo>
                  <a:lnTo>
                    <a:pt x="535" y="510"/>
                  </a:lnTo>
                  <a:lnTo>
                    <a:pt x="586" y="484"/>
                  </a:lnTo>
                  <a:close/>
                  <a:moveTo>
                    <a:pt x="459" y="0"/>
                  </a:moveTo>
                  <a:lnTo>
                    <a:pt x="357" y="26"/>
                  </a:lnTo>
                  <a:lnTo>
                    <a:pt x="255" y="77"/>
                  </a:lnTo>
                  <a:lnTo>
                    <a:pt x="179" y="153"/>
                  </a:lnTo>
                  <a:lnTo>
                    <a:pt x="102" y="255"/>
                  </a:lnTo>
                  <a:lnTo>
                    <a:pt x="51" y="357"/>
                  </a:lnTo>
                  <a:lnTo>
                    <a:pt x="0" y="459"/>
                  </a:lnTo>
                  <a:lnTo>
                    <a:pt x="0" y="586"/>
                  </a:lnTo>
                  <a:lnTo>
                    <a:pt x="0" y="1963"/>
                  </a:lnTo>
                  <a:lnTo>
                    <a:pt x="0" y="2064"/>
                  </a:lnTo>
                  <a:lnTo>
                    <a:pt x="51" y="2192"/>
                  </a:lnTo>
                  <a:lnTo>
                    <a:pt x="102" y="2294"/>
                  </a:lnTo>
                  <a:lnTo>
                    <a:pt x="179" y="2370"/>
                  </a:lnTo>
                  <a:lnTo>
                    <a:pt x="255" y="2447"/>
                  </a:lnTo>
                  <a:lnTo>
                    <a:pt x="357" y="2498"/>
                  </a:lnTo>
                  <a:lnTo>
                    <a:pt x="459" y="2549"/>
                  </a:lnTo>
                  <a:lnTo>
                    <a:pt x="2090" y="2549"/>
                  </a:lnTo>
                  <a:lnTo>
                    <a:pt x="2192" y="2498"/>
                  </a:lnTo>
                  <a:lnTo>
                    <a:pt x="2294" y="2447"/>
                  </a:lnTo>
                  <a:lnTo>
                    <a:pt x="2396" y="2370"/>
                  </a:lnTo>
                  <a:lnTo>
                    <a:pt x="2447" y="2294"/>
                  </a:lnTo>
                  <a:lnTo>
                    <a:pt x="2523" y="2192"/>
                  </a:lnTo>
                  <a:lnTo>
                    <a:pt x="2549" y="2064"/>
                  </a:lnTo>
                  <a:lnTo>
                    <a:pt x="2549" y="1963"/>
                  </a:lnTo>
                  <a:lnTo>
                    <a:pt x="2549" y="586"/>
                  </a:lnTo>
                  <a:lnTo>
                    <a:pt x="2549" y="459"/>
                  </a:lnTo>
                  <a:lnTo>
                    <a:pt x="2523" y="357"/>
                  </a:lnTo>
                  <a:lnTo>
                    <a:pt x="2447" y="255"/>
                  </a:lnTo>
                  <a:lnTo>
                    <a:pt x="2396" y="153"/>
                  </a:lnTo>
                  <a:lnTo>
                    <a:pt x="2294" y="77"/>
                  </a:lnTo>
                  <a:lnTo>
                    <a:pt x="2192" y="26"/>
                  </a:lnTo>
                  <a:lnTo>
                    <a:pt x="20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2"/>
            <p:cNvSpPr/>
            <p:nvPr/>
          </p:nvSpPr>
          <p:spPr>
            <a:xfrm>
              <a:off x="1169000" y="1424850"/>
              <a:ext cx="63725" cy="63725"/>
            </a:xfrm>
            <a:custGeom>
              <a:rect b="b" l="l" r="r" t="t"/>
              <a:pathLst>
                <a:path extrusionOk="0" h="2549" w="2549">
                  <a:moveTo>
                    <a:pt x="1963" y="484"/>
                  </a:moveTo>
                  <a:lnTo>
                    <a:pt x="2014" y="510"/>
                  </a:lnTo>
                  <a:lnTo>
                    <a:pt x="2039" y="586"/>
                  </a:lnTo>
                  <a:lnTo>
                    <a:pt x="2039" y="1963"/>
                  </a:lnTo>
                  <a:lnTo>
                    <a:pt x="2014" y="2014"/>
                  </a:lnTo>
                  <a:lnTo>
                    <a:pt x="1963" y="2039"/>
                  </a:lnTo>
                  <a:lnTo>
                    <a:pt x="586" y="2039"/>
                  </a:lnTo>
                  <a:lnTo>
                    <a:pt x="510" y="2014"/>
                  </a:lnTo>
                  <a:lnTo>
                    <a:pt x="484" y="1963"/>
                  </a:lnTo>
                  <a:lnTo>
                    <a:pt x="484" y="586"/>
                  </a:lnTo>
                  <a:lnTo>
                    <a:pt x="510" y="510"/>
                  </a:lnTo>
                  <a:lnTo>
                    <a:pt x="586" y="484"/>
                  </a:lnTo>
                  <a:close/>
                  <a:moveTo>
                    <a:pt x="459" y="0"/>
                  </a:moveTo>
                  <a:lnTo>
                    <a:pt x="357" y="26"/>
                  </a:lnTo>
                  <a:lnTo>
                    <a:pt x="255" y="77"/>
                  </a:lnTo>
                  <a:lnTo>
                    <a:pt x="153" y="153"/>
                  </a:lnTo>
                  <a:lnTo>
                    <a:pt x="102" y="255"/>
                  </a:lnTo>
                  <a:lnTo>
                    <a:pt x="26" y="357"/>
                  </a:lnTo>
                  <a:lnTo>
                    <a:pt x="0" y="459"/>
                  </a:lnTo>
                  <a:lnTo>
                    <a:pt x="0" y="586"/>
                  </a:lnTo>
                  <a:lnTo>
                    <a:pt x="0" y="1963"/>
                  </a:lnTo>
                  <a:lnTo>
                    <a:pt x="0" y="2064"/>
                  </a:lnTo>
                  <a:lnTo>
                    <a:pt x="26" y="2192"/>
                  </a:lnTo>
                  <a:lnTo>
                    <a:pt x="102" y="2294"/>
                  </a:lnTo>
                  <a:lnTo>
                    <a:pt x="153" y="2370"/>
                  </a:lnTo>
                  <a:lnTo>
                    <a:pt x="255" y="2447"/>
                  </a:lnTo>
                  <a:lnTo>
                    <a:pt x="357" y="2498"/>
                  </a:lnTo>
                  <a:lnTo>
                    <a:pt x="459" y="2549"/>
                  </a:lnTo>
                  <a:lnTo>
                    <a:pt x="2065" y="2549"/>
                  </a:lnTo>
                  <a:lnTo>
                    <a:pt x="2192" y="2498"/>
                  </a:lnTo>
                  <a:lnTo>
                    <a:pt x="2294" y="2447"/>
                  </a:lnTo>
                  <a:lnTo>
                    <a:pt x="2370" y="2370"/>
                  </a:lnTo>
                  <a:lnTo>
                    <a:pt x="2447" y="2294"/>
                  </a:lnTo>
                  <a:lnTo>
                    <a:pt x="2498" y="2192"/>
                  </a:lnTo>
                  <a:lnTo>
                    <a:pt x="2549" y="2064"/>
                  </a:lnTo>
                  <a:lnTo>
                    <a:pt x="2549" y="1963"/>
                  </a:lnTo>
                  <a:lnTo>
                    <a:pt x="2549" y="586"/>
                  </a:lnTo>
                  <a:lnTo>
                    <a:pt x="2549" y="459"/>
                  </a:lnTo>
                  <a:lnTo>
                    <a:pt x="2498" y="357"/>
                  </a:lnTo>
                  <a:lnTo>
                    <a:pt x="2447" y="255"/>
                  </a:lnTo>
                  <a:lnTo>
                    <a:pt x="2370" y="153"/>
                  </a:lnTo>
                  <a:lnTo>
                    <a:pt x="2294" y="77"/>
                  </a:lnTo>
                  <a:lnTo>
                    <a:pt x="2192" y="26"/>
                  </a:lnTo>
                  <a:lnTo>
                    <a:pt x="20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2"/>
            <p:cNvSpPr/>
            <p:nvPr/>
          </p:nvSpPr>
          <p:spPr>
            <a:xfrm>
              <a:off x="1074700" y="1512775"/>
              <a:ext cx="63725" cy="63725"/>
            </a:xfrm>
            <a:custGeom>
              <a:rect b="b" l="l" r="r" t="t"/>
              <a:pathLst>
                <a:path extrusionOk="0" h="2549" w="2549">
                  <a:moveTo>
                    <a:pt x="1963" y="510"/>
                  </a:moveTo>
                  <a:lnTo>
                    <a:pt x="2014" y="535"/>
                  </a:lnTo>
                  <a:lnTo>
                    <a:pt x="2039" y="586"/>
                  </a:lnTo>
                  <a:lnTo>
                    <a:pt x="2039" y="1963"/>
                  </a:lnTo>
                  <a:lnTo>
                    <a:pt x="2014" y="2014"/>
                  </a:lnTo>
                  <a:lnTo>
                    <a:pt x="1963" y="2039"/>
                  </a:lnTo>
                  <a:lnTo>
                    <a:pt x="586" y="2039"/>
                  </a:lnTo>
                  <a:lnTo>
                    <a:pt x="535" y="2014"/>
                  </a:lnTo>
                  <a:lnTo>
                    <a:pt x="510" y="1963"/>
                  </a:lnTo>
                  <a:lnTo>
                    <a:pt x="510" y="586"/>
                  </a:lnTo>
                  <a:lnTo>
                    <a:pt x="535" y="535"/>
                  </a:lnTo>
                  <a:lnTo>
                    <a:pt x="586" y="510"/>
                  </a:lnTo>
                  <a:close/>
                  <a:moveTo>
                    <a:pt x="459" y="0"/>
                  </a:moveTo>
                  <a:lnTo>
                    <a:pt x="357" y="51"/>
                  </a:lnTo>
                  <a:lnTo>
                    <a:pt x="255" y="102"/>
                  </a:lnTo>
                  <a:lnTo>
                    <a:pt x="179" y="179"/>
                  </a:lnTo>
                  <a:lnTo>
                    <a:pt x="102" y="255"/>
                  </a:lnTo>
                  <a:lnTo>
                    <a:pt x="51" y="357"/>
                  </a:lnTo>
                  <a:lnTo>
                    <a:pt x="0" y="459"/>
                  </a:lnTo>
                  <a:lnTo>
                    <a:pt x="0" y="586"/>
                  </a:lnTo>
                  <a:lnTo>
                    <a:pt x="0" y="1963"/>
                  </a:lnTo>
                  <a:lnTo>
                    <a:pt x="0" y="2090"/>
                  </a:lnTo>
                  <a:lnTo>
                    <a:pt x="51" y="2192"/>
                  </a:lnTo>
                  <a:lnTo>
                    <a:pt x="102" y="2294"/>
                  </a:lnTo>
                  <a:lnTo>
                    <a:pt x="179" y="2370"/>
                  </a:lnTo>
                  <a:lnTo>
                    <a:pt x="255" y="2447"/>
                  </a:lnTo>
                  <a:lnTo>
                    <a:pt x="357" y="2498"/>
                  </a:lnTo>
                  <a:lnTo>
                    <a:pt x="459" y="2549"/>
                  </a:lnTo>
                  <a:lnTo>
                    <a:pt x="2090" y="2549"/>
                  </a:lnTo>
                  <a:lnTo>
                    <a:pt x="2192" y="2498"/>
                  </a:lnTo>
                  <a:lnTo>
                    <a:pt x="2294" y="2447"/>
                  </a:lnTo>
                  <a:lnTo>
                    <a:pt x="2396" y="2370"/>
                  </a:lnTo>
                  <a:lnTo>
                    <a:pt x="2447" y="2294"/>
                  </a:lnTo>
                  <a:lnTo>
                    <a:pt x="2523" y="2192"/>
                  </a:lnTo>
                  <a:lnTo>
                    <a:pt x="2549" y="2090"/>
                  </a:lnTo>
                  <a:lnTo>
                    <a:pt x="2549" y="1963"/>
                  </a:lnTo>
                  <a:lnTo>
                    <a:pt x="2549" y="586"/>
                  </a:lnTo>
                  <a:lnTo>
                    <a:pt x="2549" y="459"/>
                  </a:lnTo>
                  <a:lnTo>
                    <a:pt x="2523" y="357"/>
                  </a:lnTo>
                  <a:lnTo>
                    <a:pt x="2447" y="255"/>
                  </a:lnTo>
                  <a:lnTo>
                    <a:pt x="2396" y="179"/>
                  </a:lnTo>
                  <a:lnTo>
                    <a:pt x="2294" y="102"/>
                  </a:lnTo>
                  <a:lnTo>
                    <a:pt x="2192" y="51"/>
                  </a:lnTo>
                  <a:lnTo>
                    <a:pt x="20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2"/>
            <p:cNvSpPr/>
            <p:nvPr/>
          </p:nvSpPr>
          <p:spPr>
            <a:xfrm>
              <a:off x="1169000" y="1512775"/>
              <a:ext cx="63725" cy="63725"/>
            </a:xfrm>
            <a:custGeom>
              <a:rect b="b" l="l" r="r" t="t"/>
              <a:pathLst>
                <a:path extrusionOk="0" h="2549" w="2549">
                  <a:moveTo>
                    <a:pt x="1963" y="510"/>
                  </a:moveTo>
                  <a:lnTo>
                    <a:pt x="2014" y="535"/>
                  </a:lnTo>
                  <a:lnTo>
                    <a:pt x="2039" y="586"/>
                  </a:lnTo>
                  <a:lnTo>
                    <a:pt x="2039" y="1963"/>
                  </a:lnTo>
                  <a:lnTo>
                    <a:pt x="2014" y="2014"/>
                  </a:lnTo>
                  <a:lnTo>
                    <a:pt x="1963" y="2039"/>
                  </a:lnTo>
                  <a:lnTo>
                    <a:pt x="586" y="2039"/>
                  </a:lnTo>
                  <a:lnTo>
                    <a:pt x="510" y="2014"/>
                  </a:lnTo>
                  <a:lnTo>
                    <a:pt x="484" y="1963"/>
                  </a:lnTo>
                  <a:lnTo>
                    <a:pt x="484" y="586"/>
                  </a:lnTo>
                  <a:lnTo>
                    <a:pt x="510" y="535"/>
                  </a:lnTo>
                  <a:lnTo>
                    <a:pt x="586" y="510"/>
                  </a:lnTo>
                  <a:close/>
                  <a:moveTo>
                    <a:pt x="459" y="0"/>
                  </a:moveTo>
                  <a:lnTo>
                    <a:pt x="357" y="51"/>
                  </a:lnTo>
                  <a:lnTo>
                    <a:pt x="255" y="102"/>
                  </a:lnTo>
                  <a:lnTo>
                    <a:pt x="153" y="179"/>
                  </a:lnTo>
                  <a:lnTo>
                    <a:pt x="102" y="255"/>
                  </a:lnTo>
                  <a:lnTo>
                    <a:pt x="26" y="357"/>
                  </a:lnTo>
                  <a:lnTo>
                    <a:pt x="0" y="459"/>
                  </a:lnTo>
                  <a:lnTo>
                    <a:pt x="0" y="586"/>
                  </a:lnTo>
                  <a:lnTo>
                    <a:pt x="0" y="1963"/>
                  </a:lnTo>
                  <a:lnTo>
                    <a:pt x="0" y="2090"/>
                  </a:lnTo>
                  <a:lnTo>
                    <a:pt x="26" y="2192"/>
                  </a:lnTo>
                  <a:lnTo>
                    <a:pt x="102" y="2294"/>
                  </a:lnTo>
                  <a:lnTo>
                    <a:pt x="153" y="2370"/>
                  </a:lnTo>
                  <a:lnTo>
                    <a:pt x="255" y="2447"/>
                  </a:lnTo>
                  <a:lnTo>
                    <a:pt x="357" y="2498"/>
                  </a:lnTo>
                  <a:lnTo>
                    <a:pt x="459" y="2549"/>
                  </a:lnTo>
                  <a:lnTo>
                    <a:pt x="2065" y="2549"/>
                  </a:lnTo>
                  <a:lnTo>
                    <a:pt x="2192" y="2498"/>
                  </a:lnTo>
                  <a:lnTo>
                    <a:pt x="2294" y="2447"/>
                  </a:lnTo>
                  <a:lnTo>
                    <a:pt x="2370" y="2370"/>
                  </a:lnTo>
                  <a:lnTo>
                    <a:pt x="2447" y="2294"/>
                  </a:lnTo>
                  <a:lnTo>
                    <a:pt x="2498" y="2192"/>
                  </a:lnTo>
                  <a:lnTo>
                    <a:pt x="2549" y="2090"/>
                  </a:lnTo>
                  <a:lnTo>
                    <a:pt x="2549" y="1963"/>
                  </a:lnTo>
                  <a:lnTo>
                    <a:pt x="2549" y="586"/>
                  </a:lnTo>
                  <a:lnTo>
                    <a:pt x="2549" y="459"/>
                  </a:lnTo>
                  <a:lnTo>
                    <a:pt x="2498" y="357"/>
                  </a:lnTo>
                  <a:lnTo>
                    <a:pt x="2447" y="255"/>
                  </a:lnTo>
                  <a:lnTo>
                    <a:pt x="2370" y="179"/>
                  </a:lnTo>
                  <a:lnTo>
                    <a:pt x="2294" y="102"/>
                  </a:lnTo>
                  <a:lnTo>
                    <a:pt x="2192" y="51"/>
                  </a:lnTo>
                  <a:lnTo>
                    <a:pt x="20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2"/>
            <p:cNvSpPr/>
            <p:nvPr/>
          </p:nvSpPr>
          <p:spPr>
            <a:xfrm>
              <a:off x="1074700" y="1600700"/>
              <a:ext cx="63725" cy="64375"/>
            </a:xfrm>
            <a:custGeom>
              <a:rect b="b" l="l" r="r" t="t"/>
              <a:pathLst>
                <a:path extrusionOk="0" h="2575" w="2549">
                  <a:moveTo>
                    <a:pt x="1963" y="510"/>
                  </a:moveTo>
                  <a:lnTo>
                    <a:pt x="2014" y="535"/>
                  </a:lnTo>
                  <a:lnTo>
                    <a:pt x="2039" y="586"/>
                  </a:lnTo>
                  <a:lnTo>
                    <a:pt x="2039" y="1963"/>
                  </a:lnTo>
                  <a:lnTo>
                    <a:pt x="2014" y="2039"/>
                  </a:lnTo>
                  <a:lnTo>
                    <a:pt x="1963" y="2065"/>
                  </a:lnTo>
                  <a:lnTo>
                    <a:pt x="586" y="2065"/>
                  </a:lnTo>
                  <a:lnTo>
                    <a:pt x="535" y="2039"/>
                  </a:lnTo>
                  <a:lnTo>
                    <a:pt x="510" y="1963"/>
                  </a:lnTo>
                  <a:lnTo>
                    <a:pt x="510" y="586"/>
                  </a:lnTo>
                  <a:lnTo>
                    <a:pt x="535" y="535"/>
                  </a:lnTo>
                  <a:lnTo>
                    <a:pt x="586" y="510"/>
                  </a:lnTo>
                  <a:close/>
                  <a:moveTo>
                    <a:pt x="586" y="0"/>
                  </a:moveTo>
                  <a:lnTo>
                    <a:pt x="459" y="26"/>
                  </a:lnTo>
                  <a:lnTo>
                    <a:pt x="357" y="51"/>
                  </a:lnTo>
                  <a:lnTo>
                    <a:pt x="255" y="102"/>
                  </a:lnTo>
                  <a:lnTo>
                    <a:pt x="179" y="179"/>
                  </a:lnTo>
                  <a:lnTo>
                    <a:pt x="102" y="255"/>
                  </a:lnTo>
                  <a:lnTo>
                    <a:pt x="51" y="357"/>
                  </a:lnTo>
                  <a:lnTo>
                    <a:pt x="0" y="484"/>
                  </a:lnTo>
                  <a:lnTo>
                    <a:pt x="0" y="586"/>
                  </a:lnTo>
                  <a:lnTo>
                    <a:pt x="0" y="1963"/>
                  </a:lnTo>
                  <a:lnTo>
                    <a:pt x="0" y="2090"/>
                  </a:lnTo>
                  <a:lnTo>
                    <a:pt x="51" y="2192"/>
                  </a:lnTo>
                  <a:lnTo>
                    <a:pt x="102" y="2294"/>
                  </a:lnTo>
                  <a:lnTo>
                    <a:pt x="179" y="2396"/>
                  </a:lnTo>
                  <a:lnTo>
                    <a:pt x="255" y="2472"/>
                  </a:lnTo>
                  <a:lnTo>
                    <a:pt x="357" y="2523"/>
                  </a:lnTo>
                  <a:lnTo>
                    <a:pt x="459" y="2549"/>
                  </a:lnTo>
                  <a:lnTo>
                    <a:pt x="586" y="2574"/>
                  </a:lnTo>
                  <a:lnTo>
                    <a:pt x="1963" y="2574"/>
                  </a:lnTo>
                  <a:lnTo>
                    <a:pt x="2090" y="2549"/>
                  </a:lnTo>
                  <a:lnTo>
                    <a:pt x="2192" y="2523"/>
                  </a:lnTo>
                  <a:lnTo>
                    <a:pt x="2294" y="2472"/>
                  </a:lnTo>
                  <a:lnTo>
                    <a:pt x="2396" y="2396"/>
                  </a:lnTo>
                  <a:lnTo>
                    <a:pt x="2447" y="2294"/>
                  </a:lnTo>
                  <a:lnTo>
                    <a:pt x="2523" y="2192"/>
                  </a:lnTo>
                  <a:lnTo>
                    <a:pt x="2549" y="2090"/>
                  </a:lnTo>
                  <a:lnTo>
                    <a:pt x="2549" y="1963"/>
                  </a:lnTo>
                  <a:lnTo>
                    <a:pt x="2549" y="586"/>
                  </a:lnTo>
                  <a:lnTo>
                    <a:pt x="2549" y="484"/>
                  </a:lnTo>
                  <a:lnTo>
                    <a:pt x="2523" y="357"/>
                  </a:lnTo>
                  <a:lnTo>
                    <a:pt x="2447" y="255"/>
                  </a:lnTo>
                  <a:lnTo>
                    <a:pt x="2396" y="179"/>
                  </a:lnTo>
                  <a:lnTo>
                    <a:pt x="2294" y="102"/>
                  </a:lnTo>
                  <a:lnTo>
                    <a:pt x="2192" y="51"/>
                  </a:lnTo>
                  <a:lnTo>
                    <a:pt x="2090" y="26"/>
                  </a:lnTo>
                  <a:lnTo>
                    <a:pt x="19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2"/>
            <p:cNvSpPr/>
            <p:nvPr/>
          </p:nvSpPr>
          <p:spPr>
            <a:xfrm>
              <a:off x="1169000" y="1600700"/>
              <a:ext cx="63725" cy="64375"/>
            </a:xfrm>
            <a:custGeom>
              <a:rect b="b" l="l" r="r" t="t"/>
              <a:pathLst>
                <a:path extrusionOk="0" h="2575" w="2549">
                  <a:moveTo>
                    <a:pt x="1963" y="510"/>
                  </a:moveTo>
                  <a:lnTo>
                    <a:pt x="2014" y="535"/>
                  </a:lnTo>
                  <a:lnTo>
                    <a:pt x="2039" y="586"/>
                  </a:lnTo>
                  <a:lnTo>
                    <a:pt x="2039" y="1963"/>
                  </a:lnTo>
                  <a:lnTo>
                    <a:pt x="2014" y="2039"/>
                  </a:lnTo>
                  <a:lnTo>
                    <a:pt x="1963" y="2065"/>
                  </a:lnTo>
                  <a:lnTo>
                    <a:pt x="586" y="2065"/>
                  </a:lnTo>
                  <a:lnTo>
                    <a:pt x="510" y="2039"/>
                  </a:lnTo>
                  <a:lnTo>
                    <a:pt x="484" y="1963"/>
                  </a:lnTo>
                  <a:lnTo>
                    <a:pt x="484" y="586"/>
                  </a:lnTo>
                  <a:lnTo>
                    <a:pt x="510" y="535"/>
                  </a:lnTo>
                  <a:lnTo>
                    <a:pt x="586" y="510"/>
                  </a:lnTo>
                  <a:close/>
                  <a:moveTo>
                    <a:pt x="586" y="0"/>
                  </a:moveTo>
                  <a:lnTo>
                    <a:pt x="459" y="26"/>
                  </a:lnTo>
                  <a:lnTo>
                    <a:pt x="357" y="51"/>
                  </a:lnTo>
                  <a:lnTo>
                    <a:pt x="255" y="102"/>
                  </a:lnTo>
                  <a:lnTo>
                    <a:pt x="153" y="179"/>
                  </a:lnTo>
                  <a:lnTo>
                    <a:pt x="102" y="255"/>
                  </a:lnTo>
                  <a:lnTo>
                    <a:pt x="26" y="357"/>
                  </a:lnTo>
                  <a:lnTo>
                    <a:pt x="0" y="484"/>
                  </a:lnTo>
                  <a:lnTo>
                    <a:pt x="0" y="586"/>
                  </a:lnTo>
                  <a:lnTo>
                    <a:pt x="0" y="1963"/>
                  </a:lnTo>
                  <a:lnTo>
                    <a:pt x="0" y="2090"/>
                  </a:lnTo>
                  <a:lnTo>
                    <a:pt x="26" y="2192"/>
                  </a:lnTo>
                  <a:lnTo>
                    <a:pt x="102" y="2294"/>
                  </a:lnTo>
                  <a:lnTo>
                    <a:pt x="153" y="2396"/>
                  </a:lnTo>
                  <a:lnTo>
                    <a:pt x="255" y="2472"/>
                  </a:lnTo>
                  <a:lnTo>
                    <a:pt x="357" y="2523"/>
                  </a:lnTo>
                  <a:lnTo>
                    <a:pt x="459" y="2549"/>
                  </a:lnTo>
                  <a:lnTo>
                    <a:pt x="586" y="2574"/>
                  </a:lnTo>
                  <a:lnTo>
                    <a:pt x="1963" y="2574"/>
                  </a:lnTo>
                  <a:lnTo>
                    <a:pt x="2065" y="2549"/>
                  </a:lnTo>
                  <a:lnTo>
                    <a:pt x="2192" y="2523"/>
                  </a:lnTo>
                  <a:lnTo>
                    <a:pt x="2294" y="2472"/>
                  </a:lnTo>
                  <a:lnTo>
                    <a:pt x="2370" y="2396"/>
                  </a:lnTo>
                  <a:lnTo>
                    <a:pt x="2447" y="2294"/>
                  </a:lnTo>
                  <a:lnTo>
                    <a:pt x="2498" y="2192"/>
                  </a:lnTo>
                  <a:lnTo>
                    <a:pt x="2549" y="2090"/>
                  </a:lnTo>
                  <a:lnTo>
                    <a:pt x="2549" y="1963"/>
                  </a:lnTo>
                  <a:lnTo>
                    <a:pt x="2549" y="586"/>
                  </a:lnTo>
                  <a:lnTo>
                    <a:pt x="2549" y="484"/>
                  </a:lnTo>
                  <a:lnTo>
                    <a:pt x="2498" y="357"/>
                  </a:lnTo>
                  <a:lnTo>
                    <a:pt x="2447" y="255"/>
                  </a:lnTo>
                  <a:lnTo>
                    <a:pt x="2370" y="179"/>
                  </a:lnTo>
                  <a:lnTo>
                    <a:pt x="2294" y="102"/>
                  </a:lnTo>
                  <a:lnTo>
                    <a:pt x="2192" y="51"/>
                  </a:lnTo>
                  <a:lnTo>
                    <a:pt x="2065" y="26"/>
                  </a:lnTo>
                  <a:lnTo>
                    <a:pt x="19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2"/>
            <p:cNvSpPr/>
            <p:nvPr/>
          </p:nvSpPr>
          <p:spPr>
            <a:xfrm>
              <a:off x="1262650" y="1424850"/>
              <a:ext cx="64375" cy="63725"/>
            </a:xfrm>
            <a:custGeom>
              <a:rect b="b" l="l" r="r" t="t"/>
              <a:pathLst>
                <a:path extrusionOk="0" h="2549" w="2575">
                  <a:moveTo>
                    <a:pt x="1963" y="484"/>
                  </a:moveTo>
                  <a:lnTo>
                    <a:pt x="2040" y="510"/>
                  </a:lnTo>
                  <a:lnTo>
                    <a:pt x="2065" y="586"/>
                  </a:lnTo>
                  <a:lnTo>
                    <a:pt x="2065" y="1963"/>
                  </a:lnTo>
                  <a:lnTo>
                    <a:pt x="2040" y="2014"/>
                  </a:lnTo>
                  <a:lnTo>
                    <a:pt x="1963" y="2039"/>
                  </a:lnTo>
                  <a:lnTo>
                    <a:pt x="587" y="2039"/>
                  </a:lnTo>
                  <a:lnTo>
                    <a:pt x="536" y="2014"/>
                  </a:lnTo>
                  <a:lnTo>
                    <a:pt x="510" y="1963"/>
                  </a:lnTo>
                  <a:lnTo>
                    <a:pt x="510" y="586"/>
                  </a:lnTo>
                  <a:lnTo>
                    <a:pt x="536" y="510"/>
                  </a:lnTo>
                  <a:lnTo>
                    <a:pt x="587" y="484"/>
                  </a:lnTo>
                  <a:close/>
                  <a:moveTo>
                    <a:pt x="485" y="0"/>
                  </a:moveTo>
                  <a:lnTo>
                    <a:pt x="357" y="26"/>
                  </a:lnTo>
                  <a:lnTo>
                    <a:pt x="255" y="77"/>
                  </a:lnTo>
                  <a:lnTo>
                    <a:pt x="179" y="153"/>
                  </a:lnTo>
                  <a:lnTo>
                    <a:pt x="103" y="255"/>
                  </a:lnTo>
                  <a:lnTo>
                    <a:pt x="52" y="357"/>
                  </a:lnTo>
                  <a:lnTo>
                    <a:pt x="26" y="459"/>
                  </a:lnTo>
                  <a:lnTo>
                    <a:pt x="1" y="586"/>
                  </a:lnTo>
                  <a:lnTo>
                    <a:pt x="1" y="1963"/>
                  </a:lnTo>
                  <a:lnTo>
                    <a:pt x="26" y="2064"/>
                  </a:lnTo>
                  <a:lnTo>
                    <a:pt x="52" y="2192"/>
                  </a:lnTo>
                  <a:lnTo>
                    <a:pt x="103" y="2294"/>
                  </a:lnTo>
                  <a:lnTo>
                    <a:pt x="179" y="2370"/>
                  </a:lnTo>
                  <a:lnTo>
                    <a:pt x="255" y="2447"/>
                  </a:lnTo>
                  <a:lnTo>
                    <a:pt x="357" y="2498"/>
                  </a:lnTo>
                  <a:lnTo>
                    <a:pt x="485" y="2549"/>
                  </a:lnTo>
                  <a:lnTo>
                    <a:pt x="2090" y="2549"/>
                  </a:lnTo>
                  <a:lnTo>
                    <a:pt x="2192" y="2498"/>
                  </a:lnTo>
                  <a:lnTo>
                    <a:pt x="2294" y="2447"/>
                  </a:lnTo>
                  <a:lnTo>
                    <a:pt x="2396" y="2370"/>
                  </a:lnTo>
                  <a:lnTo>
                    <a:pt x="2473" y="2294"/>
                  </a:lnTo>
                  <a:lnTo>
                    <a:pt x="2524" y="2192"/>
                  </a:lnTo>
                  <a:lnTo>
                    <a:pt x="2549" y="2064"/>
                  </a:lnTo>
                  <a:lnTo>
                    <a:pt x="2575" y="1963"/>
                  </a:lnTo>
                  <a:lnTo>
                    <a:pt x="2575" y="586"/>
                  </a:lnTo>
                  <a:lnTo>
                    <a:pt x="2549" y="459"/>
                  </a:lnTo>
                  <a:lnTo>
                    <a:pt x="2524" y="357"/>
                  </a:lnTo>
                  <a:lnTo>
                    <a:pt x="2473" y="255"/>
                  </a:lnTo>
                  <a:lnTo>
                    <a:pt x="2396" y="153"/>
                  </a:lnTo>
                  <a:lnTo>
                    <a:pt x="2294" y="77"/>
                  </a:lnTo>
                  <a:lnTo>
                    <a:pt x="2192" y="26"/>
                  </a:lnTo>
                  <a:lnTo>
                    <a:pt x="20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2"/>
            <p:cNvSpPr/>
            <p:nvPr/>
          </p:nvSpPr>
          <p:spPr>
            <a:xfrm>
              <a:off x="1262650" y="1512775"/>
              <a:ext cx="64375" cy="152300"/>
            </a:xfrm>
            <a:custGeom>
              <a:rect b="b" l="l" r="r" t="t"/>
              <a:pathLst>
                <a:path extrusionOk="0" h="6092" w="2575">
                  <a:moveTo>
                    <a:pt x="485" y="0"/>
                  </a:moveTo>
                  <a:lnTo>
                    <a:pt x="357" y="51"/>
                  </a:lnTo>
                  <a:lnTo>
                    <a:pt x="281" y="102"/>
                  </a:lnTo>
                  <a:lnTo>
                    <a:pt x="179" y="179"/>
                  </a:lnTo>
                  <a:lnTo>
                    <a:pt x="103" y="255"/>
                  </a:lnTo>
                  <a:lnTo>
                    <a:pt x="52" y="357"/>
                  </a:lnTo>
                  <a:lnTo>
                    <a:pt x="26" y="459"/>
                  </a:lnTo>
                  <a:lnTo>
                    <a:pt x="1" y="586"/>
                  </a:lnTo>
                  <a:lnTo>
                    <a:pt x="1" y="1504"/>
                  </a:lnTo>
                  <a:lnTo>
                    <a:pt x="26" y="1606"/>
                  </a:lnTo>
                  <a:lnTo>
                    <a:pt x="77" y="1682"/>
                  </a:lnTo>
                  <a:lnTo>
                    <a:pt x="154" y="1759"/>
                  </a:lnTo>
                  <a:lnTo>
                    <a:pt x="357" y="1759"/>
                  </a:lnTo>
                  <a:lnTo>
                    <a:pt x="434" y="1682"/>
                  </a:lnTo>
                  <a:lnTo>
                    <a:pt x="485" y="1606"/>
                  </a:lnTo>
                  <a:lnTo>
                    <a:pt x="510" y="1504"/>
                  </a:lnTo>
                  <a:lnTo>
                    <a:pt x="510" y="586"/>
                  </a:lnTo>
                  <a:lnTo>
                    <a:pt x="536" y="535"/>
                  </a:lnTo>
                  <a:lnTo>
                    <a:pt x="612" y="510"/>
                  </a:lnTo>
                  <a:lnTo>
                    <a:pt x="1963" y="510"/>
                  </a:lnTo>
                  <a:lnTo>
                    <a:pt x="2040" y="535"/>
                  </a:lnTo>
                  <a:lnTo>
                    <a:pt x="2065" y="586"/>
                  </a:lnTo>
                  <a:lnTo>
                    <a:pt x="2065" y="5480"/>
                  </a:lnTo>
                  <a:lnTo>
                    <a:pt x="2040" y="5556"/>
                  </a:lnTo>
                  <a:lnTo>
                    <a:pt x="1963" y="5582"/>
                  </a:lnTo>
                  <a:lnTo>
                    <a:pt x="612" y="5582"/>
                  </a:lnTo>
                  <a:lnTo>
                    <a:pt x="536" y="5556"/>
                  </a:lnTo>
                  <a:lnTo>
                    <a:pt x="510" y="5480"/>
                  </a:lnTo>
                  <a:lnTo>
                    <a:pt x="510" y="2702"/>
                  </a:lnTo>
                  <a:lnTo>
                    <a:pt x="485" y="2625"/>
                  </a:lnTo>
                  <a:lnTo>
                    <a:pt x="434" y="2523"/>
                  </a:lnTo>
                  <a:lnTo>
                    <a:pt x="357" y="2472"/>
                  </a:lnTo>
                  <a:lnTo>
                    <a:pt x="255" y="2447"/>
                  </a:lnTo>
                  <a:lnTo>
                    <a:pt x="154" y="2472"/>
                  </a:lnTo>
                  <a:lnTo>
                    <a:pt x="77" y="2523"/>
                  </a:lnTo>
                  <a:lnTo>
                    <a:pt x="26" y="2625"/>
                  </a:lnTo>
                  <a:lnTo>
                    <a:pt x="1" y="2702"/>
                  </a:lnTo>
                  <a:lnTo>
                    <a:pt x="1" y="5480"/>
                  </a:lnTo>
                  <a:lnTo>
                    <a:pt x="26" y="5607"/>
                  </a:lnTo>
                  <a:lnTo>
                    <a:pt x="52" y="5709"/>
                  </a:lnTo>
                  <a:lnTo>
                    <a:pt x="103" y="5811"/>
                  </a:lnTo>
                  <a:lnTo>
                    <a:pt x="179" y="5913"/>
                  </a:lnTo>
                  <a:lnTo>
                    <a:pt x="281" y="5989"/>
                  </a:lnTo>
                  <a:lnTo>
                    <a:pt x="357" y="6040"/>
                  </a:lnTo>
                  <a:lnTo>
                    <a:pt x="485" y="6066"/>
                  </a:lnTo>
                  <a:lnTo>
                    <a:pt x="612" y="6091"/>
                  </a:lnTo>
                  <a:lnTo>
                    <a:pt x="1963" y="6091"/>
                  </a:lnTo>
                  <a:lnTo>
                    <a:pt x="2090" y="6066"/>
                  </a:lnTo>
                  <a:lnTo>
                    <a:pt x="2192" y="6040"/>
                  </a:lnTo>
                  <a:lnTo>
                    <a:pt x="2294" y="5989"/>
                  </a:lnTo>
                  <a:lnTo>
                    <a:pt x="2396" y="5913"/>
                  </a:lnTo>
                  <a:lnTo>
                    <a:pt x="2473" y="5811"/>
                  </a:lnTo>
                  <a:lnTo>
                    <a:pt x="2524" y="5709"/>
                  </a:lnTo>
                  <a:lnTo>
                    <a:pt x="2549" y="5607"/>
                  </a:lnTo>
                  <a:lnTo>
                    <a:pt x="2575" y="5480"/>
                  </a:lnTo>
                  <a:lnTo>
                    <a:pt x="2575" y="586"/>
                  </a:lnTo>
                  <a:lnTo>
                    <a:pt x="2549" y="459"/>
                  </a:lnTo>
                  <a:lnTo>
                    <a:pt x="2524" y="357"/>
                  </a:lnTo>
                  <a:lnTo>
                    <a:pt x="2473" y="255"/>
                  </a:lnTo>
                  <a:lnTo>
                    <a:pt x="2396" y="179"/>
                  </a:lnTo>
                  <a:lnTo>
                    <a:pt x="2294" y="102"/>
                  </a:lnTo>
                  <a:lnTo>
                    <a:pt x="2192" y="51"/>
                  </a:lnTo>
                  <a:lnTo>
                    <a:pt x="20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2"/>
            <p:cNvSpPr/>
            <p:nvPr/>
          </p:nvSpPr>
          <p:spPr>
            <a:xfrm>
              <a:off x="1045375" y="1270025"/>
              <a:ext cx="310325" cy="246600"/>
            </a:xfrm>
            <a:custGeom>
              <a:rect b="b" l="l" r="r" t="t"/>
              <a:pathLst>
                <a:path extrusionOk="0" h="9864" w="12413">
                  <a:moveTo>
                    <a:pt x="638" y="0"/>
                  </a:moveTo>
                  <a:lnTo>
                    <a:pt x="485" y="51"/>
                  </a:lnTo>
                  <a:lnTo>
                    <a:pt x="358" y="127"/>
                  </a:lnTo>
                  <a:lnTo>
                    <a:pt x="230" y="229"/>
                  </a:lnTo>
                  <a:lnTo>
                    <a:pt x="154" y="331"/>
                  </a:lnTo>
                  <a:lnTo>
                    <a:pt x="77" y="484"/>
                  </a:lnTo>
                  <a:lnTo>
                    <a:pt x="26" y="637"/>
                  </a:lnTo>
                  <a:lnTo>
                    <a:pt x="1" y="790"/>
                  </a:lnTo>
                  <a:lnTo>
                    <a:pt x="1" y="9608"/>
                  </a:lnTo>
                  <a:lnTo>
                    <a:pt x="26" y="9710"/>
                  </a:lnTo>
                  <a:lnTo>
                    <a:pt x="77" y="9787"/>
                  </a:lnTo>
                  <a:lnTo>
                    <a:pt x="154" y="9863"/>
                  </a:lnTo>
                  <a:lnTo>
                    <a:pt x="358" y="9863"/>
                  </a:lnTo>
                  <a:lnTo>
                    <a:pt x="434" y="9787"/>
                  </a:lnTo>
                  <a:lnTo>
                    <a:pt x="485" y="9710"/>
                  </a:lnTo>
                  <a:lnTo>
                    <a:pt x="511" y="9608"/>
                  </a:lnTo>
                  <a:lnTo>
                    <a:pt x="511" y="790"/>
                  </a:lnTo>
                  <a:lnTo>
                    <a:pt x="536" y="688"/>
                  </a:lnTo>
                  <a:lnTo>
                    <a:pt x="613" y="586"/>
                  </a:lnTo>
                  <a:lnTo>
                    <a:pt x="689" y="510"/>
                  </a:lnTo>
                  <a:lnTo>
                    <a:pt x="816" y="484"/>
                  </a:lnTo>
                  <a:lnTo>
                    <a:pt x="11623" y="484"/>
                  </a:lnTo>
                  <a:lnTo>
                    <a:pt x="11724" y="510"/>
                  </a:lnTo>
                  <a:lnTo>
                    <a:pt x="11826" y="586"/>
                  </a:lnTo>
                  <a:lnTo>
                    <a:pt x="11877" y="688"/>
                  </a:lnTo>
                  <a:lnTo>
                    <a:pt x="11903" y="790"/>
                  </a:lnTo>
                  <a:lnTo>
                    <a:pt x="11903" y="4970"/>
                  </a:lnTo>
                  <a:lnTo>
                    <a:pt x="11928" y="5072"/>
                  </a:lnTo>
                  <a:lnTo>
                    <a:pt x="11979" y="5148"/>
                  </a:lnTo>
                  <a:lnTo>
                    <a:pt x="12056" y="5199"/>
                  </a:lnTo>
                  <a:lnTo>
                    <a:pt x="12158" y="5225"/>
                  </a:lnTo>
                  <a:lnTo>
                    <a:pt x="12260" y="5199"/>
                  </a:lnTo>
                  <a:lnTo>
                    <a:pt x="12336" y="5148"/>
                  </a:lnTo>
                  <a:lnTo>
                    <a:pt x="12413" y="5072"/>
                  </a:lnTo>
                  <a:lnTo>
                    <a:pt x="12413" y="4970"/>
                  </a:lnTo>
                  <a:lnTo>
                    <a:pt x="12413" y="790"/>
                  </a:lnTo>
                  <a:lnTo>
                    <a:pt x="12413" y="637"/>
                  </a:lnTo>
                  <a:lnTo>
                    <a:pt x="12362" y="484"/>
                  </a:lnTo>
                  <a:lnTo>
                    <a:pt x="12285" y="331"/>
                  </a:lnTo>
                  <a:lnTo>
                    <a:pt x="12183" y="229"/>
                  </a:lnTo>
                  <a:lnTo>
                    <a:pt x="12056" y="127"/>
                  </a:lnTo>
                  <a:lnTo>
                    <a:pt x="11928" y="51"/>
                  </a:lnTo>
                  <a:lnTo>
                    <a:pt x="117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2"/>
            <p:cNvSpPr/>
            <p:nvPr/>
          </p:nvSpPr>
          <p:spPr>
            <a:xfrm>
              <a:off x="1045375" y="1417825"/>
              <a:ext cx="310325" cy="285475"/>
            </a:xfrm>
            <a:custGeom>
              <a:rect b="b" l="l" r="r" t="t"/>
              <a:pathLst>
                <a:path extrusionOk="0" h="11419" w="12413">
                  <a:moveTo>
                    <a:pt x="12158" y="1"/>
                  </a:moveTo>
                  <a:lnTo>
                    <a:pt x="12056" y="26"/>
                  </a:lnTo>
                  <a:lnTo>
                    <a:pt x="11979" y="77"/>
                  </a:lnTo>
                  <a:lnTo>
                    <a:pt x="11928" y="154"/>
                  </a:lnTo>
                  <a:lnTo>
                    <a:pt x="11903" y="256"/>
                  </a:lnTo>
                  <a:lnTo>
                    <a:pt x="11903" y="10603"/>
                  </a:lnTo>
                  <a:lnTo>
                    <a:pt x="11877" y="10730"/>
                  </a:lnTo>
                  <a:lnTo>
                    <a:pt x="11826" y="10832"/>
                  </a:lnTo>
                  <a:lnTo>
                    <a:pt x="11724" y="10883"/>
                  </a:lnTo>
                  <a:lnTo>
                    <a:pt x="11623" y="10909"/>
                  </a:lnTo>
                  <a:lnTo>
                    <a:pt x="816" y="10909"/>
                  </a:lnTo>
                  <a:lnTo>
                    <a:pt x="689" y="10883"/>
                  </a:lnTo>
                  <a:lnTo>
                    <a:pt x="613" y="10832"/>
                  </a:lnTo>
                  <a:lnTo>
                    <a:pt x="536" y="10730"/>
                  </a:lnTo>
                  <a:lnTo>
                    <a:pt x="511" y="10603"/>
                  </a:lnTo>
                  <a:lnTo>
                    <a:pt x="511" y="4894"/>
                  </a:lnTo>
                  <a:lnTo>
                    <a:pt x="485" y="4792"/>
                  </a:lnTo>
                  <a:lnTo>
                    <a:pt x="434" y="4716"/>
                  </a:lnTo>
                  <a:lnTo>
                    <a:pt x="358" y="4665"/>
                  </a:lnTo>
                  <a:lnTo>
                    <a:pt x="256" y="4639"/>
                  </a:lnTo>
                  <a:lnTo>
                    <a:pt x="154" y="4665"/>
                  </a:lnTo>
                  <a:lnTo>
                    <a:pt x="77" y="4716"/>
                  </a:lnTo>
                  <a:lnTo>
                    <a:pt x="26" y="4792"/>
                  </a:lnTo>
                  <a:lnTo>
                    <a:pt x="1" y="4894"/>
                  </a:lnTo>
                  <a:lnTo>
                    <a:pt x="1" y="10603"/>
                  </a:lnTo>
                  <a:lnTo>
                    <a:pt x="26" y="10781"/>
                  </a:lnTo>
                  <a:lnTo>
                    <a:pt x="77" y="10934"/>
                  </a:lnTo>
                  <a:lnTo>
                    <a:pt x="154" y="11062"/>
                  </a:lnTo>
                  <a:lnTo>
                    <a:pt x="230" y="11189"/>
                  </a:lnTo>
                  <a:lnTo>
                    <a:pt x="358" y="11291"/>
                  </a:lnTo>
                  <a:lnTo>
                    <a:pt x="485" y="11342"/>
                  </a:lnTo>
                  <a:lnTo>
                    <a:pt x="638" y="11393"/>
                  </a:lnTo>
                  <a:lnTo>
                    <a:pt x="816" y="11419"/>
                  </a:lnTo>
                  <a:lnTo>
                    <a:pt x="11623" y="11419"/>
                  </a:lnTo>
                  <a:lnTo>
                    <a:pt x="11775" y="11393"/>
                  </a:lnTo>
                  <a:lnTo>
                    <a:pt x="11928" y="11342"/>
                  </a:lnTo>
                  <a:lnTo>
                    <a:pt x="12056" y="11291"/>
                  </a:lnTo>
                  <a:lnTo>
                    <a:pt x="12183" y="11189"/>
                  </a:lnTo>
                  <a:lnTo>
                    <a:pt x="12285" y="11062"/>
                  </a:lnTo>
                  <a:lnTo>
                    <a:pt x="12362" y="10934"/>
                  </a:lnTo>
                  <a:lnTo>
                    <a:pt x="12413" y="10781"/>
                  </a:lnTo>
                  <a:lnTo>
                    <a:pt x="12413" y="10603"/>
                  </a:lnTo>
                  <a:lnTo>
                    <a:pt x="12413" y="256"/>
                  </a:lnTo>
                  <a:lnTo>
                    <a:pt x="12413" y="154"/>
                  </a:lnTo>
                  <a:lnTo>
                    <a:pt x="12336" y="77"/>
                  </a:lnTo>
                  <a:lnTo>
                    <a:pt x="12260" y="26"/>
                  </a:lnTo>
                  <a:lnTo>
                    <a:pt x="12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2"/>
          <p:cNvGrpSpPr/>
          <p:nvPr/>
        </p:nvGrpSpPr>
        <p:grpSpPr>
          <a:xfrm>
            <a:off x="7022508" y="1939347"/>
            <a:ext cx="564373" cy="557668"/>
            <a:chOff x="2475150" y="1270025"/>
            <a:chExt cx="433300" cy="433275"/>
          </a:xfrm>
        </p:grpSpPr>
        <p:sp>
          <p:nvSpPr>
            <p:cNvPr id="634" name="Google Shape;634;p52"/>
            <p:cNvSpPr/>
            <p:nvPr/>
          </p:nvSpPr>
          <p:spPr>
            <a:xfrm>
              <a:off x="2475150" y="1270025"/>
              <a:ext cx="272725" cy="433275"/>
            </a:xfrm>
            <a:custGeom>
              <a:rect b="b" l="l" r="r" t="t"/>
              <a:pathLst>
                <a:path extrusionOk="0" h="17331" w="10909">
                  <a:moveTo>
                    <a:pt x="2881" y="484"/>
                  </a:moveTo>
                  <a:lnTo>
                    <a:pt x="2957" y="510"/>
                  </a:lnTo>
                  <a:lnTo>
                    <a:pt x="2983" y="586"/>
                  </a:lnTo>
                  <a:lnTo>
                    <a:pt x="2983" y="2880"/>
                  </a:lnTo>
                  <a:lnTo>
                    <a:pt x="2957" y="2931"/>
                  </a:lnTo>
                  <a:lnTo>
                    <a:pt x="2881" y="2956"/>
                  </a:lnTo>
                  <a:lnTo>
                    <a:pt x="587" y="2956"/>
                  </a:lnTo>
                  <a:lnTo>
                    <a:pt x="536" y="2931"/>
                  </a:lnTo>
                  <a:lnTo>
                    <a:pt x="510" y="2880"/>
                  </a:lnTo>
                  <a:lnTo>
                    <a:pt x="510" y="586"/>
                  </a:lnTo>
                  <a:lnTo>
                    <a:pt x="536" y="510"/>
                  </a:lnTo>
                  <a:lnTo>
                    <a:pt x="587" y="484"/>
                  </a:lnTo>
                  <a:close/>
                  <a:moveTo>
                    <a:pt x="2881" y="14349"/>
                  </a:moveTo>
                  <a:lnTo>
                    <a:pt x="2957" y="14374"/>
                  </a:lnTo>
                  <a:lnTo>
                    <a:pt x="2983" y="14425"/>
                  </a:lnTo>
                  <a:lnTo>
                    <a:pt x="2983" y="16744"/>
                  </a:lnTo>
                  <a:lnTo>
                    <a:pt x="2957" y="16795"/>
                  </a:lnTo>
                  <a:lnTo>
                    <a:pt x="2881" y="16821"/>
                  </a:lnTo>
                  <a:lnTo>
                    <a:pt x="587" y="16821"/>
                  </a:lnTo>
                  <a:lnTo>
                    <a:pt x="536" y="16795"/>
                  </a:lnTo>
                  <a:lnTo>
                    <a:pt x="510" y="16744"/>
                  </a:lnTo>
                  <a:lnTo>
                    <a:pt x="510" y="14425"/>
                  </a:lnTo>
                  <a:lnTo>
                    <a:pt x="536" y="14374"/>
                  </a:lnTo>
                  <a:lnTo>
                    <a:pt x="587" y="14349"/>
                  </a:lnTo>
                  <a:close/>
                  <a:moveTo>
                    <a:pt x="459" y="0"/>
                  </a:moveTo>
                  <a:lnTo>
                    <a:pt x="357" y="25"/>
                  </a:lnTo>
                  <a:lnTo>
                    <a:pt x="256" y="102"/>
                  </a:lnTo>
                  <a:lnTo>
                    <a:pt x="179" y="153"/>
                  </a:lnTo>
                  <a:lnTo>
                    <a:pt x="103" y="255"/>
                  </a:lnTo>
                  <a:lnTo>
                    <a:pt x="52" y="357"/>
                  </a:lnTo>
                  <a:lnTo>
                    <a:pt x="1" y="459"/>
                  </a:lnTo>
                  <a:lnTo>
                    <a:pt x="1" y="586"/>
                  </a:lnTo>
                  <a:lnTo>
                    <a:pt x="1" y="2880"/>
                  </a:lnTo>
                  <a:lnTo>
                    <a:pt x="1" y="3007"/>
                  </a:lnTo>
                  <a:lnTo>
                    <a:pt x="52" y="3109"/>
                  </a:lnTo>
                  <a:lnTo>
                    <a:pt x="103" y="3211"/>
                  </a:lnTo>
                  <a:lnTo>
                    <a:pt x="179" y="3313"/>
                  </a:lnTo>
                  <a:lnTo>
                    <a:pt x="256" y="3364"/>
                  </a:lnTo>
                  <a:lnTo>
                    <a:pt x="357" y="3441"/>
                  </a:lnTo>
                  <a:lnTo>
                    <a:pt x="459" y="3466"/>
                  </a:lnTo>
                  <a:lnTo>
                    <a:pt x="1122" y="3466"/>
                  </a:lnTo>
                  <a:lnTo>
                    <a:pt x="1122" y="13839"/>
                  </a:lnTo>
                  <a:lnTo>
                    <a:pt x="587" y="13839"/>
                  </a:lnTo>
                  <a:lnTo>
                    <a:pt x="459" y="13864"/>
                  </a:lnTo>
                  <a:lnTo>
                    <a:pt x="357" y="13890"/>
                  </a:lnTo>
                  <a:lnTo>
                    <a:pt x="256" y="13941"/>
                  </a:lnTo>
                  <a:lnTo>
                    <a:pt x="179" y="14017"/>
                  </a:lnTo>
                  <a:lnTo>
                    <a:pt x="103" y="14094"/>
                  </a:lnTo>
                  <a:lnTo>
                    <a:pt x="52" y="14196"/>
                  </a:lnTo>
                  <a:lnTo>
                    <a:pt x="1" y="14323"/>
                  </a:lnTo>
                  <a:lnTo>
                    <a:pt x="1" y="14451"/>
                  </a:lnTo>
                  <a:lnTo>
                    <a:pt x="1" y="16744"/>
                  </a:lnTo>
                  <a:lnTo>
                    <a:pt x="1" y="16846"/>
                  </a:lnTo>
                  <a:lnTo>
                    <a:pt x="52" y="16974"/>
                  </a:lnTo>
                  <a:lnTo>
                    <a:pt x="103" y="17076"/>
                  </a:lnTo>
                  <a:lnTo>
                    <a:pt x="179" y="17152"/>
                  </a:lnTo>
                  <a:lnTo>
                    <a:pt x="256" y="17229"/>
                  </a:lnTo>
                  <a:lnTo>
                    <a:pt x="357" y="17280"/>
                  </a:lnTo>
                  <a:lnTo>
                    <a:pt x="459" y="17305"/>
                  </a:lnTo>
                  <a:lnTo>
                    <a:pt x="587" y="17331"/>
                  </a:lnTo>
                  <a:lnTo>
                    <a:pt x="2881" y="17331"/>
                  </a:lnTo>
                  <a:lnTo>
                    <a:pt x="3008" y="17305"/>
                  </a:lnTo>
                  <a:lnTo>
                    <a:pt x="3110" y="17280"/>
                  </a:lnTo>
                  <a:lnTo>
                    <a:pt x="3212" y="17229"/>
                  </a:lnTo>
                  <a:lnTo>
                    <a:pt x="3314" y="17152"/>
                  </a:lnTo>
                  <a:lnTo>
                    <a:pt x="3390" y="17076"/>
                  </a:lnTo>
                  <a:lnTo>
                    <a:pt x="3441" y="16974"/>
                  </a:lnTo>
                  <a:lnTo>
                    <a:pt x="3467" y="16846"/>
                  </a:lnTo>
                  <a:lnTo>
                    <a:pt x="3492" y="16744"/>
                  </a:lnTo>
                  <a:lnTo>
                    <a:pt x="3492" y="16209"/>
                  </a:lnTo>
                  <a:lnTo>
                    <a:pt x="10654" y="16209"/>
                  </a:lnTo>
                  <a:lnTo>
                    <a:pt x="10756" y="16184"/>
                  </a:lnTo>
                  <a:lnTo>
                    <a:pt x="10832" y="16133"/>
                  </a:lnTo>
                  <a:lnTo>
                    <a:pt x="10883" y="16056"/>
                  </a:lnTo>
                  <a:lnTo>
                    <a:pt x="10909" y="15954"/>
                  </a:lnTo>
                  <a:lnTo>
                    <a:pt x="10883" y="15852"/>
                  </a:lnTo>
                  <a:lnTo>
                    <a:pt x="10832" y="15776"/>
                  </a:lnTo>
                  <a:lnTo>
                    <a:pt x="10756" y="15725"/>
                  </a:lnTo>
                  <a:lnTo>
                    <a:pt x="10654" y="15699"/>
                  </a:lnTo>
                  <a:lnTo>
                    <a:pt x="3492" y="15699"/>
                  </a:lnTo>
                  <a:lnTo>
                    <a:pt x="3492" y="14451"/>
                  </a:lnTo>
                  <a:lnTo>
                    <a:pt x="3467" y="14323"/>
                  </a:lnTo>
                  <a:lnTo>
                    <a:pt x="3441" y="14196"/>
                  </a:lnTo>
                  <a:lnTo>
                    <a:pt x="3390" y="14094"/>
                  </a:lnTo>
                  <a:lnTo>
                    <a:pt x="3314" y="14017"/>
                  </a:lnTo>
                  <a:lnTo>
                    <a:pt x="3212" y="13941"/>
                  </a:lnTo>
                  <a:lnTo>
                    <a:pt x="3110" y="13890"/>
                  </a:lnTo>
                  <a:lnTo>
                    <a:pt x="3008" y="13864"/>
                  </a:lnTo>
                  <a:lnTo>
                    <a:pt x="2881" y="13839"/>
                  </a:lnTo>
                  <a:lnTo>
                    <a:pt x="1632" y="13839"/>
                  </a:lnTo>
                  <a:lnTo>
                    <a:pt x="1632" y="3466"/>
                  </a:lnTo>
                  <a:lnTo>
                    <a:pt x="3008" y="3466"/>
                  </a:lnTo>
                  <a:lnTo>
                    <a:pt x="3110" y="3441"/>
                  </a:lnTo>
                  <a:lnTo>
                    <a:pt x="3212" y="3364"/>
                  </a:lnTo>
                  <a:lnTo>
                    <a:pt x="3314" y="3313"/>
                  </a:lnTo>
                  <a:lnTo>
                    <a:pt x="3390" y="3211"/>
                  </a:lnTo>
                  <a:lnTo>
                    <a:pt x="3441" y="3109"/>
                  </a:lnTo>
                  <a:lnTo>
                    <a:pt x="3467" y="3007"/>
                  </a:lnTo>
                  <a:lnTo>
                    <a:pt x="3492" y="2880"/>
                  </a:lnTo>
                  <a:lnTo>
                    <a:pt x="3492" y="1606"/>
                  </a:lnTo>
                  <a:lnTo>
                    <a:pt x="5582" y="1606"/>
                  </a:lnTo>
                  <a:lnTo>
                    <a:pt x="5659" y="1529"/>
                  </a:lnTo>
                  <a:lnTo>
                    <a:pt x="5710" y="1453"/>
                  </a:lnTo>
                  <a:lnTo>
                    <a:pt x="5735" y="1351"/>
                  </a:lnTo>
                  <a:lnTo>
                    <a:pt x="5710" y="1249"/>
                  </a:lnTo>
                  <a:lnTo>
                    <a:pt x="5659" y="1172"/>
                  </a:lnTo>
                  <a:lnTo>
                    <a:pt x="5582" y="1121"/>
                  </a:lnTo>
                  <a:lnTo>
                    <a:pt x="5480" y="1096"/>
                  </a:lnTo>
                  <a:lnTo>
                    <a:pt x="3492" y="1096"/>
                  </a:lnTo>
                  <a:lnTo>
                    <a:pt x="3492" y="586"/>
                  </a:lnTo>
                  <a:lnTo>
                    <a:pt x="3467" y="459"/>
                  </a:lnTo>
                  <a:lnTo>
                    <a:pt x="3441" y="357"/>
                  </a:lnTo>
                  <a:lnTo>
                    <a:pt x="3390" y="255"/>
                  </a:lnTo>
                  <a:lnTo>
                    <a:pt x="3314" y="153"/>
                  </a:lnTo>
                  <a:lnTo>
                    <a:pt x="3212" y="102"/>
                  </a:lnTo>
                  <a:lnTo>
                    <a:pt x="3110" y="25"/>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2"/>
            <p:cNvSpPr/>
            <p:nvPr/>
          </p:nvSpPr>
          <p:spPr>
            <a:xfrm>
              <a:off x="2635725" y="1270025"/>
              <a:ext cx="272725" cy="433275"/>
            </a:xfrm>
            <a:custGeom>
              <a:rect b="b" l="l" r="r" t="t"/>
              <a:pathLst>
                <a:path extrusionOk="0" h="17331" w="10909">
                  <a:moveTo>
                    <a:pt x="10322" y="484"/>
                  </a:moveTo>
                  <a:lnTo>
                    <a:pt x="10373" y="510"/>
                  </a:lnTo>
                  <a:lnTo>
                    <a:pt x="10398" y="586"/>
                  </a:lnTo>
                  <a:lnTo>
                    <a:pt x="10398" y="2880"/>
                  </a:lnTo>
                  <a:lnTo>
                    <a:pt x="10373" y="2931"/>
                  </a:lnTo>
                  <a:lnTo>
                    <a:pt x="10322" y="2956"/>
                  </a:lnTo>
                  <a:lnTo>
                    <a:pt x="8028" y="2956"/>
                  </a:lnTo>
                  <a:lnTo>
                    <a:pt x="7952" y="2931"/>
                  </a:lnTo>
                  <a:lnTo>
                    <a:pt x="7926" y="2880"/>
                  </a:lnTo>
                  <a:lnTo>
                    <a:pt x="7926" y="586"/>
                  </a:lnTo>
                  <a:lnTo>
                    <a:pt x="7952" y="510"/>
                  </a:lnTo>
                  <a:lnTo>
                    <a:pt x="8028" y="484"/>
                  </a:lnTo>
                  <a:close/>
                  <a:moveTo>
                    <a:pt x="10322" y="14349"/>
                  </a:moveTo>
                  <a:lnTo>
                    <a:pt x="10373" y="14374"/>
                  </a:lnTo>
                  <a:lnTo>
                    <a:pt x="10398" y="14425"/>
                  </a:lnTo>
                  <a:lnTo>
                    <a:pt x="10398" y="16744"/>
                  </a:lnTo>
                  <a:lnTo>
                    <a:pt x="10373" y="16795"/>
                  </a:lnTo>
                  <a:lnTo>
                    <a:pt x="10322" y="16821"/>
                  </a:lnTo>
                  <a:lnTo>
                    <a:pt x="8028" y="16821"/>
                  </a:lnTo>
                  <a:lnTo>
                    <a:pt x="7952" y="16795"/>
                  </a:lnTo>
                  <a:lnTo>
                    <a:pt x="7926" y="16744"/>
                  </a:lnTo>
                  <a:lnTo>
                    <a:pt x="7926" y="14425"/>
                  </a:lnTo>
                  <a:lnTo>
                    <a:pt x="7952" y="14374"/>
                  </a:lnTo>
                  <a:lnTo>
                    <a:pt x="8028" y="14349"/>
                  </a:lnTo>
                  <a:close/>
                  <a:moveTo>
                    <a:pt x="7901" y="0"/>
                  </a:moveTo>
                  <a:lnTo>
                    <a:pt x="7799" y="25"/>
                  </a:lnTo>
                  <a:lnTo>
                    <a:pt x="7697" y="102"/>
                  </a:lnTo>
                  <a:lnTo>
                    <a:pt x="7595" y="153"/>
                  </a:lnTo>
                  <a:lnTo>
                    <a:pt x="7519" y="255"/>
                  </a:lnTo>
                  <a:lnTo>
                    <a:pt x="7468" y="357"/>
                  </a:lnTo>
                  <a:lnTo>
                    <a:pt x="7442" y="459"/>
                  </a:lnTo>
                  <a:lnTo>
                    <a:pt x="7417" y="586"/>
                  </a:lnTo>
                  <a:lnTo>
                    <a:pt x="7417" y="1096"/>
                  </a:lnTo>
                  <a:lnTo>
                    <a:pt x="255" y="1096"/>
                  </a:lnTo>
                  <a:lnTo>
                    <a:pt x="153" y="1121"/>
                  </a:lnTo>
                  <a:lnTo>
                    <a:pt x="77" y="1172"/>
                  </a:lnTo>
                  <a:lnTo>
                    <a:pt x="26" y="1249"/>
                  </a:lnTo>
                  <a:lnTo>
                    <a:pt x="0" y="1351"/>
                  </a:lnTo>
                  <a:lnTo>
                    <a:pt x="26" y="1453"/>
                  </a:lnTo>
                  <a:lnTo>
                    <a:pt x="77" y="1529"/>
                  </a:lnTo>
                  <a:lnTo>
                    <a:pt x="153" y="1606"/>
                  </a:lnTo>
                  <a:lnTo>
                    <a:pt x="7417" y="1606"/>
                  </a:lnTo>
                  <a:lnTo>
                    <a:pt x="7417" y="2880"/>
                  </a:lnTo>
                  <a:lnTo>
                    <a:pt x="7442" y="3007"/>
                  </a:lnTo>
                  <a:lnTo>
                    <a:pt x="7468" y="3109"/>
                  </a:lnTo>
                  <a:lnTo>
                    <a:pt x="7519" y="3211"/>
                  </a:lnTo>
                  <a:lnTo>
                    <a:pt x="7595" y="3313"/>
                  </a:lnTo>
                  <a:lnTo>
                    <a:pt x="7697" y="3364"/>
                  </a:lnTo>
                  <a:lnTo>
                    <a:pt x="7799" y="3441"/>
                  </a:lnTo>
                  <a:lnTo>
                    <a:pt x="7901" y="3466"/>
                  </a:lnTo>
                  <a:lnTo>
                    <a:pt x="9277" y="3466"/>
                  </a:lnTo>
                  <a:lnTo>
                    <a:pt x="9277" y="13839"/>
                  </a:lnTo>
                  <a:lnTo>
                    <a:pt x="8028" y="13839"/>
                  </a:lnTo>
                  <a:lnTo>
                    <a:pt x="7901" y="13864"/>
                  </a:lnTo>
                  <a:lnTo>
                    <a:pt x="7799" y="13890"/>
                  </a:lnTo>
                  <a:lnTo>
                    <a:pt x="7697" y="13941"/>
                  </a:lnTo>
                  <a:lnTo>
                    <a:pt x="7595" y="14017"/>
                  </a:lnTo>
                  <a:lnTo>
                    <a:pt x="7519" y="14094"/>
                  </a:lnTo>
                  <a:lnTo>
                    <a:pt x="7468" y="14196"/>
                  </a:lnTo>
                  <a:lnTo>
                    <a:pt x="7442" y="14323"/>
                  </a:lnTo>
                  <a:lnTo>
                    <a:pt x="7417" y="14425"/>
                  </a:lnTo>
                  <a:lnTo>
                    <a:pt x="7417" y="15699"/>
                  </a:lnTo>
                  <a:lnTo>
                    <a:pt x="5429" y="15699"/>
                  </a:lnTo>
                  <a:lnTo>
                    <a:pt x="5327" y="15725"/>
                  </a:lnTo>
                  <a:lnTo>
                    <a:pt x="5250" y="15776"/>
                  </a:lnTo>
                  <a:lnTo>
                    <a:pt x="5199" y="15852"/>
                  </a:lnTo>
                  <a:lnTo>
                    <a:pt x="5174" y="15954"/>
                  </a:lnTo>
                  <a:lnTo>
                    <a:pt x="5199" y="16056"/>
                  </a:lnTo>
                  <a:lnTo>
                    <a:pt x="5250" y="16133"/>
                  </a:lnTo>
                  <a:lnTo>
                    <a:pt x="5327" y="16184"/>
                  </a:lnTo>
                  <a:lnTo>
                    <a:pt x="5429" y="16209"/>
                  </a:lnTo>
                  <a:lnTo>
                    <a:pt x="7417" y="16209"/>
                  </a:lnTo>
                  <a:lnTo>
                    <a:pt x="7417" y="16744"/>
                  </a:lnTo>
                  <a:lnTo>
                    <a:pt x="7442" y="16846"/>
                  </a:lnTo>
                  <a:lnTo>
                    <a:pt x="7468" y="16974"/>
                  </a:lnTo>
                  <a:lnTo>
                    <a:pt x="7519" y="17076"/>
                  </a:lnTo>
                  <a:lnTo>
                    <a:pt x="7595" y="17152"/>
                  </a:lnTo>
                  <a:lnTo>
                    <a:pt x="7697" y="17229"/>
                  </a:lnTo>
                  <a:lnTo>
                    <a:pt x="7799" y="17280"/>
                  </a:lnTo>
                  <a:lnTo>
                    <a:pt x="7901" y="17305"/>
                  </a:lnTo>
                  <a:lnTo>
                    <a:pt x="8028" y="17331"/>
                  </a:lnTo>
                  <a:lnTo>
                    <a:pt x="10322" y="17331"/>
                  </a:lnTo>
                  <a:lnTo>
                    <a:pt x="10449" y="17305"/>
                  </a:lnTo>
                  <a:lnTo>
                    <a:pt x="10551" y="17280"/>
                  </a:lnTo>
                  <a:lnTo>
                    <a:pt x="10653" y="17229"/>
                  </a:lnTo>
                  <a:lnTo>
                    <a:pt x="10730" y="17152"/>
                  </a:lnTo>
                  <a:lnTo>
                    <a:pt x="10806" y="17076"/>
                  </a:lnTo>
                  <a:lnTo>
                    <a:pt x="10857" y="16974"/>
                  </a:lnTo>
                  <a:lnTo>
                    <a:pt x="10908" y="16846"/>
                  </a:lnTo>
                  <a:lnTo>
                    <a:pt x="10908" y="16744"/>
                  </a:lnTo>
                  <a:lnTo>
                    <a:pt x="10908" y="14425"/>
                  </a:lnTo>
                  <a:lnTo>
                    <a:pt x="10908" y="14323"/>
                  </a:lnTo>
                  <a:lnTo>
                    <a:pt x="10857" y="14196"/>
                  </a:lnTo>
                  <a:lnTo>
                    <a:pt x="10806" y="14094"/>
                  </a:lnTo>
                  <a:lnTo>
                    <a:pt x="10730" y="14017"/>
                  </a:lnTo>
                  <a:lnTo>
                    <a:pt x="10653" y="13941"/>
                  </a:lnTo>
                  <a:lnTo>
                    <a:pt x="10551" y="13890"/>
                  </a:lnTo>
                  <a:lnTo>
                    <a:pt x="10449" y="13864"/>
                  </a:lnTo>
                  <a:lnTo>
                    <a:pt x="10322" y="13839"/>
                  </a:lnTo>
                  <a:lnTo>
                    <a:pt x="9787" y="13839"/>
                  </a:lnTo>
                  <a:lnTo>
                    <a:pt x="9787" y="3466"/>
                  </a:lnTo>
                  <a:lnTo>
                    <a:pt x="10449" y="3466"/>
                  </a:lnTo>
                  <a:lnTo>
                    <a:pt x="10551" y="3441"/>
                  </a:lnTo>
                  <a:lnTo>
                    <a:pt x="10653" y="3364"/>
                  </a:lnTo>
                  <a:lnTo>
                    <a:pt x="10730" y="3313"/>
                  </a:lnTo>
                  <a:lnTo>
                    <a:pt x="10806" y="3211"/>
                  </a:lnTo>
                  <a:lnTo>
                    <a:pt x="10857" y="3109"/>
                  </a:lnTo>
                  <a:lnTo>
                    <a:pt x="10908" y="3007"/>
                  </a:lnTo>
                  <a:lnTo>
                    <a:pt x="10908" y="2880"/>
                  </a:lnTo>
                  <a:lnTo>
                    <a:pt x="10908" y="586"/>
                  </a:lnTo>
                  <a:lnTo>
                    <a:pt x="10908" y="459"/>
                  </a:lnTo>
                  <a:lnTo>
                    <a:pt x="10857" y="357"/>
                  </a:lnTo>
                  <a:lnTo>
                    <a:pt x="10806" y="255"/>
                  </a:lnTo>
                  <a:lnTo>
                    <a:pt x="10730" y="153"/>
                  </a:lnTo>
                  <a:lnTo>
                    <a:pt x="10653" y="102"/>
                  </a:lnTo>
                  <a:lnTo>
                    <a:pt x="10551" y="25"/>
                  </a:lnTo>
                  <a:lnTo>
                    <a:pt x="10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3"/>
          <p:cNvSpPr/>
          <p:nvPr/>
        </p:nvSpPr>
        <p:spPr>
          <a:xfrm>
            <a:off x="4636411" y="1223925"/>
            <a:ext cx="39612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3"/>
          <p:cNvSpPr/>
          <p:nvPr/>
        </p:nvSpPr>
        <p:spPr>
          <a:xfrm>
            <a:off x="546300" y="1223925"/>
            <a:ext cx="39612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3"/>
          <p:cNvSpPr/>
          <p:nvPr/>
        </p:nvSpPr>
        <p:spPr>
          <a:xfrm>
            <a:off x="913584" y="18047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3"/>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3"/>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SUPPORTIVE TECHNIQUES</a:t>
            </a:r>
            <a:endParaRPr>
              <a:solidFill>
                <a:schemeClr val="dk2"/>
              </a:solidFill>
            </a:endParaRPr>
          </a:p>
        </p:txBody>
      </p:sp>
      <p:sp>
        <p:nvSpPr>
          <p:cNvPr id="646" name="Google Shape;646;p53"/>
          <p:cNvSpPr txBox="1"/>
          <p:nvPr>
            <p:ph type="title"/>
          </p:nvPr>
        </p:nvSpPr>
        <p:spPr>
          <a:xfrm>
            <a:off x="2052630" y="1786557"/>
            <a:ext cx="2085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Column Transformer</a:t>
            </a:r>
            <a:endParaRPr/>
          </a:p>
        </p:txBody>
      </p:sp>
      <p:sp>
        <p:nvSpPr>
          <p:cNvPr id="647" name="Google Shape;647;p53"/>
          <p:cNvSpPr txBox="1"/>
          <p:nvPr>
            <p:ph idx="1" type="subTitle"/>
          </p:nvPr>
        </p:nvSpPr>
        <p:spPr>
          <a:xfrm>
            <a:off x="1950575" y="2360600"/>
            <a:ext cx="2435400" cy="21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pply different preprocessing steps to different subsets of features in your dataset.</a:t>
            </a:r>
            <a:endParaRPr/>
          </a:p>
          <a:p>
            <a:pPr indent="0" lvl="0" marL="0" rtl="0" algn="l">
              <a:spcBef>
                <a:spcPts val="0"/>
              </a:spcBef>
              <a:spcAft>
                <a:spcPts val="0"/>
              </a:spcAft>
              <a:buNone/>
            </a:pPr>
            <a:r>
              <a:rPr lang="en"/>
              <a:t>Apply scaling to numerical features and one-hot encoding to categorical features simultaneously</a:t>
            </a:r>
            <a:endParaRPr/>
          </a:p>
        </p:txBody>
      </p:sp>
      <p:sp>
        <p:nvSpPr>
          <p:cNvPr id="648" name="Google Shape;648;p53"/>
          <p:cNvSpPr txBox="1"/>
          <p:nvPr>
            <p:ph idx="4" type="title"/>
          </p:nvPr>
        </p:nvSpPr>
        <p:spPr>
          <a:xfrm>
            <a:off x="6106180" y="1701755"/>
            <a:ext cx="2082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Pipeline</a:t>
            </a:r>
            <a:endParaRPr/>
          </a:p>
        </p:txBody>
      </p:sp>
      <p:sp>
        <p:nvSpPr>
          <p:cNvPr id="649" name="Google Shape;649;p53"/>
          <p:cNvSpPr txBox="1"/>
          <p:nvPr>
            <p:ph idx="5" type="subTitle"/>
          </p:nvPr>
        </p:nvSpPr>
        <p:spPr>
          <a:xfrm>
            <a:off x="6106175" y="2152250"/>
            <a:ext cx="2082900" cy="18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treamline a sequence of data processing steps.</a:t>
            </a:r>
            <a:endParaRPr/>
          </a:p>
          <a:p>
            <a:pPr indent="0" lvl="0" marL="0" rtl="0" algn="l">
              <a:spcBef>
                <a:spcPts val="0"/>
              </a:spcBef>
              <a:spcAft>
                <a:spcPts val="0"/>
              </a:spcAft>
              <a:buNone/>
            </a:pPr>
            <a:r>
              <a:rPr lang="en"/>
              <a:t>Define and execute a sequence of transformations and train model in a sequential manner.</a:t>
            </a:r>
            <a:endParaRPr/>
          </a:p>
        </p:txBody>
      </p:sp>
      <p:sp>
        <p:nvSpPr>
          <p:cNvPr id="650" name="Google Shape;650;p53"/>
          <p:cNvSpPr/>
          <p:nvPr/>
        </p:nvSpPr>
        <p:spPr>
          <a:xfrm>
            <a:off x="4967134" y="17199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53"/>
          <p:cNvGrpSpPr/>
          <p:nvPr/>
        </p:nvGrpSpPr>
        <p:grpSpPr>
          <a:xfrm>
            <a:off x="1124906" y="1981221"/>
            <a:ext cx="561048" cy="557798"/>
            <a:chOff x="3220625" y="1270025"/>
            <a:chExt cx="433275" cy="433275"/>
          </a:xfrm>
        </p:grpSpPr>
        <p:sp>
          <p:nvSpPr>
            <p:cNvPr id="652" name="Google Shape;652;p53"/>
            <p:cNvSpPr/>
            <p:nvPr/>
          </p:nvSpPr>
          <p:spPr>
            <a:xfrm>
              <a:off x="3220625" y="1343275"/>
              <a:ext cx="112150" cy="360025"/>
            </a:xfrm>
            <a:custGeom>
              <a:rect b="b" l="l" r="r" t="t"/>
              <a:pathLst>
                <a:path extrusionOk="0" h="14401" w="4486">
                  <a:moveTo>
                    <a:pt x="2039" y="1"/>
                  </a:moveTo>
                  <a:lnTo>
                    <a:pt x="1937" y="26"/>
                  </a:lnTo>
                  <a:lnTo>
                    <a:pt x="1861" y="103"/>
                  </a:lnTo>
                  <a:lnTo>
                    <a:pt x="1631" y="409"/>
                  </a:lnTo>
                  <a:lnTo>
                    <a:pt x="1402" y="715"/>
                  </a:lnTo>
                  <a:lnTo>
                    <a:pt x="1198" y="1020"/>
                  </a:lnTo>
                  <a:lnTo>
                    <a:pt x="1020" y="1352"/>
                  </a:lnTo>
                  <a:lnTo>
                    <a:pt x="841" y="1683"/>
                  </a:lnTo>
                  <a:lnTo>
                    <a:pt x="688" y="2040"/>
                  </a:lnTo>
                  <a:lnTo>
                    <a:pt x="536" y="2371"/>
                  </a:lnTo>
                  <a:lnTo>
                    <a:pt x="408" y="2728"/>
                  </a:lnTo>
                  <a:lnTo>
                    <a:pt x="306" y="3110"/>
                  </a:lnTo>
                  <a:lnTo>
                    <a:pt x="204" y="3467"/>
                  </a:lnTo>
                  <a:lnTo>
                    <a:pt x="128" y="3824"/>
                  </a:lnTo>
                  <a:lnTo>
                    <a:pt x="77" y="4206"/>
                  </a:lnTo>
                  <a:lnTo>
                    <a:pt x="26" y="4588"/>
                  </a:lnTo>
                  <a:lnTo>
                    <a:pt x="0" y="4971"/>
                  </a:lnTo>
                  <a:lnTo>
                    <a:pt x="0" y="5353"/>
                  </a:lnTo>
                  <a:lnTo>
                    <a:pt x="0" y="5735"/>
                  </a:lnTo>
                  <a:lnTo>
                    <a:pt x="26" y="6092"/>
                  </a:lnTo>
                  <a:lnTo>
                    <a:pt x="77" y="6474"/>
                  </a:lnTo>
                  <a:lnTo>
                    <a:pt x="128" y="6831"/>
                  </a:lnTo>
                  <a:lnTo>
                    <a:pt x="204" y="7188"/>
                  </a:lnTo>
                  <a:lnTo>
                    <a:pt x="281" y="7545"/>
                  </a:lnTo>
                  <a:lnTo>
                    <a:pt x="408" y="7876"/>
                  </a:lnTo>
                  <a:lnTo>
                    <a:pt x="510" y="8233"/>
                  </a:lnTo>
                  <a:lnTo>
                    <a:pt x="663" y="8564"/>
                  </a:lnTo>
                  <a:lnTo>
                    <a:pt x="790" y="8896"/>
                  </a:lnTo>
                  <a:lnTo>
                    <a:pt x="969" y="9227"/>
                  </a:lnTo>
                  <a:lnTo>
                    <a:pt x="1147" y="9533"/>
                  </a:lnTo>
                  <a:lnTo>
                    <a:pt x="1326" y="9864"/>
                  </a:lnTo>
                  <a:lnTo>
                    <a:pt x="1555" y="10144"/>
                  </a:lnTo>
                  <a:lnTo>
                    <a:pt x="1759" y="10450"/>
                  </a:lnTo>
                  <a:lnTo>
                    <a:pt x="1988" y="10731"/>
                  </a:lnTo>
                  <a:lnTo>
                    <a:pt x="2243" y="11011"/>
                  </a:lnTo>
                  <a:lnTo>
                    <a:pt x="1453" y="11801"/>
                  </a:lnTo>
                  <a:lnTo>
                    <a:pt x="1402" y="11877"/>
                  </a:lnTo>
                  <a:lnTo>
                    <a:pt x="1377" y="11979"/>
                  </a:lnTo>
                  <a:lnTo>
                    <a:pt x="1402" y="12081"/>
                  </a:lnTo>
                  <a:lnTo>
                    <a:pt x="1453" y="12158"/>
                  </a:lnTo>
                  <a:lnTo>
                    <a:pt x="3619" y="14324"/>
                  </a:lnTo>
                  <a:lnTo>
                    <a:pt x="3696" y="14375"/>
                  </a:lnTo>
                  <a:lnTo>
                    <a:pt x="3798" y="14401"/>
                  </a:lnTo>
                  <a:lnTo>
                    <a:pt x="3874" y="14375"/>
                  </a:lnTo>
                  <a:lnTo>
                    <a:pt x="3976" y="14324"/>
                  </a:lnTo>
                  <a:lnTo>
                    <a:pt x="4409" y="13891"/>
                  </a:lnTo>
                  <a:lnTo>
                    <a:pt x="4460" y="13789"/>
                  </a:lnTo>
                  <a:lnTo>
                    <a:pt x="4486" y="13712"/>
                  </a:lnTo>
                  <a:lnTo>
                    <a:pt x="4460" y="13610"/>
                  </a:lnTo>
                  <a:lnTo>
                    <a:pt x="4409" y="13534"/>
                  </a:lnTo>
                  <a:lnTo>
                    <a:pt x="4333" y="13458"/>
                  </a:lnTo>
                  <a:lnTo>
                    <a:pt x="4129" y="13458"/>
                  </a:lnTo>
                  <a:lnTo>
                    <a:pt x="4053" y="13534"/>
                  </a:lnTo>
                  <a:lnTo>
                    <a:pt x="3798" y="13789"/>
                  </a:lnTo>
                  <a:lnTo>
                    <a:pt x="1988" y="11979"/>
                  </a:lnTo>
                  <a:lnTo>
                    <a:pt x="2778" y="11189"/>
                  </a:lnTo>
                  <a:lnTo>
                    <a:pt x="2829" y="11113"/>
                  </a:lnTo>
                  <a:lnTo>
                    <a:pt x="2855" y="11011"/>
                  </a:lnTo>
                  <a:lnTo>
                    <a:pt x="2829" y="10909"/>
                  </a:lnTo>
                  <a:lnTo>
                    <a:pt x="2778" y="10832"/>
                  </a:lnTo>
                  <a:lnTo>
                    <a:pt x="2524" y="10552"/>
                  </a:lnTo>
                  <a:lnTo>
                    <a:pt x="2269" y="10272"/>
                  </a:lnTo>
                  <a:lnTo>
                    <a:pt x="2039" y="9991"/>
                  </a:lnTo>
                  <a:lnTo>
                    <a:pt x="1835" y="9686"/>
                  </a:lnTo>
                  <a:lnTo>
                    <a:pt x="1631" y="9405"/>
                  </a:lnTo>
                  <a:lnTo>
                    <a:pt x="1453" y="9074"/>
                  </a:lnTo>
                  <a:lnTo>
                    <a:pt x="1300" y="8768"/>
                  </a:lnTo>
                  <a:lnTo>
                    <a:pt x="1147" y="8437"/>
                  </a:lnTo>
                  <a:lnTo>
                    <a:pt x="1020" y="8105"/>
                  </a:lnTo>
                  <a:lnTo>
                    <a:pt x="892" y="7774"/>
                  </a:lnTo>
                  <a:lnTo>
                    <a:pt x="790" y="7443"/>
                  </a:lnTo>
                  <a:lnTo>
                    <a:pt x="688" y="7112"/>
                  </a:lnTo>
                  <a:lnTo>
                    <a:pt x="638" y="6755"/>
                  </a:lnTo>
                  <a:lnTo>
                    <a:pt x="561" y="6423"/>
                  </a:lnTo>
                  <a:lnTo>
                    <a:pt x="536" y="6067"/>
                  </a:lnTo>
                  <a:lnTo>
                    <a:pt x="510" y="5735"/>
                  </a:lnTo>
                  <a:lnTo>
                    <a:pt x="485" y="5378"/>
                  </a:lnTo>
                  <a:lnTo>
                    <a:pt x="510" y="5022"/>
                  </a:lnTo>
                  <a:lnTo>
                    <a:pt x="510" y="4665"/>
                  </a:lnTo>
                  <a:lnTo>
                    <a:pt x="561" y="4334"/>
                  </a:lnTo>
                  <a:lnTo>
                    <a:pt x="612" y="3977"/>
                  </a:lnTo>
                  <a:lnTo>
                    <a:pt x="688" y="3645"/>
                  </a:lnTo>
                  <a:lnTo>
                    <a:pt x="765" y="3289"/>
                  </a:lnTo>
                  <a:lnTo>
                    <a:pt x="867" y="2957"/>
                  </a:lnTo>
                  <a:lnTo>
                    <a:pt x="994" y="2626"/>
                  </a:lnTo>
                  <a:lnTo>
                    <a:pt x="1122" y="2295"/>
                  </a:lnTo>
                  <a:lnTo>
                    <a:pt x="1275" y="1963"/>
                  </a:lnTo>
                  <a:lnTo>
                    <a:pt x="1428" y="1632"/>
                  </a:lnTo>
                  <a:lnTo>
                    <a:pt x="1606" y="1326"/>
                  </a:lnTo>
                  <a:lnTo>
                    <a:pt x="1810" y="1020"/>
                  </a:lnTo>
                  <a:lnTo>
                    <a:pt x="2014" y="715"/>
                  </a:lnTo>
                  <a:lnTo>
                    <a:pt x="2243" y="434"/>
                  </a:lnTo>
                  <a:lnTo>
                    <a:pt x="2294" y="332"/>
                  </a:lnTo>
                  <a:lnTo>
                    <a:pt x="2320" y="230"/>
                  </a:lnTo>
                  <a:lnTo>
                    <a:pt x="2294" y="154"/>
                  </a:lnTo>
                  <a:lnTo>
                    <a:pt x="2218" y="52"/>
                  </a:lnTo>
                  <a:lnTo>
                    <a:pt x="2141" y="26"/>
                  </a:lnTo>
                  <a:lnTo>
                    <a:pt x="20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3"/>
            <p:cNvSpPr/>
            <p:nvPr/>
          </p:nvSpPr>
          <p:spPr>
            <a:xfrm>
              <a:off x="3286250" y="1335650"/>
              <a:ext cx="245975" cy="245950"/>
            </a:xfrm>
            <a:custGeom>
              <a:rect b="b" l="l" r="r" t="t"/>
              <a:pathLst>
                <a:path extrusionOk="0" h="9838" w="9839">
                  <a:moveTo>
                    <a:pt x="4129" y="0"/>
                  </a:moveTo>
                  <a:lnTo>
                    <a:pt x="4053" y="51"/>
                  </a:lnTo>
                  <a:lnTo>
                    <a:pt x="3976" y="127"/>
                  </a:lnTo>
                  <a:lnTo>
                    <a:pt x="3951" y="229"/>
                  </a:lnTo>
                  <a:lnTo>
                    <a:pt x="3951" y="306"/>
                  </a:lnTo>
                  <a:lnTo>
                    <a:pt x="4053" y="663"/>
                  </a:lnTo>
                  <a:lnTo>
                    <a:pt x="3645" y="816"/>
                  </a:lnTo>
                  <a:lnTo>
                    <a:pt x="3212" y="1020"/>
                  </a:lnTo>
                  <a:lnTo>
                    <a:pt x="3161" y="918"/>
                  </a:lnTo>
                  <a:lnTo>
                    <a:pt x="3110" y="841"/>
                  </a:lnTo>
                  <a:lnTo>
                    <a:pt x="3008" y="816"/>
                  </a:lnTo>
                  <a:lnTo>
                    <a:pt x="2931" y="790"/>
                  </a:lnTo>
                  <a:lnTo>
                    <a:pt x="2829" y="816"/>
                  </a:lnTo>
                  <a:lnTo>
                    <a:pt x="2753" y="892"/>
                  </a:lnTo>
                  <a:lnTo>
                    <a:pt x="2702" y="969"/>
                  </a:lnTo>
                  <a:lnTo>
                    <a:pt x="2702" y="1070"/>
                  </a:lnTo>
                  <a:lnTo>
                    <a:pt x="2727" y="1172"/>
                  </a:lnTo>
                  <a:lnTo>
                    <a:pt x="2778" y="1274"/>
                  </a:lnTo>
                  <a:lnTo>
                    <a:pt x="2447" y="1504"/>
                  </a:lnTo>
                  <a:lnTo>
                    <a:pt x="2141" y="1784"/>
                  </a:lnTo>
                  <a:lnTo>
                    <a:pt x="1886" y="1529"/>
                  </a:lnTo>
                  <a:lnTo>
                    <a:pt x="1810" y="1453"/>
                  </a:lnTo>
                  <a:lnTo>
                    <a:pt x="1606" y="1453"/>
                  </a:lnTo>
                  <a:lnTo>
                    <a:pt x="1530" y="1529"/>
                  </a:lnTo>
                  <a:lnTo>
                    <a:pt x="1479" y="1606"/>
                  </a:lnTo>
                  <a:lnTo>
                    <a:pt x="1453" y="1708"/>
                  </a:lnTo>
                  <a:lnTo>
                    <a:pt x="1479" y="1784"/>
                  </a:lnTo>
                  <a:lnTo>
                    <a:pt x="1530" y="1886"/>
                  </a:lnTo>
                  <a:lnTo>
                    <a:pt x="1784" y="2141"/>
                  </a:lnTo>
                  <a:lnTo>
                    <a:pt x="1504" y="2472"/>
                  </a:lnTo>
                  <a:lnTo>
                    <a:pt x="1249" y="2829"/>
                  </a:lnTo>
                  <a:lnTo>
                    <a:pt x="1147" y="2778"/>
                  </a:lnTo>
                  <a:lnTo>
                    <a:pt x="1045" y="2753"/>
                  </a:lnTo>
                  <a:lnTo>
                    <a:pt x="969" y="2753"/>
                  </a:lnTo>
                  <a:lnTo>
                    <a:pt x="867" y="2804"/>
                  </a:lnTo>
                  <a:lnTo>
                    <a:pt x="816" y="2880"/>
                  </a:lnTo>
                  <a:lnTo>
                    <a:pt x="765" y="2956"/>
                  </a:lnTo>
                  <a:lnTo>
                    <a:pt x="765" y="3058"/>
                  </a:lnTo>
                  <a:lnTo>
                    <a:pt x="816" y="3160"/>
                  </a:lnTo>
                  <a:lnTo>
                    <a:pt x="892" y="3211"/>
                  </a:lnTo>
                  <a:lnTo>
                    <a:pt x="994" y="3288"/>
                  </a:lnTo>
                  <a:lnTo>
                    <a:pt x="816" y="3645"/>
                  </a:lnTo>
                  <a:lnTo>
                    <a:pt x="689" y="4052"/>
                  </a:lnTo>
                  <a:lnTo>
                    <a:pt x="332" y="3950"/>
                  </a:lnTo>
                  <a:lnTo>
                    <a:pt x="230" y="3950"/>
                  </a:lnTo>
                  <a:lnTo>
                    <a:pt x="128" y="3976"/>
                  </a:lnTo>
                  <a:lnTo>
                    <a:pt x="51" y="4052"/>
                  </a:lnTo>
                  <a:lnTo>
                    <a:pt x="26" y="4129"/>
                  </a:lnTo>
                  <a:lnTo>
                    <a:pt x="0" y="4231"/>
                  </a:lnTo>
                  <a:lnTo>
                    <a:pt x="51" y="4333"/>
                  </a:lnTo>
                  <a:lnTo>
                    <a:pt x="102" y="4409"/>
                  </a:lnTo>
                  <a:lnTo>
                    <a:pt x="204" y="4435"/>
                  </a:lnTo>
                  <a:lnTo>
                    <a:pt x="536" y="4537"/>
                  </a:lnTo>
                  <a:lnTo>
                    <a:pt x="485" y="4970"/>
                  </a:lnTo>
                  <a:lnTo>
                    <a:pt x="434" y="5403"/>
                  </a:lnTo>
                  <a:lnTo>
                    <a:pt x="230" y="5403"/>
                  </a:lnTo>
                  <a:lnTo>
                    <a:pt x="153" y="5454"/>
                  </a:lnTo>
                  <a:lnTo>
                    <a:pt x="102" y="5556"/>
                  </a:lnTo>
                  <a:lnTo>
                    <a:pt x="77" y="5658"/>
                  </a:lnTo>
                  <a:lnTo>
                    <a:pt x="102" y="5734"/>
                  </a:lnTo>
                  <a:lnTo>
                    <a:pt x="153" y="5836"/>
                  </a:lnTo>
                  <a:lnTo>
                    <a:pt x="230" y="5887"/>
                  </a:lnTo>
                  <a:lnTo>
                    <a:pt x="332" y="5913"/>
                  </a:lnTo>
                  <a:lnTo>
                    <a:pt x="434" y="5913"/>
                  </a:lnTo>
                  <a:lnTo>
                    <a:pt x="485" y="6321"/>
                  </a:lnTo>
                  <a:lnTo>
                    <a:pt x="536" y="6754"/>
                  </a:lnTo>
                  <a:lnTo>
                    <a:pt x="204" y="6830"/>
                  </a:lnTo>
                  <a:lnTo>
                    <a:pt x="102" y="6881"/>
                  </a:lnTo>
                  <a:lnTo>
                    <a:pt x="51" y="6958"/>
                  </a:lnTo>
                  <a:lnTo>
                    <a:pt x="0" y="7060"/>
                  </a:lnTo>
                  <a:lnTo>
                    <a:pt x="26" y="7162"/>
                  </a:lnTo>
                  <a:lnTo>
                    <a:pt x="51" y="7238"/>
                  </a:lnTo>
                  <a:lnTo>
                    <a:pt x="102" y="7289"/>
                  </a:lnTo>
                  <a:lnTo>
                    <a:pt x="179" y="7315"/>
                  </a:lnTo>
                  <a:lnTo>
                    <a:pt x="255" y="7340"/>
                  </a:lnTo>
                  <a:lnTo>
                    <a:pt x="332" y="7340"/>
                  </a:lnTo>
                  <a:lnTo>
                    <a:pt x="689" y="7238"/>
                  </a:lnTo>
                  <a:lnTo>
                    <a:pt x="816" y="7646"/>
                  </a:lnTo>
                  <a:lnTo>
                    <a:pt x="994" y="8028"/>
                  </a:lnTo>
                  <a:lnTo>
                    <a:pt x="943" y="8079"/>
                  </a:lnTo>
                  <a:lnTo>
                    <a:pt x="867" y="8130"/>
                  </a:lnTo>
                  <a:lnTo>
                    <a:pt x="816" y="8232"/>
                  </a:lnTo>
                  <a:lnTo>
                    <a:pt x="816" y="8309"/>
                  </a:lnTo>
                  <a:lnTo>
                    <a:pt x="841" y="8410"/>
                  </a:lnTo>
                  <a:lnTo>
                    <a:pt x="867" y="8461"/>
                  </a:lnTo>
                  <a:lnTo>
                    <a:pt x="918" y="8512"/>
                  </a:lnTo>
                  <a:lnTo>
                    <a:pt x="994" y="8538"/>
                  </a:lnTo>
                  <a:lnTo>
                    <a:pt x="1122" y="8538"/>
                  </a:lnTo>
                  <a:lnTo>
                    <a:pt x="1173" y="8512"/>
                  </a:lnTo>
                  <a:lnTo>
                    <a:pt x="1249" y="8461"/>
                  </a:lnTo>
                  <a:lnTo>
                    <a:pt x="1504" y="8818"/>
                  </a:lnTo>
                  <a:lnTo>
                    <a:pt x="1784" y="9150"/>
                  </a:lnTo>
                  <a:lnTo>
                    <a:pt x="1530" y="9404"/>
                  </a:lnTo>
                  <a:lnTo>
                    <a:pt x="1479" y="9481"/>
                  </a:lnTo>
                  <a:lnTo>
                    <a:pt x="1453" y="9583"/>
                  </a:lnTo>
                  <a:lnTo>
                    <a:pt x="1479" y="9685"/>
                  </a:lnTo>
                  <a:lnTo>
                    <a:pt x="1530" y="9761"/>
                  </a:lnTo>
                  <a:lnTo>
                    <a:pt x="1606" y="9812"/>
                  </a:lnTo>
                  <a:lnTo>
                    <a:pt x="1708" y="9838"/>
                  </a:lnTo>
                  <a:lnTo>
                    <a:pt x="1810" y="9812"/>
                  </a:lnTo>
                  <a:lnTo>
                    <a:pt x="1886" y="9761"/>
                  </a:lnTo>
                  <a:lnTo>
                    <a:pt x="5021" y="6626"/>
                  </a:lnTo>
                  <a:lnTo>
                    <a:pt x="5072" y="6550"/>
                  </a:lnTo>
                  <a:lnTo>
                    <a:pt x="5098" y="6448"/>
                  </a:lnTo>
                  <a:lnTo>
                    <a:pt x="5072" y="6346"/>
                  </a:lnTo>
                  <a:lnTo>
                    <a:pt x="5021" y="6270"/>
                  </a:lnTo>
                  <a:lnTo>
                    <a:pt x="4894" y="6142"/>
                  </a:lnTo>
                  <a:lnTo>
                    <a:pt x="4817" y="5989"/>
                  </a:lnTo>
                  <a:lnTo>
                    <a:pt x="4766" y="5811"/>
                  </a:lnTo>
                  <a:lnTo>
                    <a:pt x="4766" y="5632"/>
                  </a:lnTo>
                  <a:lnTo>
                    <a:pt x="4766" y="5480"/>
                  </a:lnTo>
                  <a:lnTo>
                    <a:pt x="4817" y="5301"/>
                  </a:lnTo>
                  <a:lnTo>
                    <a:pt x="4894" y="5148"/>
                  </a:lnTo>
                  <a:lnTo>
                    <a:pt x="5021" y="5021"/>
                  </a:lnTo>
                  <a:lnTo>
                    <a:pt x="5149" y="4893"/>
                  </a:lnTo>
                  <a:lnTo>
                    <a:pt x="5302" y="4817"/>
                  </a:lnTo>
                  <a:lnTo>
                    <a:pt x="5480" y="4766"/>
                  </a:lnTo>
                  <a:lnTo>
                    <a:pt x="5658" y="4740"/>
                  </a:lnTo>
                  <a:lnTo>
                    <a:pt x="5837" y="4766"/>
                  </a:lnTo>
                  <a:lnTo>
                    <a:pt x="5990" y="4817"/>
                  </a:lnTo>
                  <a:lnTo>
                    <a:pt x="6143" y="4893"/>
                  </a:lnTo>
                  <a:lnTo>
                    <a:pt x="6270" y="5021"/>
                  </a:lnTo>
                  <a:lnTo>
                    <a:pt x="6372" y="5072"/>
                  </a:lnTo>
                  <a:lnTo>
                    <a:pt x="6448" y="5097"/>
                  </a:lnTo>
                  <a:lnTo>
                    <a:pt x="6550" y="5072"/>
                  </a:lnTo>
                  <a:lnTo>
                    <a:pt x="6652" y="5021"/>
                  </a:lnTo>
                  <a:lnTo>
                    <a:pt x="8105" y="3568"/>
                  </a:lnTo>
                  <a:lnTo>
                    <a:pt x="8156" y="3466"/>
                  </a:lnTo>
                  <a:lnTo>
                    <a:pt x="8156" y="3364"/>
                  </a:lnTo>
                  <a:lnTo>
                    <a:pt x="8156" y="3288"/>
                  </a:lnTo>
                  <a:lnTo>
                    <a:pt x="8105" y="3186"/>
                  </a:lnTo>
                  <a:lnTo>
                    <a:pt x="8003" y="3135"/>
                  </a:lnTo>
                  <a:lnTo>
                    <a:pt x="7825" y="3135"/>
                  </a:lnTo>
                  <a:lnTo>
                    <a:pt x="7723" y="3186"/>
                  </a:lnTo>
                  <a:lnTo>
                    <a:pt x="6448" y="4486"/>
                  </a:lnTo>
                  <a:lnTo>
                    <a:pt x="6270" y="4384"/>
                  </a:lnTo>
                  <a:lnTo>
                    <a:pt x="6066" y="4307"/>
                  </a:lnTo>
                  <a:lnTo>
                    <a:pt x="5862" y="4256"/>
                  </a:lnTo>
                  <a:lnTo>
                    <a:pt x="5658" y="4231"/>
                  </a:lnTo>
                  <a:lnTo>
                    <a:pt x="5378" y="4256"/>
                  </a:lnTo>
                  <a:lnTo>
                    <a:pt x="5123" y="4358"/>
                  </a:lnTo>
                  <a:lnTo>
                    <a:pt x="4868" y="4486"/>
                  </a:lnTo>
                  <a:lnTo>
                    <a:pt x="4664" y="4664"/>
                  </a:lnTo>
                  <a:lnTo>
                    <a:pt x="4486" y="4842"/>
                  </a:lnTo>
                  <a:lnTo>
                    <a:pt x="4384" y="5046"/>
                  </a:lnTo>
                  <a:lnTo>
                    <a:pt x="4308" y="5276"/>
                  </a:lnTo>
                  <a:lnTo>
                    <a:pt x="4257" y="5531"/>
                  </a:lnTo>
                  <a:lnTo>
                    <a:pt x="4257" y="5760"/>
                  </a:lnTo>
                  <a:lnTo>
                    <a:pt x="4308" y="5989"/>
                  </a:lnTo>
                  <a:lnTo>
                    <a:pt x="4384" y="6219"/>
                  </a:lnTo>
                  <a:lnTo>
                    <a:pt x="4486" y="6448"/>
                  </a:lnTo>
                  <a:lnTo>
                    <a:pt x="2141" y="8793"/>
                  </a:lnTo>
                  <a:lnTo>
                    <a:pt x="1835" y="8410"/>
                  </a:lnTo>
                  <a:lnTo>
                    <a:pt x="1581" y="8003"/>
                  </a:lnTo>
                  <a:lnTo>
                    <a:pt x="1555" y="8003"/>
                  </a:lnTo>
                  <a:lnTo>
                    <a:pt x="1377" y="7646"/>
                  </a:lnTo>
                  <a:lnTo>
                    <a:pt x="1249" y="7289"/>
                  </a:lnTo>
                  <a:lnTo>
                    <a:pt x="1122" y="6932"/>
                  </a:lnTo>
                  <a:lnTo>
                    <a:pt x="1020" y="6575"/>
                  </a:lnTo>
                  <a:lnTo>
                    <a:pt x="969" y="6193"/>
                  </a:lnTo>
                  <a:lnTo>
                    <a:pt x="943" y="5811"/>
                  </a:lnTo>
                  <a:lnTo>
                    <a:pt x="943" y="5429"/>
                  </a:lnTo>
                  <a:lnTo>
                    <a:pt x="969" y="5046"/>
                  </a:lnTo>
                  <a:lnTo>
                    <a:pt x="1045" y="4689"/>
                  </a:lnTo>
                  <a:lnTo>
                    <a:pt x="1122" y="4307"/>
                  </a:lnTo>
                  <a:lnTo>
                    <a:pt x="1249" y="3950"/>
                  </a:lnTo>
                  <a:lnTo>
                    <a:pt x="1402" y="3594"/>
                  </a:lnTo>
                  <a:lnTo>
                    <a:pt x="1581" y="3262"/>
                  </a:lnTo>
                  <a:lnTo>
                    <a:pt x="1810" y="2931"/>
                  </a:lnTo>
                  <a:lnTo>
                    <a:pt x="2039" y="2600"/>
                  </a:lnTo>
                  <a:lnTo>
                    <a:pt x="2320" y="2319"/>
                  </a:lnTo>
                  <a:lnTo>
                    <a:pt x="2651" y="1988"/>
                  </a:lnTo>
                  <a:lnTo>
                    <a:pt x="3033" y="1733"/>
                  </a:lnTo>
                  <a:lnTo>
                    <a:pt x="3416" y="1478"/>
                  </a:lnTo>
                  <a:lnTo>
                    <a:pt x="3823" y="1300"/>
                  </a:lnTo>
                  <a:lnTo>
                    <a:pt x="4231" y="1147"/>
                  </a:lnTo>
                  <a:lnTo>
                    <a:pt x="4664" y="1045"/>
                  </a:lnTo>
                  <a:lnTo>
                    <a:pt x="5098" y="969"/>
                  </a:lnTo>
                  <a:lnTo>
                    <a:pt x="5531" y="943"/>
                  </a:lnTo>
                  <a:lnTo>
                    <a:pt x="5964" y="943"/>
                  </a:lnTo>
                  <a:lnTo>
                    <a:pt x="6397" y="994"/>
                  </a:lnTo>
                  <a:lnTo>
                    <a:pt x="6831" y="1070"/>
                  </a:lnTo>
                  <a:lnTo>
                    <a:pt x="7264" y="1198"/>
                  </a:lnTo>
                  <a:lnTo>
                    <a:pt x="7672" y="1376"/>
                  </a:lnTo>
                  <a:lnTo>
                    <a:pt x="8054" y="1580"/>
                  </a:lnTo>
                  <a:lnTo>
                    <a:pt x="8436" y="1835"/>
                  </a:lnTo>
                  <a:lnTo>
                    <a:pt x="8793" y="2141"/>
                  </a:lnTo>
                  <a:lnTo>
                    <a:pt x="8589" y="2345"/>
                  </a:lnTo>
                  <a:lnTo>
                    <a:pt x="8538" y="2421"/>
                  </a:lnTo>
                  <a:lnTo>
                    <a:pt x="8513" y="2523"/>
                  </a:lnTo>
                  <a:lnTo>
                    <a:pt x="8538" y="2625"/>
                  </a:lnTo>
                  <a:lnTo>
                    <a:pt x="8589" y="2702"/>
                  </a:lnTo>
                  <a:lnTo>
                    <a:pt x="8666" y="2753"/>
                  </a:lnTo>
                  <a:lnTo>
                    <a:pt x="8768" y="2778"/>
                  </a:lnTo>
                  <a:lnTo>
                    <a:pt x="8870" y="2753"/>
                  </a:lnTo>
                  <a:lnTo>
                    <a:pt x="8946" y="2702"/>
                  </a:lnTo>
                  <a:lnTo>
                    <a:pt x="9762" y="1886"/>
                  </a:lnTo>
                  <a:lnTo>
                    <a:pt x="9838" y="1784"/>
                  </a:lnTo>
                  <a:lnTo>
                    <a:pt x="9838" y="1708"/>
                  </a:lnTo>
                  <a:lnTo>
                    <a:pt x="9838" y="1606"/>
                  </a:lnTo>
                  <a:lnTo>
                    <a:pt x="9762" y="1529"/>
                  </a:lnTo>
                  <a:lnTo>
                    <a:pt x="9685" y="1453"/>
                  </a:lnTo>
                  <a:lnTo>
                    <a:pt x="9507" y="1453"/>
                  </a:lnTo>
                  <a:lnTo>
                    <a:pt x="9405" y="1529"/>
                  </a:lnTo>
                  <a:lnTo>
                    <a:pt x="9150" y="1784"/>
                  </a:lnTo>
                  <a:lnTo>
                    <a:pt x="8793" y="1478"/>
                  </a:lnTo>
                  <a:lnTo>
                    <a:pt x="8411" y="1223"/>
                  </a:lnTo>
                  <a:lnTo>
                    <a:pt x="8462" y="1147"/>
                  </a:lnTo>
                  <a:lnTo>
                    <a:pt x="8487" y="1045"/>
                  </a:lnTo>
                  <a:lnTo>
                    <a:pt x="8487" y="943"/>
                  </a:lnTo>
                  <a:lnTo>
                    <a:pt x="8436" y="867"/>
                  </a:lnTo>
                  <a:lnTo>
                    <a:pt x="8360" y="790"/>
                  </a:lnTo>
                  <a:lnTo>
                    <a:pt x="8283" y="765"/>
                  </a:lnTo>
                  <a:lnTo>
                    <a:pt x="8181" y="765"/>
                  </a:lnTo>
                  <a:lnTo>
                    <a:pt x="8080" y="816"/>
                  </a:lnTo>
                  <a:lnTo>
                    <a:pt x="8029" y="892"/>
                  </a:lnTo>
                  <a:lnTo>
                    <a:pt x="7978" y="969"/>
                  </a:lnTo>
                  <a:lnTo>
                    <a:pt x="7621" y="816"/>
                  </a:lnTo>
                  <a:lnTo>
                    <a:pt x="7238" y="663"/>
                  </a:lnTo>
                  <a:lnTo>
                    <a:pt x="7340" y="306"/>
                  </a:lnTo>
                  <a:lnTo>
                    <a:pt x="7340" y="229"/>
                  </a:lnTo>
                  <a:lnTo>
                    <a:pt x="7315" y="127"/>
                  </a:lnTo>
                  <a:lnTo>
                    <a:pt x="7238" y="51"/>
                  </a:lnTo>
                  <a:lnTo>
                    <a:pt x="7162" y="0"/>
                  </a:lnTo>
                  <a:lnTo>
                    <a:pt x="7060" y="0"/>
                  </a:lnTo>
                  <a:lnTo>
                    <a:pt x="6958" y="26"/>
                  </a:lnTo>
                  <a:lnTo>
                    <a:pt x="6882" y="102"/>
                  </a:lnTo>
                  <a:lnTo>
                    <a:pt x="6856" y="178"/>
                  </a:lnTo>
                  <a:lnTo>
                    <a:pt x="6754" y="535"/>
                  </a:lnTo>
                  <a:lnTo>
                    <a:pt x="6296" y="459"/>
                  </a:lnTo>
                  <a:lnTo>
                    <a:pt x="5837" y="433"/>
                  </a:lnTo>
                  <a:lnTo>
                    <a:pt x="5837" y="331"/>
                  </a:lnTo>
                  <a:lnTo>
                    <a:pt x="5837" y="229"/>
                  </a:lnTo>
                  <a:lnTo>
                    <a:pt x="5760" y="153"/>
                  </a:lnTo>
                  <a:lnTo>
                    <a:pt x="5684" y="102"/>
                  </a:lnTo>
                  <a:lnTo>
                    <a:pt x="5582" y="77"/>
                  </a:lnTo>
                  <a:lnTo>
                    <a:pt x="5480" y="77"/>
                  </a:lnTo>
                  <a:lnTo>
                    <a:pt x="5403" y="153"/>
                  </a:lnTo>
                  <a:lnTo>
                    <a:pt x="5353" y="229"/>
                  </a:lnTo>
                  <a:lnTo>
                    <a:pt x="5327" y="331"/>
                  </a:lnTo>
                  <a:lnTo>
                    <a:pt x="5327" y="433"/>
                  </a:lnTo>
                  <a:lnTo>
                    <a:pt x="4945" y="459"/>
                  </a:lnTo>
                  <a:lnTo>
                    <a:pt x="4537" y="535"/>
                  </a:lnTo>
                  <a:lnTo>
                    <a:pt x="4461" y="178"/>
                  </a:lnTo>
                  <a:lnTo>
                    <a:pt x="4410" y="102"/>
                  </a:lnTo>
                  <a:lnTo>
                    <a:pt x="4333" y="26"/>
                  </a:lnTo>
                  <a:lnTo>
                    <a:pt x="42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3"/>
            <p:cNvSpPr/>
            <p:nvPr/>
          </p:nvSpPr>
          <p:spPr>
            <a:xfrm>
              <a:off x="3286875" y="1270025"/>
              <a:ext cx="367025" cy="400775"/>
            </a:xfrm>
            <a:custGeom>
              <a:rect b="b" l="l" r="r" t="t"/>
              <a:pathLst>
                <a:path extrusionOk="0" h="16031" w="14681">
                  <a:moveTo>
                    <a:pt x="5022" y="0"/>
                  </a:moveTo>
                  <a:lnTo>
                    <a:pt x="4639" y="51"/>
                  </a:lnTo>
                  <a:lnTo>
                    <a:pt x="4257" y="102"/>
                  </a:lnTo>
                  <a:lnTo>
                    <a:pt x="3875" y="178"/>
                  </a:lnTo>
                  <a:lnTo>
                    <a:pt x="3493" y="255"/>
                  </a:lnTo>
                  <a:lnTo>
                    <a:pt x="3110" y="382"/>
                  </a:lnTo>
                  <a:lnTo>
                    <a:pt x="2753" y="510"/>
                  </a:lnTo>
                  <a:lnTo>
                    <a:pt x="2371" y="637"/>
                  </a:lnTo>
                  <a:lnTo>
                    <a:pt x="2014" y="816"/>
                  </a:lnTo>
                  <a:lnTo>
                    <a:pt x="1683" y="994"/>
                  </a:lnTo>
                  <a:lnTo>
                    <a:pt x="1352" y="1172"/>
                  </a:lnTo>
                  <a:lnTo>
                    <a:pt x="1020" y="1402"/>
                  </a:lnTo>
                  <a:lnTo>
                    <a:pt x="689" y="1631"/>
                  </a:lnTo>
                  <a:lnTo>
                    <a:pt x="383" y="1860"/>
                  </a:lnTo>
                  <a:lnTo>
                    <a:pt x="77" y="2115"/>
                  </a:lnTo>
                  <a:lnTo>
                    <a:pt x="26" y="2192"/>
                  </a:lnTo>
                  <a:lnTo>
                    <a:pt x="1" y="2294"/>
                  </a:lnTo>
                  <a:lnTo>
                    <a:pt x="1" y="2396"/>
                  </a:lnTo>
                  <a:lnTo>
                    <a:pt x="52" y="2472"/>
                  </a:lnTo>
                  <a:lnTo>
                    <a:pt x="128" y="2549"/>
                  </a:lnTo>
                  <a:lnTo>
                    <a:pt x="230" y="2574"/>
                  </a:lnTo>
                  <a:lnTo>
                    <a:pt x="332" y="2549"/>
                  </a:lnTo>
                  <a:lnTo>
                    <a:pt x="409" y="2498"/>
                  </a:lnTo>
                  <a:lnTo>
                    <a:pt x="715" y="2243"/>
                  </a:lnTo>
                  <a:lnTo>
                    <a:pt x="1020" y="2013"/>
                  </a:lnTo>
                  <a:lnTo>
                    <a:pt x="1326" y="1784"/>
                  </a:lnTo>
                  <a:lnTo>
                    <a:pt x="1632" y="1580"/>
                  </a:lnTo>
                  <a:lnTo>
                    <a:pt x="1963" y="1402"/>
                  </a:lnTo>
                  <a:lnTo>
                    <a:pt x="2295" y="1249"/>
                  </a:lnTo>
                  <a:lnTo>
                    <a:pt x="2626" y="1096"/>
                  </a:lnTo>
                  <a:lnTo>
                    <a:pt x="2983" y="968"/>
                  </a:lnTo>
                  <a:lnTo>
                    <a:pt x="3314" y="841"/>
                  </a:lnTo>
                  <a:lnTo>
                    <a:pt x="3671" y="739"/>
                  </a:lnTo>
                  <a:lnTo>
                    <a:pt x="4028" y="663"/>
                  </a:lnTo>
                  <a:lnTo>
                    <a:pt x="4385" y="586"/>
                  </a:lnTo>
                  <a:lnTo>
                    <a:pt x="4741" y="535"/>
                  </a:lnTo>
                  <a:lnTo>
                    <a:pt x="5098" y="510"/>
                  </a:lnTo>
                  <a:lnTo>
                    <a:pt x="5455" y="484"/>
                  </a:lnTo>
                  <a:lnTo>
                    <a:pt x="5812" y="484"/>
                  </a:lnTo>
                  <a:lnTo>
                    <a:pt x="6194" y="510"/>
                  </a:lnTo>
                  <a:lnTo>
                    <a:pt x="6551" y="535"/>
                  </a:lnTo>
                  <a:lnTo>
                    <a:pt x="6908" y="586"/>
                  </a:lnTo>
                  <a:lnTo>
                    <a:pt x="7264" y="663"/>
                  </a:lnTo>
                  <a:lnTo>
                    <a:pt x="7596" y="739"/>
                  </a:lnTo>
                  <a:lnTo>
                    <a:pt x="7953" y="841"/>
                  </a:lnTo>
                  <a:lnTo>
                    <a:pt x="8309" y="968"/>
                  </a:lnTo>
                  <a:lnTo>
                    <a:pt x="8641" y="1096"/>
                  </a:lnTo>
                  <a:lnTo>
                    <a:pt x="8972" y="1249"/>
                  </a:lnTo>
                  <a:lnTo>
                    <a:pt x="9303" y="1427"/>
                  </a:lnTo>
                  <a:lnTo>
                    <a:pt x="9635" y="1606"/>
                  </a:lnTo>
                  <a:lnTo>
                    <a:pt x="9941" y="1810"/>
                  </a:lnTo>
                  <a:lnTo>
                    <a:pt x="10246" y="2013"/>
                  </a:lnTo>
                  <a:lnTo>
                    <a:pt x="10552" y="2268"/>
                  </a:lnTo>
                  <a:lnTo>
                    <a:pt x="10833" y="2498"/>
                  </a:lnTo>
                  <a:lnTo>
                    <a:pt x="11113" y="2778"/>
                  </a:lnTo>
                  <a:lnTo>
                    <a:pt x="11189" y="2829"/>
                  </a:lnTo>
                  <a:lnTo>
                    <a:pt x="11291" y="2854"/>
                  </a:lnTo>
                  <a:lnTo>
                    <a:pt x="11393" y="2829"/>
                  </a:lnTo>
                  <a:lnTo>
                    <a:pt x="11470" y="2778"/>
                  </a:lnTo>
                  <a:lnTo>
                    <a:pt x="12260" y="1988"/>
                  </a:lnTo>
                  <a:lnTo>
                    <a:pt x="14069" y="3772"/>
                  </a:lnTo>
                  <a:lnTo>
                    <a:pt x="12642" y="5199"/>
                  </a:lnTo>
                  <a:lnTo>
                    <a:pt x="12387" y="4944"/>
                  </a:lnTo>
                  <a:lnTo>
                    <a:pt x="12311" y="4893"/>
                  </a:lnTo>
                  <a:lnTo>
                    <a:pt x="12209" y="4868"/>
                  </a:lnTo>
                  <a:lnTo>
                    <a:pt x="12132" y="4893"/>
                  </a:lnTo>
                  <a:lnTo>
                    <a:pt x="12030" y="4944"/>
                  </a:lnTo>
                  <a:lnTo>
                    <a:pt x="11979" y="5046"/>
                  </a:lnTo>
                  <a:lnTo>
                    <a:pt x="11954" y="5123"/>
                  </a:lnTo>
                  <a:lnTo>
                    <a:pt x="11979" y="5225"/>
                  </a:lnTo>
                  <a:lnTo>
                    <a:pt x="12030" y="5301"/>
                  </a:lnTo>
                  <a:lnTo>
                    <a:pt x="12285" y="5556"/>
                  </a:lnTo>
                  <a:lnTo>
                    <a:pt x="11036" y="6830"/>
                  </a:lnTo>
                  <a:lnTo>
                    <a:pt x="10782" y="6575"/>
                  </a:lnTo>
                  <a:lnTo>
                    <a:pt x="10680" y="6524"/>
                  </a:lnTo>
                  <a:lnTo>
                    <a:pt x="10603" y="6499"/>
                  </a:lnTo>
                  <a:lnTo>
                    <a:pt x="10501" y="6524"/>
                  </a:lnTo>
                  <a:lnTo>
                    <a:pt x="10425" y="6575"/>
                  </a:lnTo>
                  <a:lnTo>
                    <a:pt x="10374" y="6652"/>
                  </a:lnTo>
                  <a:lnTo>
                    <a:pt x="10348" y="6754"/>
                  </a:lnTo>
                  <a:lnTo>
                    <a:pt x="10374" y="6856"/>
                  </a:lnTo>
                  <a:lnTo>
                    <a:pt x="10425" y="6932"/>
                  </a:lnTo>
                  <a:lnTo>
                    <a:pt x="10680" y="7187"/>
                  </a:lnTo>
                  <a:lnTo>
                    <a:pt x="9405" y="8436"/>
                  </a:lnTo>
                  <a:lnTo>
                    <a:pt x="9150" y="8207"/>
                  </a:lnTo>
                  <a:lnTo>
                    <a:pt x="9074" y="8130"/>
                  </a:lnTo>
                  <a:lnTo>
                    <a:pt x="8870" y="8130"/>
                  </a:lnTo>
                  <a:lnTo>
                    <a:pt x="8794" y="8207"/>
                  </a:lnTo>
                  <a:lnTo>
                    <a:pt x="8743" y="8283"/>
                  </a:lnTo>
                  <a:lnTo>
                    <a:pt x="8717" y="8385"/>
                  </a:lnTo>
                  <a:lnTo>
                    <a:pt x="8743" y="8461"/>
                  </a:lnTo>
                  <a:lnTo>
                    <a:pt x="8794" y="8563"/>
                  </a:lnTo>
                  <a:lnTo>
                    <a:pt x="9048" y="8818"/>
                  </a:lnTo>
                  <a:lnTo>
                    <a:pt x="7774" y="10067"/>
                  </a:lnTo>
                  <a:lnTo>
                    <a:pt x="7545" y="9812"/>
                  </a:lnTo>
                  <a:lnTo>
                    <a:pt x="7443" y="9761"/>
                  </a:lnTo>
                  <a:lnTo>
                    <a:pt x="7366" y="9736"/>
                  </a:lnTo>
                  <a:lnTo>
                    <a:pt x="7264" y="9761"/>
                  </a:lnTo>
                  <a:lnTo>
                    <a:pt x="7163" y="9812"/>
                  </a:lnTo>
                  <a:lnTo>
                    <a:pt x="7112" y="9889"/>
                  </a:lnTo>
                  <a:lnTo>
                    <a:pt x="7112" y="9991"/>
                  </a:lnTo>
                  <a:lnTo>
                    <a:pt x="7112" y="10092"/>
                  </a:lnTo>
                  <a:lnTo>
                    <a:pt x="7163" y="10169"/>
                  </a:lnTo>
                  <a:lnTo>
                    <a:pt x="7417" y="10424"/>
                  </a:lnTo>
                  <a:lnTo>
                    <a:pt x="6169" y="11698"/>
                  </a:lnTo>
                  <a:lnTo>
                    <a:pt x="5914" y="11443"/>
                  </a:lnTo>
                  <a:lnTo>
                    <a:pt x="5837" y="11392"/>
                  </a:lnTo>
                  <a:lnTo>
                    <a:pt x="5735" y="11367"/>
                  </a:lnTo>
                  <a:lnTo>
                    <a:pt x="5633" y="11392"/>
                  </a:lnTo>
                  <a:lnTo>
                    <a:pt x="5557" y="11443"/>
                  </a:lnTo>
                  <a:lnTo>
                    <a:pt x="5506" y="11520"/>
                  </a:lnTo>
                  <a:lnTo>
                    <a:pt x="5480" y="11622"/>
                  </a:lnTo>
                  <a:lnTo>
                    <a:pt x="5506" y="11724"/>
                  </a:lnTo>
                  <a:lnTo>
                    <a:pt x="5557" y="11800"/>
                  </a:lnTo>
                  <a:lnTo>
                    <a:pt x="5812" y="12055"/>
                  </a:lnTo>
                  <a:lnTo>
                    <a:pt x="4537" y="13304"/>
                  </a:lnTo>
                  <a:lnTo>
                    <a:pt x="4283" y="13049"/>
                  </a:lnTo>
                  <a:lnTo>
                    <a:pt x="4206" y="12998"/>
                  </a:lnTo>
                  <a:lnTo>
                    <a:pt x="4104" y="12972"/>
                  </a:lnTo>
                  <a:lnTo>
                    <a:pt x="4028" y="12998"/>
                  </a:lnTo>
                  <a:lnTo>
                    <a:pt x="3926" y="13049"/>
                  </a:lnTo>
                  <a:lnTo>
                    <a:pt x="3875" y="13151"/>
                  </a:lnTo>
                  <a:lnTo>
                    <a:pt x="3849" y="13227"/>
                  </a:lnTo>
                  <a:lnTo>
                    <a:pt x="3875" y="13329"/>
                  </a:lnTo>
                  <a:lnTo>
                    <a:pt x="3926" y="13406"/>
                  </a:lnTo>
                  <a:lnTo>
                    <a:pt x="4181" y="13661"/>
                  </a:lnTo>
                  <a:lnTo>
                    <a:pt x="2932" y="14935"/>
                  </a:lnTo>
                  <a:lnTo>
                    <a:pt x="2677" y="14680"/>
                  </a:lnTo>
                  <a:lnTo>
                    <a:pt x="2575" y="14629"/>
                  </a:lnTo>
                  <a:lnTo>
                    <a:pt x="2499" y="14604"/>
                  </a:lnTo>
                  <a:lnTo>
                    <a:pt x="2397" y="14629"/>
                  </a:lnTo>
                  <a:lnTo>
                    <a:pt x="2320" y="14680"/>
                  </a:lnTo>
                  <a:lnTo>
                    <a:pt x="2244" y="14756"/>
                  </a:lnTo>
                  <a:lnTo>
                    <a:pt x="2244" y="14858"/>
                  </a:lnTo>
                  <a:lnTo>
                    <a:pt x="2244" y="14960"/>
                  </a:lnTo>
                  <a:lnTo>
                    <a:pt x="2320" y="15037"/>
                  </a:lnTo>
                  <a:lnTo>
                    <a:pt x="2575" y="15292"/>
                  </a:lnTo>
                  <a:lnTo>
                    <a:pt x="2244" y="15597"/>
                  </a:lnTo>
                  <a:lnTo>
                    <a:pt x="2193" y="15699"/>
                  </a:lnTo>
                  <a:lnTo>
                    <a:pt x="2167" y="15776"/>
                  </a:lnTo>
                  <a:lnTo>
                    <a:pt x="2193" y="15878"/>
                  </a:lnTo>
                  <a:lnTo>
                    <a:pt x="2244" y="15954"/>
                  </a:lnTo>
                  <a:lnTo>
                    <a:pt x="2320" y="16031"/>
                  </a:lnTo>
                  <a:lnTo>
                    <a:pt x="2524" y="16031"/>
                  </a:lnTo>
                  <a:lnTo>
                    <a:pt x="2601" y="15954"/>
                  </a:lnTo>
                  <a:lnTo>
                    <a:pt x="3110" y="15470"/>
                  </a:lnTo>
                  <a:lnTo>
                    <a:pt x="14604" y="3950"/>
                  </a:lnTo>
                  <a:lnTo>
                    <a:pt x="14655" y="3874"/>
                  </a:lnTo>
                  <a:lnTo>
                    <a:pt x="14681" y="3772"/>
                  </a:lnTo>
                  <a:lnTo>
                    <a:pt x="14655" y="3695"/>
                  </a:lnTo>
                  <a:lnTo>
                    <a:pt x="14604" y="3594"/>
                  </a:lnTo>
                  <a:lnTo>
                    <a:pt x="12464" y="1453"/>
                  </a:lnTo>
                  <a:lnTo>
                    <a:pt x="12362" y="1376"/>
                  </a:lnTo>
                  <a:lnTo>
                    <a:pt x="12183" y="1376"/>
                  </a:lnTo>
                  <a:lnTo>
                    <a:pt x="12081" y="1453"/>
                  </a:lnTo>
                  <a:lnTo>
                    <a:pt x="11291" y="2243"/>
                  </a:lnTo>
                  <a:lnTo>
                    <a:pt x="11011" y="1988"/>
                  </a:lnTo>
                  <a:lnTo>
                    <a:pt x="10705" y="1733"/>
                  </a:lnTo>
                  <a:lnTo>
                    <a:pt x="10425" y="1504"/>
                  </a:lnTo>
                  <a:lnTo>
                    <a:pt x="10093" y="1300"/>
                  </a:lnTo>
                  <a:lnTo>
                    <a:pt x="9788" y="1096"/>
                  </a:lnTo>
                  <a:lnTo>
                    <a:pt x="9456" y="917"/>
                  </a:lnTo>
                  <a:lnTo>
                    <a:pt x="9125" y="765"/>
                  </a:lnTo>
                  <a:lnTo>
                    <a:pt x="8768" y="612"/>
                  </a:lnTo>
                  <a:lnTo>
                    <a:pt x="8411" y="459"/>
                  </a:lnTo>
                  <a:lnTo>
                    <a:pt x="8055" y="357"/>
                  </a:lnTo>
                  <a:lnTo>
                    <a:pt x="7698" y="255"/>
                  </a:lnTo>
                  <a:lnTo>
                    <a:pt x="7341" y="153"/>
                  </a:lnTo>
                  <a:lnTo>
                    <a:pt x="6959" y="102"/>
                  </a:lnTo>
                  <a:lnTo>
                    <a:pt x="6576" y="51"/>
                  </a:lnTo>
                  <a:lnTo>
                    <a:pt x="61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53"/>
          <p:cNvGrpSpPr/>
          <p:nvPr/>
        </p:nvGrpSpPr>
        <p:grpSpPr>
          <a:xfrm>
            <a:off x="5178447" y="1908303"/>
            <a:ext cx="561048" cy="534046"/>
            <a:chOff x="3966100" y="1278925"/>
            <a:chExt cx="433275" cy="414825"/>
          </a:xfrm>
        </p:grpSpPr>
        <p:sp>
          <p:nvSpPr>
            <p:cNvPr id="656" name="Google Shape;656;p53"/>
            <p:cNvSpPr/>
            <p:nvPr/>
          </p:nvSpPr>
          <p:spPr>
            <a:xfrm>
              <a:off x="3966100" y="1278925"/>
              <a:ext cx="344725" cy="332625"/>
            </a:xfrm>
            <a:custGeom>
              <a:rect b="b" l="l" r="r" t="t"/>
              <a:pathLst>
                <a:path extrusionOk="0" h="13305" w="13789">
                  <a:moveTo>
                    <a:pt x="8181" y="1"/>
                  </a:moveTo>
                  <a:lnTo>
                    <a:pt x="7697" y="26"/>
                  </a:lnTo>
                  <a:lnTo>
                    <a:pt x="7213" y="77"/>
                  </a:lnTo>
                  <a:lnTo>
                    <a:pt x="6728" y="154"/>
                  </a:lnTo>
                  <a:lnTo>
                    <a:pt x="6270" y="256"/>
                  </a:lnTo>
                  <a:lnTo>
                    <a:pt x="5811" y="383"/>
                  </a:lnTo>
                  <a:lnTo>
                    <a:pt x="5352" y="536"/>
                  </a:lnTo>
                  <a:lnTo>
                    <a:pt x="4919" y="714"/>
                  </a:lnTo>
                  <a:lnTo>
                    <a:pt x="4486" y="918"/>
                  </a:lnTo>
                  <a:lnTo>
                    <a:pt x="4052" y="1173"/>
                  </a:lnTo>
                  <a:lnTo>
                    <a:pt x="3645" y="1428"/>
                  </a:lnTo>
                  <a:lnTo>
                    <a:pt x="3262" y="1708"/>
                  </a:lnTo>
                  <a:lnTo>
                    <a:pt x="2906" y="2014"/>
                  </a:lnTo>
                  <a:lnTo>
                    <a:pt x="2549" y="2320"/>
                  </a:lnTo>
                  <a:lnTo>
                    <a:pt x="2217" y="2651"/>
                  </a:lnTo>
                  <a:lnTo>
                    <a:pt x="1912" y="3008"/>
                  </a:lnTo>
                  <a:lnTo>
                    <a:pt x="1631" y="3365"/>
                  </a:lnTo>
                  <a:lnTo>
                    <a:pt x="1351" y="3747"/>
                  </a:lnTo>
                  <a:lnTo>
                    <a:pt x="1096" y="4155"/>
                  </a:lnTo>
                  <a:lnTo>
                    <a:pt x="892" y="4563"/>
                  </a:lnTo>
                  <a:lnTo>
                    <a:pt x="688" y="4996"/>
                  </a:lnTo>
                  <a:lnTo>
                    <a:pt x="510" y="5455"/>
                  </a:lnTo>
                  <a:lnTo>
                    <a:pt x="357" y="5914"/>
                  </a:lnTo>
                  <a:lnTo>
                    <a:pt x="229" y="6372"/>
                  </a:lnTo>
                  <a:lnTo>
                    <a:pt x="128" y="6831"/>
                  </a:lnTo>
                  <a:lnTo>
                    <a:pt x="51" y="7315"/>
                  </a:lnTo>
                  <a:lnTo>
                    <a:pt x="26" y="7800"/>
                  </a:lnTo>
                  <a:lnTo>
                    <a:pt x="0" y="8284"/>
                  </a:lnTo>
                  <a:lnTo>
                    <a:pt x="0" y="8309"/>
                  </a:lnTo>
                  <a:lnTo>
                    <a:pt x="0" y="8692"/>
                  </a:lnTo>
                  <a:lnTo>
                    <a:pt x="26" y="9074"/>
                  </a:lnTo>
                  <a:lnTo>
                    <a:pt x="77" y="9482"/>
                  </a:lnTo>
                  <a:lnTo>
                    <a:pt x="128" y="9864"/>
                  </a:lnTo>
                  <a:lnTo>
                    <a:pt x="229" y="10297"/>
                  </a:lnTo>
                  <a:lnTo>
                    <a:pt x="331" y="10756"/>
                  </a:lnTo>
                  <a:lnTo>
                    <a:pt x="484" y="11189"/>
                  </a:lnTo>
                  <a:lnTo>
                    <a:pt x="637" y="11597"/>
                  </a:lnTo>
                  <a:lnTo>
                    <a:pt x="841" y="12005"/>
                  </a:lnTo>
                  <a:lnTo>
                    <a:pt x="1045" y="12413"/>
                  </a:lnTo>
                  <a:lnTo>
                    <a:pt x="1274" y="12820"/>
                  </a:lnTo>
                  <a:lnTo>
                    <a:pt x="1529" y="13177"/>
                  </a:lnTo>
                  <a:lnTo>
                    <a:pt x="1631" y="13254"/>
                  </a:lnTo>
                  <a:lnTo>
                    <a:pt x="1733" y="13305"/>
                  </a:lnTo>
                  <a:lnTo>
                    <a:pt x="1810" y="13279"/>
                  </a:lnTo>
                  <a:lnTo>
                    <a:pt x="1886" y="13254"/>
                  </a:lnTo>
                  <a:lnTo>
                    <a:pt x="1963" y="13177"/>
                  </a:lnTo>
                  <a:lnTo>
                    <a:pt x="1988" y="13075"/>
                  </a:lnTo>
                  <a:lnTo>
                    <a:pt x="1988" y="12973"/>
                  </a:lnTo>
                  <a:lnTo>
                    <a:pt x="1937" y="12897"/>
                  </a:lnTo>
                  <a:lnTo>
                    <a:pt x="1708" y="12540"/>
                  </a:lnTo>
                  <a:lnTo>
                    <a:pt x="1478" y="12183"/>
                  </a:lnTo>
                  <a:lnTo>
                    <a:pt x="1274" y="11801"/>
                  </a:lnTo>
                  <a:lnTo>
                    <a:pt x="1121" y="11393"/>
                  </a:lnTo>
                  <a:lnTo>
                    <a:pt x="943" y="11011"/>
                  </a:lnTo>
                  <a:lnTo>
                    <a:pt x="816" y="10603"/>
                  </a:lnTo>
                  <a:lnTo>
                    <a:pt x="714" y="10195"/>
                  </a:lnTo>
                  <a:lnTo>
                    <a:pt x="637" y="9787"/>
                  </a:lnTo>
                  <a:lnTo>
                    <a:pt x="586" y="9405"/>
                  </a:lnTo>
                  <a:lnTo>
                    <a:pt x="535" y="9048"/>
                  </a:lnTo>
                  <a:lnTo>
                    <a:pt x="510" y="8692"/>
                  </a:lnTo>
                  <a:lnTo>
                    <a:pt x="510" y="8309"/>
                  </a:lnTo>
                  <a:lnTo>
                    <a:pt x="510" y="7851"/>
                  </a:lnTo>
                  <a:lnTo>
                    <a:pt x="561" y="7392"/>
                  </a:lnTo>
                  <a:lnTo>
                    <a:pt x="612" y="6958"/>
                  </a:lnTo>
                  <a:lnTo>
                    <a:pt x="714" y="6525"/>
                  </a:lnTo>
                  <a:lnTo>
                    <a:pt x="816" y="6092"/>
                  </a:lnTo>
                  <a:lnTo>
                    <a:pt x="969" y="5659"/>
                  </a:lnTo>
                  <a:lnTo>
                    <a:pt x="1121" y="5251"/>
                  </a:lnTo>
                  <a:lnTo>
                    <a:pt x="1300" y="4843"/>
                  </a:lnTo>
                  <a:lnTo>
                    <a:pt x="1504" y="4461"/>
                  </a:lnTo>
                  <a:lnTo>
                    <a:pt x="1733" y="4079"/>
                  </a:lnTo>
                  <a:lnTo>
                    <a:pt x="1988" y="3722"/>
                  </a:lnTo>
                  <a:lnTo>
                    <a:pt x="2268" y="3365"/>
                  </a:lnTo>
                  <a:lnTo>
                    <a:pt x="2574" y="3034"/>
                  </a:lnTo>
                  <a:lnTo>
                    <a:pt x="2880" y="2702"/>
                  </a:lnTo>
                  <a:lnTo>
                    <a:pt x="3211" y="2396"/>
                  </a:lnTo>
                  <a:lnTo>
                    <a:pt x="3568" y="2116"/>
                  </a:lnTo>
                  <a:lnTo>
                    <a:pt x="3950" y="1836"/>
                  </a:lnTo>
                  <a:lnTo>
                    <a:pt x="4333" y="1606"/>
                  </a:lnTo>
                  <a:lnTo>
                    <a:pt x="4715" y="1377"/>
                  </a:lnTo>
                  <a:lnTo>
                    <a:pt x="5123" y="1199"/>
                  </a:lnTo>
                  <a:lnTo>
                    <a:pt x="5531" y="1020"/>
                  </a:lnTo>
                  <a:lnTo>
                    <a:pt x="5964" y="867"/>
                  </a:lnTo>
                  <a:lnTo>
                    <a:pt x="6397" y="740"/>
                  </a:lnTo>
                  <a:lnTo>
                    <a:pt x="6830" y="663"/>
                  </a:lnTo>
                  <a:lnTo>
                    <a:pt x="7289" y="587"/>
                  </a:lnTo>
                  <a:lnTo>
                    <a:pt x="7722" y="536"/>
                  </a:lnTo>
                  <a:lnTo>
                    <a:pt x="8181" y="511"/>
                  </a:lnTo>
                  <a:lnTo>
                    <a:pt x="8640" y="511"/>
                  </a:lnTo>
                  <a:lnTo>
                    <a:pt x="9099" y="561"/>
                  </a:lnTo>
                  <a:lnTo>
                    <a:pt x="9557" y="612"/>
                  </a:lnTo>
                  <a:lnTo>
                    <a:pt x="10016" y="689"/>
                  </a:lnTo>
                  <a:lnTo>
                    <a:pt x="10475" y="816"/>
                  </a:lnTo>
                  <a:lnTo>
                    <a:pt x="10857" y="918"/>
                  </a:lnTo>
                  <a:lnTo>
                    <a:pt x="11265" y="1071"/>
                  </a:lnTo>
                  <a:lnTo>
                    <a:pt x="11647" y="1224"/>
                  </a:lnTo>
                  <a:lnTo>
                    <a:pt x="12004" y="1403"/>
                  </a:lnTo>
                  <a:lnTo>
                    <a:pt x="12361" y="1606"/>
                  </a:lnTo>
                  <a:lnTo>
                    <a:pt x="12718" y="1836"/>
                  </a:lnTo>
                  <a:lnTo>
                    <a:pt x="13049" y="2065"/>
                  </a:lnTo>
                  <a:lnTo>
                    <a:pt x="13380" y="2320"/>
                  </a:lnTo>
                  <a:lnTo>
                    <a:pt x="13457" y="2371"/>
                  </a:lnTo>
                  <a:lnTo>
                    <a:pt x="13559" y="2396"/>
                  </a:lnTo>
                  <a:lnTo>
                    <a:pt x="13661" y="2371"/>
                  </a:lnTo>
                  <a:lnTo>
                    <a:pt x="13737" y="2295"/>
                  </a:lnTo>
                  <a:lnTo>
                    <a:pt x="13788" y="2218"/>
                  </a:lnTo>
                  <a:lnTo>
                    <a:pt x="13788" y="2116"/>
                  </a:lnTo>
                  <a:lnTo>
                    <a:pt x="13763" y="2014"/>
                  </a:lnTo>
                  <a:lnTo>
                    <a:pt x="13712" y="1938"/>
                  </a:lnTo>
                  <a:lnTo>
                    <a:pt x="13355" y="1657"/>
                  </a:lnTo>
                  <a:lnTo>
                    <a:pt x="12998" y="1403"/>
                  </a:lnTo>
                  <a:lnTo>
                    <a:pt x="12641" y="1173"/>
                  </a:lnTo>
                  <a:lnTo>
                    <a:pt x="12233" y="969"/>
                  </a:lnTo>
                  <a:lnTo>
                    <a:pt x="11851" y="765"/>
                  </a:lnTo>
                  <a:lnTo>
                    <a:pt x="11443" y="587"/>
                  </a:lnTo>
                  <a:lnTo>
                    <a:pt x="11036" y="434"/>
                  </a:lnTo>
                  <a:lnTo>
                    <a:pt x="10602" y="307"/>
                  </a:lnTo>
                  <a:lnTo>
                    <a:pt x="10118" y="205"/>
                  </a:lnTo>
                  <a:lnTo>
                    <a:pt x="9634" y="103"/>
                  </a:lnTo>
                  <a:lnTo>
                    <a:pt x="9150" y="52"/>
                  </a:lnTo>
                  <a:lnTo>
                    <a:pt x="8665" y="26"/>
                  </a:lnTo>
                  <a:lnTo>
                    <a:pt x="81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3"/>
            <p:cNvSpPr/>
            <p:nvPr/>
          </p:nvSpPr>
          <p:spPr>
            <a:xfrm>
              <a:off x="4022150" y="1347100"/>
              <a:ext cx="377225" cy="346650"/>
            </a:xfrm>
            <a:custGeom>
              <a:rect b="b" l="l" r="r" t="t"/>
              <a:pathLst>
                <a:path extrusionOk="0" h="13866" w="15089">
                  <a:moveTo>
                    <a:pt x="14095" y="5073"/>
                  </a:moveTo>
                  <a:lnTo>
                    <a:pt x="14197" y="5098"/>
                  </a:lnTo>
                  <a:lnTo>
                    <a:pt x="14350" y="5149"/>
                  </a:lnTo>
                  <a:lnTo>
                    <a:pt x="14451" y="5225"/>
                  </a:lnTo>
                  <a:lnTo>
                    <a:pt x="14528" y="5327"/>
                  </a:lnTo>
                  <a:lnTo>
                    <a:pt x="14579" y="5455"/>
                  </a:lnTo>
                  <a:lnTo>
                    <a:pt x="14579" y="5582"/>
                  </a:lnTo>
                  <a:lnTo>
                    <a:pt x="14579" y="5684"/>
                  </a:lnTo>
                  <a:lnTo>
                    <a:pt x="14528" y="5786"/>
                  </a:lnTo>
                  <a:lnTo>
                    <a:pt x="14477" y="5888"/>
                  </a:lnTo>
                  <a:lnTo>
                    <a:pt x="14375" y="5965"/>
                  </a:lnTo>
                  <a:lnTo>
                    <a:pt x="14273" y="6041"/>
                  </a:lnTo>
                  <a:lnTo>
                    <a:pt x="14120" y="6066"/>
                  </a:lnTo>
                  <a:lnTo>
                    <a:pt x="13993" y="6066"/>
                  </a:lnTo>
                  <a:lnTo>
                    <a:pt x="13865" y="6016"/>
                  </a:lnTo>
                  <a:lnTo>
                    <a:pt x="13738" y="5914"/>
                  </a:lnTo>
                  <a:lnTo>
                    <a:pt x="13661" y="5812"/>
                  </a:lnTo>
                  <a:lnTo>
                    <a:pt x="13610" y="5684"/>
                  </a:lnTo>
                  <a:lnTo>
                    <a:pt x="13610" y="5582"/>
                  </a:lnTo>
                  <a:lnTo>
                    <a:pt x="13610" y="5455"/>
                  </a:lnTo>
                  <a:lnTo>
                    <a:pt x="13661" y="5353"/>
                  </a:lnTo>
                  <a:lnTo>
                    <a:pt x="13712" y="5276"/>
                  </a:lnTo>
                  <a:lnTo>
                    <a:pt x="13789" y="5200"/>
                  </a:lnTo>
                  <a:lnTo>
                    <a:pt x="13891" y="5124"/>
                  </a:lnTo>
                  <a:lnTo>
                    <a:pt x="13993" y="5098"/>
                  </a:lnTo>
                  <a:lnTo>
                    <a:pt x="14095" y="5073"/>
                  </a:lnTo>
                  <a:close/>
                  <a:moveTo>
                    <a:pt x="12081" y="1"/>
                  </a:moveTo>
                  <a:lnTo>
                    <a:pt x="11979" y="52"/>
                  </a:lnTo>
                  <a:lnTo>
                    <a:pt x="11928" y="128"/>
                  </a:lnTo>
                  <a:lnTo>
                    <a:pt x="11903" y="230"/>
                  </a:lnTo>
                  <a:lnTo>
                    <a:pt x="11903" y="332"/>
                  </a:lnTo>
                  <a:lnTo>
                    <a:pt x="11954" y="409"/>
                  </a:lnTo>
                  <a:lnTo>
                    <a:pt x="12234" y="740"/>
                  </a:lnTo>
                  <a:lnTo>
                    <a:pt x="12489" y="1097"/>
                  </a:lnTo>
                  <a:lnTo>
                    <a:pt x="12718" y="1454"/>
                  </a:lnTo>
                  <a:lnTo>
                    <a:pt x="12922" y="1810"/>
                  </a:lnTo>
                  <a:lnTo>
                    <a:pt x="13101" y="2193"/>
                  </a:lnTo>
                  <a:lnTo>
                    <a:pt x="13279" y="2600"/>
                  </a:lnTo>
                  <a:lnTo>
                    <a:pt x="13432" y="2983"/>
                  </a:lnTo>
                  <a:lnTo>
                    <a:pt x="13559" y="3390"/>
                  </a:lnTo>
                  <a:lnTo>
                    <a:pt x="13687" y="4002"/>
                  </a:lnTo>
                  <a:lnTo>
                    <a:pt x="13789" y="4614"/>
                  </a:lnTo>
                  <a:lnTo>
                    <a:pt x="13661" y="4690"/>
                  </a:lnTo>
                  <a:lnTo>
                    <a:pt x="13534" y="4741"/>
                  </a:lnTo>
                  <a:lnTo>
                    <a:pt x="13432" y="4843"/>
                  </a:lnTo>
                  <a:lnTo>
                    <a:pt x="13330" y="4945"/>
                  </a:lnTo>
                  <a:lnTo>
                    <a:pt x="13203" y="5124"/>
                  </a:lnTo>
                  <a:lnTo>
                    <a:pt x="13126" y="5327"/>
                  </a:lnTo>
                  <a:lnTo>
                    <a:pt x="13050" y="5353"/>
                  </a:lnTo>
                  <a:lnTo>
                    <a:pt x="12973" y="5404"/>
                  </a:lnTo>
                  <a:lnTo>
                    <a:pt x="12922" y="5480"/>
                  </a:lnTo>
                  <a:lnTo>
                    <a:pt x="12897" y="5582"/>
                  </a:lnTo>
                  <a:lnTo>
                    <a:pt x="12922" y="5659"/>
                  </a:lnTo>
                  <a:lnTo>
                    <a:pt x="12973" y="5761"/>
                  </a:lnTo>
                  <a:lnTo>
                    <a:pt x="13050" y="5812"/>
                  </a:lnTo>
                  <a:lnTo>
                    <a:pt x="13126" y="5837"/>
                  </a:lnTo>
                  <a:lnTo>
                    <a:pt x="13177" y="5939"/>
                  </a:lnTo>
                  <a:lnTo>
                    <a:pt x="13228" y="6066"/>
                  </a:lnTo>
                  <a:lnTo>
                    <a:pt x="13279" y="6168"/>
                  </a:lnTo>
                  <a:lnTo>
                    <a:pt x="13381" y="6270"/>
                  </a:lnTo>
                  <a:lnTo>
                    <a:pt x="13458" y="6347"/>
                  </a:lnTo>
                  <a:lnTo>
                    <a:pt x="13559" y="6423"/>
                  </a:lnTo>
                  <a:lnTo>
                    <a:pt x="13661" y="6474"/>
                  </a:lnTo>
                  <a:lnTo>
                    <a:pt x="13789" y="6525"/>
                  </a:lnTo>
                  <a:lnTo>
                    <a:pt x="13712" y="6959"/>
                  </a:lnTo>
                  <a:lnTo>
                    <a:pt x="13636" y="7392"/>
                  </a:lnTo>
                  <a:lnTo>
                    <a:pt x="13509" y="7800"/>
                  </a:lnTo>
                  <a:lnTo>
                    <a:pt x="13381" y="8207"/>
                  </a:lnTo>
                  <a:lnTo>
                    <a:pt x="13228" y="8615"/>
                  </a:lnTo>
                  <a:lnTo>
                    <a:pt x="13050" y="9023"/>
                  </a:lnTo>
                  <a:lnTo>
                    <a:pt x="12846" y="9380"/>
                  </a:lnTo>
                  <a:lnTo>
                    <a:pt x="12642" y="9762"/>
                  </a:lnTo>
                  <a:lnTo>
                    <a:pt x="12387" y="10119"/>
                  </a:lnTo>
                  <a:lnTo>
                    <a:pt x="12132" y="10450"/>
                  </a:lnTo>
                  <a:lnTo>
                    <a:pt x="11852" y="10781"/>
                  </a:lnTo>
                  <a:lnTo>
                    <a:pt x="11546" y="11087"/>
                  </a:lnTo>
                  <a:lnTo>
                    <a:pt x="11240" y="11393"/>
                  </a:lnTo>
                  <a:lnTo>
                    <a:pt x="10909" y="11673"/>
                  </a:lnTo>
                  <a:lnTo>
                    <a:pt x="10552" y="11928"/>
                  </a:lnTo>
                  <a:lnTo>
                    <a:pt x="10195" y="12183"/>
                  </a:lnTo>
                  <a:lnTo>
                    <a:pt x="9788" y="12413"/>
                  </a:lnTo>
                  <a:lnTo>
                    <a:pt x="9380" y="12616"/>
                  </a:lnTo>
                  <a:lnTo>
                    <a:pt x="8972" y="12795"/>
                  </a:lnTo>
                  <a:lnTo>
                    <a:pt x="8564" y="12948"/>
                  </a:lnTo>
                  <a:lnTo>
                    <a:pt x="8131" y="13075"/>
                  </a:lnTo>
                  <a:lnTo>
                    <a:pt x="7698" y="13203"/>
                  </a:lnTo>
                  <a:lnTo>
                    <a:pt x="7239" y="13279"/>
                  </a:lnTo>
                  <a:lnTo>
                    <a:pt x="6806" y="13330"/>
                  </a:lnTo>
                  <a:lnTo>
                    <a:pt x="6347" y="13356"/>
                  </a:lnTo>
                  <a:lnTo>
                    <a:pt x="5888" y="13356"/>
                  </a:lnTo>
                  <a:lnTo>
                    <a:pt x="5455" y="13330"/>
                  </a:lnTo>
                  <a:lnTo>
                    <a:pt x="4996" y="13279"/>
                  </a:lnTo>
                  <a:lnTo>
                    <a:pt x="4537" y="13203"/>
                  </a:lnTo>
                  <a:lnTo>
                    <a:pt x="4079" y="13126"/>
                  </a:lnTo>
                  <a:lnTo>
                    <a:pt x="3645" y="12999"/>
                  </a:lnTo>
                  <a:lnTo>
                    <a:pt x="3187" y="12846"/>
                  </a:lnTo>
                  <a:lnTo>
                    <a:pt x="2804" y="12693"/>
                  </a:lnTo>
                  <a:lnTo>
                    <a:pt x="2422" y="12514"/>
                  </a:lnTo>
                  <a:lnTo>
                    <a:pt x="2065" y="12311"/>
                  </a:lnTo>
                  <a:lnTo>
                    <a:pt x="1708" y="12081"/>
                  </a:lnTo>
                  <a:lnTo>
                    <a:pt x="1377" y="11852"/>
                  </a:lnTo>
                  <a:lnTo>
                    <a:pt x="1046" y="11597"/>
                  </a:lnTo>
                  <a:lnTo>
                    <a:pt x="740" y="11342"/>
                  </a:lnTo>
                  <a:lnTo>
                    <a:pt x="434" y="11036"/>
                  </a:lnTo>
                  <a:lnTo>
                    <a:pt x="358" y="10985"/>
                  </a:lnTo>
                  <a:lnTo>
                    <a:pt x="256" y="10960"/>
                  </a:lnTo>
                  <a:lnTo>
                    <a:pt x="179" y="10985"/>
                  </a:lnTo>
                  <a:lnTo>
                    <a:pt x="77" y="11036"/>
                  </a:lnTo>
                  <a:lnTo>
                    <a:pt x="26" y="11138"/>
                  </a:lnTo>
                  <a:lnTo>
                    <a:pt x="1" y="11215"/>
                  </a:lnTo>
                  <a:lnTo>
                    <a:pt x="26" y="11317"/>
                  </a:lnTo>
                  <a:lnTo>
                    <a:pt x="77" y="11393"/>
                  </a:lnTo>
                  <a:lnTo>
                    <a:pt x="383" y="11699"/>
                  </a:lnTo>
                  <a:lnTo>
                    <a:pt x="740" y="12005"/>
                  </a:lnTo>
                  <a:lnTo>
                    <a:pt x="1071" y="12260"/>
                  </a:lnTo>
                  <a:lnTo>
                    <a:pt x="1454" y="12514"/>
                  </a:lnTo>
                  <a:lnTo>
                    <a:pt x="1810" y="12744"/>
                  </a:lnTo>
                  <a:lnTo>
                    <a:pt x="2218" y="12948"/>
                  </a:lnTo>
                  <a:lnTo>
                    <a:pt x="2600" y="13152"/>
                  </a:lnTo>
                  <a:lnTo>
                    <a:pt x="3008" y="13305"/>
                  </a:lnTo>
                  <a:lnTo>
                    <a:pt x="3391" y="13432"/>
                  </a:lnTo>
                  <a:lnTo>
                    <a:pt x="3773" y="13559"/>
                  </a:lnTo>
                  <a:lnTo>
                    <a:pt x="4155" y="13661"/>
                  </a:lnTo>
                  <a:lnTo>
                    <a:pt x="4537" y="13738"/>
                  </a:lnTo>
                  <a:lnTo>
                    <a:pt x="4920" y="13789"/>
                  </a:lnTo>
                  <a:lnTo>
                    <a:pt x="5302" y="13840"/>
                  </a:lnTo>
                  <a:lnTo>
                    <a:pt x="5684" y="13865"/>
                  </a:lnTo>
                  <a:lnTo>
                    <a:pt x="6067" y="13865"/>
                  </a:lnTo>
                  <a:lnTo>
                    <a:pt x="6653" y="13840"/>
                  </a:lnTo>
                  <a:lnTo>
                    <a:pt x="7213" y="13789"/>
                  </a:lnTo>
                  <a:lnTo>
                    <a:pt x="7774" y="13687"/>
                  </a:lnTo>
                  <a:lnTo>
                    <a:pt x="8335" y="13559"/>
                  </a:lnTo>
                  <a:lnTo>
                    <a:pt x="8896" y="13381"/>
                  </a:lnTo>
                  <a:lnTo>
                    <a:pt x="9431" y="13152"/>
                  </a:lnTo>
                  <a:lnTo>
                    <a:pt x="9940" y="12897"/>
                  </a:lnTo>
                  <a:lnTo>
                    <a:pt x="10450" y="12616"/>
                  </a:lnTo>
                  <a:lnTo>
                    <a:pt x="10858" y="12362"/>
                  </a:lnTo>
                  <a:lnTo>
                    <a:pt x="11215" y="12056"/>
                  </a:lnTo>
                  <a:lnTo>
                    <a:pt x="11572" y="11775"/>
                  </a:lnTo>
                  <a:lnTo>
                    <a:pt x="11928" y="11444"/>
                  </a:lnTo>
                  <a:lnTo>
                    <a:pt x="12234" y="11113"/>
                  </a:lnTo>
                  <a:lnTo>
                    <a:pt x="12540" y="10756"/>
                  </a:lnTo>
                  <a:lnTo>
                    <a:pt x="12820" y="10374"/>
                  </a:lnTo>
                  <a:lnTo>
                    <a:pt x="13075" y="9991"/>
                  </a:lnTo>
                  <a:lnTo>
                    <a:pt x="13330" y="9584"/>
                  </a:lnTo>
                  <a:lnTo>
                    <a:pt x="13534" y="9176"/>
                  </a:lnTo>
                  <a:lnTo>
                    <a:pt x="13712" y="8768"/>
                  </a:lnTo>
                  <a:lnTo>
                    <a:pt x="13891" y="8335"/>
                  </a:lnTo>
                  <a:lnTo>
                    <a:pt x="14018" y="7901"/>
                  </a:lnTo>
                  <a:lnTo>
                    <a:pt x="14146" y="7468"/>
                  </a:lnTo>
                  <a:lnTo>
                    <a:pt x="14222" y="7009"/>
                  </a:lnTo>
                  <a:lnTo>
                    <a:pt x="14299" y="6551"/>
                  </a:lnTo>
                  <a:lnTo>
                    <a:pt x="14451" y="6500"/>
                  </a:lnTo>
                  <a:lnTo>
                    <a:pt x="14604" y="6423"/>
                  </a:lnTo>
                  <a:lnTo>
                    <a:pt x="14757" y="6321"/>
                  </a:lnTo>
                  <a:lnTo>
                    <a:pt x="14885" y="6194"/>
                  </a:lnTo>
                  <a:lnTo>
                    <a:pt x="14987" y="6016"/>
                  </a:lnTo>
                  <a:lnTo>
                    <a:pt x="15063" y="5812"/>
                  </a:lnTo>
                  <a:lnTo>
                    <a:pt x="15089" y="5582"/>
                  </a:lnTo>
                  <a:lnTo>
                    <a:pt x="15063" y="5353"/>
                  </a:lnTo>
                  <a:lnTo>
                    <a:pt x="15038" y="5225"/>
                  </a:lnTo>
                  <a:lnTo>
                    <a:pt x="14987" y="5098"/>
                  </a:lnTo>
                  <a:lnTo>
                    <a:pt x="14910" y="4971"/>
                  </a:lnTo>
                  <a:lnTo>
                    <a:pt x="14808" y="4869"/>
                  </a:lnTo>
                  <a:lnTo>
                    <a:pt x="14706" y="4767"/>
                  </a:lnTo>
                  <a:lnTo>
                    <a:pt x="14579" y="4690"/>
                  </a:lnTo>
                  <a:lnTo>
                    <a:pt x="14451" y="4639"/>
                  </a:lnTo>
                  <a:lnTo>
                    <a:pt x="14324" y="4588"/>
                  </a:lnTo>
                  <a:lnTo>
                    <a:pt x="14299" y="4588"/>
                  </a:lnTo>
                  <a:lnTo>
                    <a:pt x="14197" y="3926"/>
                  </a:lnTo>
                  <a:lnTo>
                    <a:pt x="14044" y="3263"/>
                  </a:lnTo>
                  <a:lnTo>
                    <a:pt x="13916" y="2830"/>
                  </a:lnTo>
                  <a:lnTo>
                    <a:pt x="13763" y="2397"/>
                  </a:lnTo>
                  <a:lnTo>
                    <a:pt x="13585" y="1989"/>
                  </a:lnTo>
                  <a:lnTo>
                    <a:pt x="13381" y="1581"/>
                  </a:lnTo>
                  <a:lnTo>
                    <a:pt x="13152" y="1173"/>
                  </a:lnTo>
                  <a:lnTo>
                    <a:pt x="12897" y="791"/>
                  </a:lnTo>
                  <a:lnTo>
                    <a:pt x="12642" y="434"/>
                  </a:lnTo>
                  <a:lnTo>
                    <a:pt x="12336" y="77"/>
                  </a:lnTo>
                  <a:lnTo>
                    <a:pt x="12260" y="26"/>
                  </a:lnTo>
                  <a:lnTo>
                    <a:pt x="12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3"/>
            <p:cNvSpPr/>
            <p:nvPr/>
          </p:nvSpPr>
          <p:spPr>
            <a:xfrm>
              <a:off x="4139400" y="1452250"/>
              <a:ext cx="73300" cy="68825"/>
            </a:xfrm>
            <a:custGeom>
              <a:rect b="b" l="l" r="r" t="t"/>
              <a:pathLst>
                <a:path extrusionOk="0" h="2753" w="2932">
                  <a:moveTo>
                    <a:pt x="1377" y="510"/>
                  </a:moveTo>
                  <a:lnTo>
                    <a:pt x="1580" y="535"/>
                  </a:lnTo>
                  <a:lnTo>
                    <a:pt x="1682" y="561"/>
                  </a:lnTo>
                  <a:lnTo>
                    <a:pt x="1784" y="612"/>
                  </a:lnTo>
                  <a:lnTo>
                    <a:pt x="1886" y="688"/>
                  </a:lnTo>
                  <a:lnTo>
                    <a:pt x="1988" y="765"/>
                  </a:lnTo>
                  <a:lnTo>
                    <a:pt x="2065" y="841"/>
                  </a:lnTo>
                  <a:lnTo>
                    <a:pt x="2116" y="943"/>
                  </a:lnTo>
                  <a:lnTo>
                    <a:pt x="2167" y="1045"/>
                  </a:lnTo>
                  <a:lnTo>
                    <a:pt x="2192" y="1147"/>
                  </a:lnTo>
                  <a:lnTo>
                    <a:pt x="2218" y="1351"/>
                  </a:lnTo>
                  <a:lnTo>
                    <a:pt x="2218" y="1555"/>
                  </a:lnTo>
                  <a:lnTo>
                    <a:pt x="2141" y="1733"/>
                  </a:lnTo>
                  <a:lnTo>
                    <a:pt x="2039" y="1911"/>
                  </a:lnTo>
                  <a:lnTo>
                    <a:pt x="1912" y="2039"/>
                  </a:lnTo>
                  <a:lnTo>
                    <a:pt x="1733" y="2141"/>
                  </a:lnTo>
                  <a:lnTo>
                    <a:pt x="1555" y="2217"/>
                  </a:lnTo>
                  <a:lnTo>
                    <a:pt x="1377" y="2243"/>
                  </a:lnTo>
                  <a:lnTo>
                    <a:pt x="1147" y="2217"/>
                  </a:lnTo>
                  <a:lnTo>
                    <a:pt x="1045" y="2166"/>
                  </a:lnTo>
                  <a:lnTo>
                    <a:pt x="943" y="2115"/>
                  </a:lnTo>
                  <a:lnTo>
                    <a:pt x="841" y="2064"/>
                  </a:lnTo>
                  <a:lnTo>
                    <a:pt x="739" y="1988"/>
                  </a:lnTo>
                  <a:lnTo>
                    <a:pt x="663" y="1886"/>
                  </a:lnTo>
                  <a:lnTo>
                    <a:pt x="612" y="1810"/>
                  </a:lnTo>
                  <a:lnTo>
                    <a:pt x="561" y="1682"/>
                  </a:lnTo>
                  <a:lnTo>
                    <a:pt x="536" y="1580"/>
                  </a:lnTo>
                  <a:lnTo>
                    <a:pt x="510" y="1376"/>
                  </a:lnTo>
                  <a:lnTo>
                    <a:pt x="510" y="1172"/>
                  </a:lnTo>
                  <a:lnTo>
                    <a:pt x="586" y="994"/>
                  </a:lnTo>
                  <a:lnTo>
                    <a:pt x="688" y="841"/>
                  </a:lnTo>
                  <a:lnTo>
                    <a:pt x="816" y="688"/>
                  </a:lnTo>
                  <a:lnTo>
                    <a:pt x="994" y="586"/>
                  </a:lnTo>
                  <a:lnTo>
                    <a:pt x="1173" y="535"/>
                  </a:lnTo>
                  <a:lnTo>
                    <a:pt x="1377" y="510"/>
                  </a:lnTo>
                  <a:close/>
                  <a:moveTo>
                    <a:pt x="1198" y="0"/>
                  </a:moveTo>
                  <a:lnTo>
                    <a:pt x="1045" y="25"/>
                  </a:lnTo>
                  <a:lnTo>
                    <a:pt x="918" y="76"/>
                  </a:lnTo>
                  <a:lnTo>
                    <a:pt x="765" y="127"/>
                  </a:lnTo>
                  <a:lnTo>
                    <a:pt x="637" y="204"/>
                  </a:lnTo>
                  <a:lnTo>
                    <a:pt x="510" y="306"/>
                  </a:lnTo>
                  <a:lnTo>
                    <a:pt x="383" y="408"/>
                  </a:lnTo>
                  <a:lnTo>
                    <a:pt x="281" y="510"/>
                  </a:lnTo>
                  <a:lnTo>
                    <a:pt x="204" y="637"/>
                  </a:lnTo>
                  <a:lnTo>
                    <a:pt x="128" y="790"/>
                  </a:lnTo>
                  <a:lnTo>
                    <a:pt x="77" y="918"/>
                  </a:lnTo>
                  <a:lnTo>
                    <a:pt x="26" y="1070"/>
                  </a:lnTo>
                  <a:lnTo>
                    <a:pt x="0" y="1223"/>
                  </a:lnTo>
                  <a:lnTo>
                    <a:pt x="0" y="1376"/>
                  </a:lnTo>
                  <a:lnTo>
                    <a:pt x="0" y="1529"/>
                  </a:lnTo>
                  <a:lnTo>
                    <a:pt x="26" y="1708"/>
                  </a:lnTo>
                  <a:lnTo>
                    <a:pt x="77" y="1886"/>
                  </a:lnTo>
                  <a:lnTo>
                    <a:pt x="179" y="2039"/>
                  </a:lnTo>
                  <a:lnTo>
                    <a:pt x="281" y="2192"/>
                  </a:lnTo>
                  <a:lnTo>
                    <a:pt x="383" y="2345"/>
                  </a:lnTo>
                  <a:lnTo>
                    <a:pt x="536" y="2472"/>
                  </a:lnTo>
                  <a:lnTo>
                    <a:pt x="688" y="2574"/>
                  </a:lnTo>
                  <a:lnTo>
                    <a:pt x="867" y="2651"/>
                  </a:lnTo>
                  <a:lnTo>
                    <a:pt x="1045" y="2702"/>
                  </a:lnTo>
                  <a:lnTo>
                    <a:pt x="1198" y="2727"/>
                  </a:lnTo>
                  <a:lnTo>
                    <a:pt x="1377" y="2753"/>
                  </a:lnTo>
                  <a:lnTo>
                    <a:pt x="1529" y="2727"/>
                  </a:lnTo>
                  <a:lnTo>
                    <a:pt x="1682" y="2702"/>
                  </a:lnTo>
                  <a:lnTo>
                    <a:pt x="1810" y="2676"/>
                  </a:lnTo>
                  <a:lnTo>
                    <a:pt x="1963" y="2600"/>
                  </a:lnTo>
                  <a:lnTo>
                    <a:pt x="2090" y="2523"/>
                  </a:lnTo>
                  <a:lnTo>
                    <a:pt x="2218" y="2447"/>
                  </a:lnTo>
                  <a:lnTo>
                    <a:pt x="2345" y="2345"/>
                  </a:lnTo>
                  <a:lnTo>
                    <a:pt x="2447" y="2217"/>
                  </a:lnTo>
                  <a:lnTo>
                    <a:pt x="2523" y="2090"/>
                  </a:lnTo>
                  <a:lnTo>
                    <a:pt x="2625" y="1937"/>
                  </a:lnTo>
                  <a:lnTo>
                    <a:pt x="2676" y="1784"/>
                  </a:lnTo>
                  <a:lnTo>
                    <a:pt x="2702" y="1631"/>
                  </a:lnTo>
                  <a:lnTo>
                    <a:pt x="2804" y="1606"/>
                  </a:lnTo>
                  <a:lnTo>
                    <a:pt x="2880" y="1529"/>
                  </a:lnTo>
                  <a:lnTo>
                    <a:pt x="2931" y="1453"/>
                  </a:lnTo>
                  <a:lnTo>
                    <a:pt x="2931" y="1376"/>
                  </a:lnTo>
                  <a:lnTo>
                    <a:pt x="2931" y="1274"/>
                  </a:lnTo>
                  <a:lnTo>
                    <a:pt x="2880" y="1198"/>
                  </a:lnTo>
                  <a:lnTo>
                    <a:pt x="2804" y="1147"/>
                  </a:lnTo>
                  <a:lnTo>
                    <a:pt x="2702" y="1121"/>
                  </a:lnTo>
                  <a:lnTo>
                    <a:pt x="2702" y="1045"/>
                  </a:lnTo>
                  <a:lnTo>
                    <a:pt x="2651" y="867"/>
                  </a:lnTo>
                  <a:lnTo>
                    <a:pt x="2574" y="688"/>
                  </a:lnTo>
                  <a:lnTo>
                    <a:pt x="2447" y="535"/>
                  </a:lnTo>
                  <a:lnTo>
                    <a:pt x="2345" y="408"/>
                  </a:lnTo>
                  <a:lnTo>
                    <a:pt x="2192" y="280"/>
                  </a:lnTo>
                  <a:lnTo>
                    <a:pt x="2039" y="178"/>
                  </a:lnTo>
                  <a:lnTo>
                    <a:pt x="1861" y="102"/>
                  </a:lnTo>
                  <a:lnTo>
                    <a:pt x="1682" y="25"/>
                  </a:lnTo>
                  <a:lnTo>
                    <a:pt x="15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3"/>
            <p:cNvSpPr/>
            <p:nvPr/>
          </p:nvSpPr>
          <p:spPr>
            <a:xfrm>
              <a:off x="4313975" y="1480275"/>
              <a:ext cx="22325" cy="12775"/>
            </a:xfrm>
            <a:custGeom>
              <a:rect b="b" l="l" r="r" t="t"/>
              <a:pathLst>
                <a:path extrusionOk="0" h="511" w="893">
                  <a:moveTo>
                    <a:pt x="255" y="0"/>
                  </a:moveTo>
                  <a:lnTo>
                    <a:pt x="153" y="26"/>
                  </a:lnTo>
                  <a:lnTo>
                    <a:pt x="77" y="77"/>
                  </a:lnTo>
                  <a:lnTo>
                    <a:pt x="1" y="153"/>
                  </a:lnTo>
                  <a:lnTo>
                    <a:pt x="1" y="255"/>
                  </a:lnTo>
                  <a:lnTo>
                    <a:pt x="1" y="357"/>
                  </a:lnTo>
                  <a:lnTo>
                    <a:pt x="77" y="434"/>
                  </a:lnTo>
                  <a:lnTo>
                    <a:pt x="153" y="485"/>
                  </a:lnTo>
                  <a:lnTo>
                    <a:pt x="255" y="510"/>
                  </a:lnTo>
                  <a:lnTo>
                    <a:pt x="638" y="510"/>
                  </a:lnTo>
                  <a:lnTo>
                    <a:pt x="740" y="485"/>
                  </a:lnTo>
                  <a:lnTo>
                    <a:pt x="816" y="434"/>
                  </a:lnTo>
                  <a:lnTo>
                    <a:pt x="867" y="357"/>
                  </a:lnTo>
                  <a:lnTo>
                    <a:pt x="893" y="255"/>
                  </a:lnTo>
                  <a:lnTo>
                    <a:pt x="867" y="153"/>
                  </a:lnTo>
                  <a:lnTo>
                    <a:pt x="816"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3"/>
            <p:cNvSpPr/>
            <p:nvPr/>
          </p:nvSpPr>
          <p:spPr>
            <a:xfrm>
              <a:off x="4220950" y="1480275"/>
              <a:ext cx="22975" cy="12775"/>
            </a:xfrm>
            <a:custGeom>
              <a:rect b="b" l="l" r="r" t="t"/>
              <a:pathLst>
                <a:path extrusionOk="0" h="511" w="919">
                  <a:moveTo>
                    <a:pt x="255" y="0"/>
                  </a:moveTo>
                  <a:lnTo>
                    <a:pt x="179" y="26"/>
                  </a:lnTo>
                  <a:lnTo>
                    <a:pt x="77" y="77"/>
                  </a:lnTo>
                  <a:lnTo>
                    <a:pt x="26" y="153"/>
                  </a:lnTo>
                  <a:lnTo>
                    <a:pt x="1" y="255"/>
                  </a:lnTo>
                  <a:lnTo>
                    <a:pt x="26" y="357"/>
                  </a:lnTo>
                  <a:lnTo>
                    <a:pt x="77" y="434"/>
                  </a:lnTo>
                  <a:lnTo>
                    <a:pt x="179" y="485"/>
                  </a:lnTo>
                  <a:lnTo>
                    <a:pt x="255" y="510"/>
                  </a:lnTo>
                  <a:lnTo>
                    <a:pt x="663" y="510"/>
                  </a:lnTo>
                  <a:lnTo>
                    <a:pt x="765" y="485"/>
                  </a:lnTo>
                  <a:lnTo>
                    <a:pt x="842" y="434"/>
                  </a:lnTo>
                  <a:lnTo>
                    <a:pt x="893" y="357"/>
                  </a:lnTo>
                  <a:lnTo>
                    <a:pt x="918" y="255"/>
                  </a:lnTo>
                  <a:lnTo>
                    <a:pt x="893" y="153"/>
                  </a:lnTo>
                  <a:lnTo>
                    <a:pt x="842" y="77"/>
                  </a:lnTo>
                  <a:lnTo>
                    <a:pt x="765" y="26"/>
                  </a:lnTo>
                  <a:lnTo>
                    <a:pt x="6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3"/>
            <p:cNvSpPr/>
            <p:nvPr/>
          </p:nvSpPr>
          <p:spPr>
            <a:xfrm>
              <a:off x="4252175" y="1480275"/>
              <a:ext cx="22325" cy="12775"/>
            </a:xfrm>
            <a:custGeom>
              <a:rect b="b" l="l" r="r" t="t"/>
              <a:pathLst>
                <a:path extrusionOk="0" h="511" w="893">
                  <a:moveTo>
                    <a:pt x="255" y="0"/>
                  </a:moveTo>
                  <a:lnTo>
                    <a:pt x="153" y="26"/>
                  </a:lnTo>
                  <a:lnTo>
                    <a:pt x="77" y="77"/>
                  </a:lnTo>
                  <a:lnTo>
                    <a:pt x="26" y="153"/>
                  </a:lnTo>
                  <a:lnTo>
                    <a:pt x="0" y="255"/>
                  </a:lnTo>
                  <a:lnTo>
                    <a:pt x="26" y="357"/>
                  </a:lnTo>
                  <a:lnTo>
                    <a:pt x="77" y="434"/>
                  </a:lnTo>
                  <a:lnTo>
                    <a:pt x="153" y="485"/>
                  </a:lnTo>
                  <a:lnTo>
                    <a:pt x="255" y="510"/>
                  </a:lnTo>
                  <a:lnTo>
                    <a:pt x="638" y="510"/>
                  </a:lnTo>
                  <a:lnTo>
                    <a:pt x="739" y="485"/>
                  </a:lnTo>
                  <a:lnTo>
                    <a:pt x="816" y="434"/>
                  </a:lnTo>
                  <a:lnTo>
                    <a:pt x="867" y="357"/>
                  </a:lnTo>
                  <a:lnTo>
                    <a:pt x="892" y="255"/>
                  </a:lnTo>
                  <a:lnTo>
                    <a:pt x="867" y="153"/>
                  </a:lnTo>
                  <a:lnTo>
                    <a:pt x="816" y="77"/>
                  </a:lnTo>
                  <a:lnTo>
                    <a:pt x="739"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3"/>
            <p:cNvSpPr/>
            <p:nvPr/>
          </p:nvSpPr>
          <p:spPr>
            <a:xfrm>
              <a:off x="4282750" y="1480275"/>
              <a:ext cx="22325" cy="12775"/>
            </a:xfrm>
            <a:custGeom>
              <a:rect b="b" l="l" r="r" t="t"/>
              <a:pathLst>
                <a:path extrusionOk="0" h="511" w="893">
                  <a:moveTo>
                    <a:pt x="256" y="0"/>
                  </a:moveTo>
                  <a:lnTo>
                    <a:pt x="154" y="26"/>
                  </a:lnTo>
                  <a:lnTo>
                    <a:pt x="77" y="77"/>
                  </a:lnTo>
                  <a:lnTo>
                    <a:pt x="26" y="153"/>
                  </a:lnTo>
                  <a:lnTo>
                    <a:pt x="1" y="255"/>
                  </a:lnTo>
                  <a:lnTo>
                    <a:pt x="26" y="357"/>
                  </a:lnTo>
                  <a:lnTo>
                    <a:pt x="77" y="434"/>
                  </a:lnTo>
                  <a:lnTo>
                    <a:pt x="154" y="485"/>
                  </a:lnTo>
                  <a:lnTo>
                    <a:pt x="256" y="510"/>
                  </a:lnTo>
                  <a:lnTo>
                    <a:pt x="638" y="510"/>
                  </a:lnTo>
                  <a:lnTo>
                    <a:pt x="740" y="485"/>
                  </a:lnTo>
                  <a:lnTo>
                    <a:pt x="842" y="434"/>
                  </a:lnTo>
                  <a:lnTo>
                    <a:pt x="893" y="357"/>
                  </a:lnTo>
                  <a:lnTo>
                    <a:pt x="893" y="255"/>
                  </a:lnTo>
                  <a:lnTo>
                    <a:pt x="893" y="153"/>
                  </a:lnTo>
                  <a:lnTo>
                    <a:pt x="842"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3"/>
            <p:cNvSpPr/>
            <p:nvPr/>
          </p:nvSpPr>
          <p:spPr>
            <a:xfrm>
              <a:off x="4248350" y="1389150"/>
              <a:ext cx="49725" cy="77775"/>
            </a:xfrm>
            <a:custGeom>
              <a:rect b="b" l="l" r="r" t="t"/>
              <a:pathLst>
                <a:path extrusionOk="0" h="3111" w="1989">
                  <a:moveTo>
                    <a:pt x="1096" y="511"/>
                  </a:moveTo>
                  <a:lnTo>
                    <a:pt x="1173" y="536"/>
                  </a:lnTo>
                  <a:lnTo>
                    <a:pt x="1275" y="587"/>
                  </a:lnTo>
                  <a:lnTo>
                    <a:pt x="1326" y="638"/>
                  </a:lnTo>
                  <a:lnTo>
                    <a:pt x="1402" y="715"/>
                  </a:lnTo>
                  <a:lnTo>
                    <a:pt x="1453" y="791"/>
                  </a:lnTo>
                  <a:lnTo>
                    <a:pt x="1479" y="893"/>
                  </a:lnTo>
                  <a:lnTo>
                    <a:pt x="1479" y="995"/>
                  </a:lnTo>
                  <a:lnTo>
                    <a:pt x="1479" y="1097"/>
                  </a:lnTo>
                  <a:lnTo>
                    <a:pt x="1453" y="1173"/>
                  </a:lnTo>
                  <a:lnTo>
                    <a:pt x="1402" y="1275"/>
                  </a:lnTo>
                  <a:lnTo>
                    <a:pt x="1326" y="1326"/>
                  </a:lnTo>
                  <a:lnTo>
                    <a:pt x="1275" y="1403"/>
                  </a:lnTo>
                  <a:lnTo>
                    <a:pt x="1173" y="1454"/>
                  </a:lnTo>
                  <a:lnTo>
                    <a:pt x="1096" y="1479"/>
                  </a:lnTo>
                  <a:lnTo>
                    <a:pt x="510" y="1479"/>
                  </a:lnTo>
                  <a:lnTo>
                    <a:pt x="510" y="511"/>
                  </a:lnTo>
                  <a:close/>
                  <a:moveTo>
                    <a:pt x="153" y="1"/>
                  </a:moveTo>
                  <a:lnTo>
                    <a:pt x="77" y="52"/>
                  </a:lnTo>
                  <a:lnTo>
                    <a:pt x="0" y="154"/>
                  </a:lnTo>
                  <a:lnTo>
                    <a:pt x="0" y="256"/>
                  </a:lnTo>
                  <a:lnTo>
                    <a:pt x="0" y="2855"/>
                  </a:lnTo>
                  <a:lnTo>
                    <a:pt x="0" y="2957"/>
                  </a:lnTo>
                  <a:lnTo>
                    <a:pt x="77" y="3034"/>
                  </a:lnTo>
                  <a:lnTo>
                    <a:pt x="153" y="3085"/>
                  </a:lnTo>
                  <a:lnTo>
                    <a:pt x="255" y="3110"/>
                  </a:lnTo>
                  <a:lnTo>
                    <a:pt x="357" y="3085"/>
                  </a:lnTo>
                  <a:lnTo>
                    <a:pt x="434" y="3034"/>
                  </a:lnTo>
                  <a:lnTo>
                    <a:pt x="485" y="2957"/>
                  </a:lnTo>
                  <a:lnTo>
                    <a:pt x="510" y="2855"/>
                  </a:lnTo>
                  <a:lnTo>
                    <a:pt x="510" y="1989"/>
                  </a:lnTo>
                  <a:lnTo>
                    <a:pt x="1096" y="1989"/>
                  </a:lnTo>
                  <a:lnTo>
                    <a:pt x="1173" y="2014"/>
                  </a:lnTo>
                  <a:lnTo>
                    <a:pt x="1275" y="2065"/>
                  </a:lnTo>
                  <a:lnTo>
                    <a:pt x="1326" y="2142"/>
                  </a:lnTo>
                  <a:lnTo>
                    <a:pt x="1402" y="2193"/>
                  </a:lnTo>
                  <a:lnTo>
                    <a:pt x="1453" y="2295"/>
                  </a:lnTo>
                  <a:lnTo>
                    <a:pt x="1479" y="2371"/>
                  </a:lnTo>
                  <a:lnTo>
                    <a:pt x="1479" y="2473"/>
                  </a:lnTo>
                  <a:lnTo>
                    <a:pt x="1479" y="2855"/>
                  </a:lnTo>
                  <a:lnTo>
                    <a:pt x="1504" y="2957"/>
                  </a:lnTo>
                  <a:lnTo>
                    <a:pt x="1555" y="3034"/>
                  </a:lnTo>
                  <a:lnTo>
                    <a:pt x="1632" y="3085"/>
                  </a:lnTo>
                  <a:lnTo>
                    <a:pt x="1733" y="3110"/>
                  </a:lnTo>
                  <a:lnTo>
                    <a:pt x="1835" y="3085"/>
                  </a:lnTo>
                  <a:lnTo>
                    <a:pt x="1912" y="3034"/>
                  </a:lnTo>
                  <a:lnTo>
                    <a:pt x="1963" y="2957"/>
                  </a:lnTo>
                  <a:lnTo>
                    <a:pt x="1988" y="2855"/>
                  </a:lnTo>
                  <a:lnTo>
                    <a:pt x="1988" y="2473"/>
                  </a:lnTo>
                  <a:lnTo>
                    <a:pt x="1963" y="2269"/>
                  </a:lnTo>
                  <a:lnTo>
                    <a:pt x="1912" y="2065"/>
                  </a:lnTo>
                  <a:lnTo>
                    <a:pt x="1784" y="1887"/>
                  </a:lnTo>
                  <a:lnTo>
                    <a:pt x="1657" y="1734"/>
                  </a:lnTo>
                  <a:lnTo>
                    <a:pt x="1784" y="1581"/>
                  </a:lnTo>
                  <a:lnTo>
                    <a:pt x="1912" y="1403"/>
                  </a:lnTo>
                  <a:lnTo>
                    <a:pt x="1963" y="1199"/>
                  </a:lnTo>
                  <a:lnTo>
                    <a:pt x="1988" y="995"/>
                  </a:lnTo>
                  <a:lnTo>
                    <a:pt x="1963" y="791"/>
                  </a:lnTo>
                  <a:lnTo>
                    <a:pt x="1912" y="613"/>
                  </a:lnTo>
                  <a:lnTo>
                    <a:pt x="1810" y="434"/>
                  </a:lnTo>
                  <a:lnTo>
                    <a:pt x="1708" y="281"/>
                  </a:lnTo>
                  <a:lnTo>
                    <a:pt x="1555" y="154"/>
                  </a:lnTo>
                  <a:lnTo>
                    <a:pt x="1377" y="77"/>
                  </a:lnTo>
                  <a:lnTo>
                    <a:pt x="11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4"/>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4"/>
          <p:cNvSpPr txBox="1"/>
          <p:nvPr>
            <p:ph idx="2" type="title"/>
          </p:nvPr>
        </p:nvSpPr>
        <p:spPr>
          <a:xfrm>
            <a:off x="3343850" y="1955325"/>
            <a:ext cx="233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a:t>
            </a:r>
            <a:endParaRPr/>
          </a:p>
        </p:txBody>
      </p:sp>
      <p:sp>
        <p:nvSpPr>
          <p:cNvPr id="671" name="Google Shape;671;p54"/>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ARCHITECTURES</a:t>
            </a:r>
            <a:endParaRPr/>
          </a:p>
        </p:txBody>
      </p:sp>
      <p:sp>
        <p:nvSpPr>
          <p:cNvPr id="672" name="Google Shape;672;p54"/>
          <p:cNvSpPr txBox="1"/>
          <p:nvPr>
            <p:ph idx="4" type="title"/>
          </p:nvPr>
        </p:nvSpPr>
        <p:spPr>
          <a:xfrm>
            <a:off x="716075" y="300879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RIDGE</a:t>
            </a:r>
            <a:endParaRPr/>
          </a:p>
        </p:txBody>
      </p:sp>
      <p:sp>
        <p:nvSpPr>
          <p:cNvPr id="673" name="Google Shape;673;p54"/>
          <p:cNvSpPr txBox="1"/>
          <p:nvPr>
            <p:ph idx="6" type="title"/>
          </p:nvPr>
        </p:nvSpPr>
        <p:spPr>
          <a:xfrm>
            <a:off x="3343850" y="3008800"/>
            <a:ext cx="24381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674" name="Google Shape;674;p54"/>
          <p:cNvSpPr txBox="1"/>
          <p:nvPr>
            <p:ph idx="8" type="title"/>
          </p:nvPr>
        </p:nvSpPr>
        <p:spPr>
          <a:xfrm>
            <a:off x="6280438" y="1955327"/>
            <a:ext cx="2146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LASSO</a:t>
            </a:r>
            <a:endParaRPr/>
          </a:p>
        </p:txBody>
      </p:sp>
      <p:sp>
        <p:nvSpPr>
          <p:cNvPr id="675" name="Google Shape;675;p54"/>
          <p:cNvSpPr txBox="1"/>
          <p:nvPr>
            <p:ph type="title"/>
          </p:nvPr>
        </p:nvSpPr>
        <p:spPr>
          <a:xfrm>
            <a:off x="716075" y="1955327"/>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XGB </a:t>
            </a:r>
            <a:endParaRPr/>
          </a:p>
        </p:txBody>
      </p:sp>
      <p:sp>
        <p:nvSpPr>
          <p:cNvPr id="676" name="Google Shape;676;p54"/>
          <p:cNvSpPr txBox="1"/>
          <p:nvPr>
            <p:ph idx="13" type="title"/>
          </p:nvPr>
        </p:nvSpPr>
        <p:spPr>
          <a:xfrm>
            <a:off x="6279388" y="300879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SVR</a:t>
            </a:r>
            <a:endParaRPr/>
          </a:p>
        </p:txBody>
      </p:sp>
      <p:grpSp>
        <p:nvGrpSpPr>
          <p:cNvPr id="677" name="Google Shape;677;p54"/>
          <p:cNvGrpSpPr/>
          <p:nvPr/>
        </p:nvGrpSpPr>
        <p:grpSpPr>
          <a:xfrm>
            <a:off x="4326975" y="2472925"/>
            <a:ext cx="426275" cy="433275"/>
            <a:chOff x="6206325" y="1270025"/>
            <a:chExt cx="426275" cy="433275"/>
          </a:xfrm>
        </p:grpSpPr>
        <p:sp>
          <p:nvSpPr>
            <p:cNvPr id="678" name="Google Shape;678;p54"/>
            <p:cNvSpPr/>
            <p:nvPr/>
          </p:nvSpPr>
          <p:spPr>
            <a:xfrm>
              <a:off x="6505775" y="1431200"/>
              <a:ext cx="126825" cy="124275"/>
            </a:xfrm>
            <a:custGeom>
              <a:rect b="b" l="l" r="r" t="t"/>
              <a:pathLst>
                <a:path extrusionOk="0" h="4971" w="5073">
                  <a:moveTo>
                    <a:pt x="255" y="1"/>
                  </a:moveTo>
                  <a:lnTo>
                    <a:pt x="154" y="26"/>
                  </a:lnTo>
                  <a:lnTo>
                    <a:pt x="77" y="77"/>
                  </a:lnTo>
                  <a:lnTo>
                    <a:pt x="26" y="154"/>
                  </a:lnTo>
                  <a:lnTo>
                    <a:pt x="1" y="256"/>
                  </a:lnTo>
                  <a:lnTo>
                    <a:pt x="26" y="358"/>
                  </a:lnTo>
                  <a:lnTo>
                    <a:pt x="77" y="434"/>
                  </a:lnTo>
                  <a:lnTo>
                    <a:pt x="4639" y="4894"/>
                  </a:lnTo>
                  <a:lnTo>
                    <a:pt x="4716" y="4945"/>
                  </a:lnTo>
                  <a:lnTo>
                    <a:pt x="4818" y="4971"/>
                  </a:lnTo>
                  <a:lnTo>
                    <a:pt x="4894" y="4945"/>
                  </a:lnTo>
                  <a:lnTo>
                    <a:pt x="4996" y="4894"/>
                  </a:lnTo>
                  <a:lnTo>
                    <a:pt x="5047" y="4792"/>
                  </a:lnTo>
                  <a:lnTo>
                    <a:pt x="5072" y="4716"/>
                  </a:lnTo>
                  <a:lnTo>
                    <a:pt x="5047" y="4614"/>
                  </a:lnTo>
                  <a:lnTo>
                    <a:pt x="4996" y="4537"/>
                  </a:lnTo>
                  <a:lnTo>
                    <a:pt x="434"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4"/>
            <p:cNvSpPr/>
            <p:nvPr/>
          </p:nvSpPr>
          <p:spPr>
            <a:xfrm>
              <a:off x="6340750" y="1270025"/>
              <a:ext cx="112175" cy="109600"/>
            </a:xfrm>
            <a:custGeom>
              <a:rect b="b" l="l" r="r" t="t"/>
              <a:pathLst>
                <a:path extrusionOk="0" h="4384" w="4487">
                  <a:moveTo>
                    <a:pt x="154" y="0"/>
                  </a:moveTo>
                  <a:lnTo>
                    <a:pt x="77" y="76"/>
                  </a:lnTo>
                  <a:lnTo>
                    <a:pt x="26" y="153"/>
                  </a:lnTo>
                  <a:lnTo>
                    <a:pt x="1" y="255"/>
                  </a:lnTo>
                  <a:lnTo>
                    <a:pt x="26" y="357"/>
                  </a:lnTo>
                  <a:lnTo>
                    <a:pt x="77" y="433"/>
                  </a:lnTo>
                  <a:lnTo>
                    <a:pt x="4053" y="4307"/>
                  </a:lnTo>
                  <a:lnTo>
                    <a:pt x="4129" y="4358"/>
                  </a:lnTo>
                  <a:lnTo>
                    <a:pt x="4231" y="4384"/>
                  </a:lnTo>
                  <a:lnTo>
                    <a:pt x="4333" y="4358"/>
                  </a:lnTo>
                  <a:lnTo>
                    <a:pt x="4410" y="4307"/>
                  </a:lnTo>
                  <a:lnTo>
                    <a:pt x="4461" y="4231"/>
                  </a:lnTo>
                  <a:lnTo>
                    <a:pt x="4486" y="4129"/>
                  </a:lnTo>
                  <a:lnTo>
                    <a:pt x="4461" y="4027"/>
                  </a:lnTo>
                  <a:lnTo>
                    <a:pt x="4410" y="3950"/>
                  </a:lnTo>
                  <a:lnTo>
                    <a:pt x="434" y="76"/>
                  </a:lnTo>
                  <a:lnTo>
                    <a:pt x="3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4"/>
            <p:cNvSpPr/>
            <p:nvPr/>
          </p:nvSpPr>
          <p:spPr>
            <a:xfrm>
              <a:off x="6267475" y="1481550"/>
              <a:ext cx="352375" cy="133175"/>
            </a:xfrm>
            <a:custGeom>
              <a:rect b="b" l="l" r="r" t="t"/>
              <a:pathLst>
                <a:path extrusionOk="0" h="5327" w="14095">
                  <a:moveTo>
                    <a:pt x="1759" y="3543"/>
                  </a:moveTo>
                  <a:lnTo>
                    <a:pt x="1759" y="4817"/>
                  </a:lnTo>
                  <a:lnTo>
                    <a:pt x="511" y="4817"/>
                  </a:lnTo>
                  <a:lnTo>
                    <a:pt x="511" y="3543"/>
                  </a:lnTo>
                  <a:close/>
                  <a:moveTo>
                    <a:pt x="11470" y="3110"/>
                  </a:moveTo>
                  <a:lnTo>
                    <a:pt x="13203" y="4817"/>
                  </a:lnTo>
                  <a:lnTo>
                    <a:pt x="10781" y="4817"/>
                  </a:lnTo>
                  <a:lnTo>
                    <a:pt x="10807" y="4588"/>
                  </a:lnTo>
                  <a:lnTo>
                    <a:pt x="10858" y="4358"/>
                  </a:lnTo>
                  <a:lnTo>
                    <a:pt x="10909" y="4129"/>
                  </a:lnTo>
                  <a:lnTo>
                    <a:pt x="10985" y="3900"/>
                  </a:lnTo>
                  <a:lnTo>
                    <a:pt x="11087" y="3696"/>
                  </a:lnTo>
                  <a:lnTo>
                    <a:pt x="11189" y="3492"/>
                  </a:lnTo>
                  <a:lnTo>
                    <a:pt x="11317" y="3288"/>
                  </a:lnTo>
                  <a:lnTo>
                    <a:pt x="11470" y="3110"/>
                  </a:lnTo>
                  <a:close/>
                  <a:moveTo>
                    <a:pt x="8921" y="0"/>
                  </a:moveTo>
                  <a:lnTo>
                    <a:pt x="8819" y="26"/>
                  </a:lnTo>
                  <a:lnTo>
                    <a:pt x="8743" y="77"/>
                  </a:lnTo>
                  <a:lnTo>
                    <a:pt x="8666" y="153"/>
                  </a:lnTo>
                  <a:lnTo>
                    <a:pt x="8666" y="255"/>
                  </a:lnTo>
                  <a:lnTo>
                    <a:pt x="8666" y="357"/>
                  </a:lnTo>
                  <a:lnTo>
                    <a:pt x="8743" y="434"/>
                  </a:lnTo>
                  <a:lnTo>
                    <a:pt x="11113" y="2753"/>
                  </a:lnTo>
                  <a:lnTo>
                    <a:pt x="10934" y="2982"/>
                  </a:lnTo>
                  <a:lnTo>
                    <a:pt x="10781" y="3212"/>
                  </a:lnTo>
                  <a:lnTo>
                    <a:pt x="10629" y="3466"/>
                  </a:lnTo>
                  <a:lnTo>
                    <a:pt x="10527" y="3721"/>
                  </a:lnTo>
                  <a:lnTo>
                    <a:pt x="10425" y="3976"/>
                  </a:lnTo>
                  <a:lnTo>
                    <a:pt x="10348" y="4257"/>
                  </a:lnTo>
                  <a:lnTo>
                    <a:pt x="10297" y="4537"/>
                  </a:lnTo>
                  <a:lnTo>
                    <a:pt x="10272" y="4817"/>
                  </a:lnTo>
                  <a:lnTo>
                    <a:pt x="2269" y="4817"/>
                  </a:lnTo>
                  <a:lnTo>
                    <a:pt x="2269" y="3288"/>
                  </a:lnTo>
                  <a:lnTo>
                    <a:pt x="2244" y="3212"/>
                  </a:lnTo>
                  <a:lnTo>
                    <a:pt x="2193" y="3110"/>
                  </a:lnTo>
                  <a:lnTo>
                    <a:pt x="2116" y="3059"/>
                  </a:lnTo>
                  <a:lnTo>
                    <a:pt x="2014" y="3033"/>
                  </a:lnTo>
                  <a:lnTo>
                    <a:pt x="511" y="3033"/>
                  </a:lnTo>
                  <a:lnTo>
                    <a:pt x="511" y="1912"/>
                  </a:lnTo>
                  <a:lnTo>
                    <a:pt x="485" y="1810"/>
                  </a:lnTo>
                  <a:lnTo>
                    <a:pt x="434" y="1733"/>
                  </a:lnTo>
                  <a:lnTo>
                    <a:pt x="358" y="1682"/>
                  </a:lnTo>
                  <a:lnTo>
                    <a:pt x="256" y="1657"/>
                  </a:lnTo>
                  <a:lnTo>
                    <a:pt x="154" y="1682"/>
                  </a:lnTo>
                  <a:lnTo>
                    <a:pt x="77" y="1733"/>
                  </a:lnTo>
                  <a:lnTo>
                    <a:pt x="26" y="1810"/>
                  </a:lnTo>
                  <a:lnTo>
                    <a:pt x="1" y="1912"/>
                  </a:lnTo>
                  <a:lnTo>
                    <a:pt x="1" y="5072"/>
                  </a:lnTo>
                  <a:lnTo>
                    <a:pt x="26" y="5174"/>
                  </a:lnTo>
                  <a:lnTo>
                    <a:pt x="77" y="5250"/>
                  </a:lnTo>
                  <a:lnTo>
                    <a:pt x="154" y="5301"/>
                  </a:lnTo>
                  <a:lnTo>
                    <a:pt x="256" y="5327"/>
                  </a:lnTo>
                  <a:lnTo>
                    <a:pt x="13840" y="5327"/>
                  </a:lnTo>
                  <a:lnTo>
                    <a:pt x="13916" y="5301"/>
                  </a:lnTo>
                  <a:lnTo>
                    <a:pt x="13967" y="5276"/>
                  </a:lnTo>
                  <a:lnTo>
                    <a:pt x="14018" y="5225"/>
                  </a:lnTo>
                  <a:lnTo>
                    <a:pt x="14069" y="5174"/>
                  </a:lnTo>
                  <a:lnTo>
                    <a:pt x="14095" y="5098"/>
                  </a:lnTo>
                  <a:lnTo>
                    <a:pt x="14069" y="5021"/>
                  </a:lnTo>
                  <a:lnTo>
                    <a:pt x="14044" y="4945"/>
                  </a:lnTo>
                  <a:lnTo>
                    <a:pt x="14018" y="4894"/>
                  </a:lnTo>
                  <a:lnTo>
                    <a:pt x="9099" y="77"/>
                  </a:lnTo>
                  <a:lnTo>
                    <a:pt x="8997" y="26"/>
                  </a:lnTo>
                  <a:lnTo>
                    <a:pt x="89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4"/>
            <p:cNvSpPr/>
            <p:nvPr/>
          </p:nvSpPr>
          <p:spPr>
            <a:xfrm>
              <a:off x="6267475" y="1270025"/>
              <a:ext cx="207750" cy="235750"/>
            </a:xfrm>
            <a:custGeom>
              <a:rect b="b" l="l" r="r" t="t"/>
              <a:pathLst>
                <a:path extrusionOk="0" h="9430" w="8310">
                  <a:moveTo>
                    <a:pt x="154" y="0"/>
                  </a:moveTo>
                  <a:lnTo>
                    <a:pt x="77" y="51"/>
                  </a:lnTo>
                  <a:lnTo>
                    <a:pt x="26" y="102"/>
                  </a:lnTo>
                  <a:lnTo>
                    <a:pt x="1" y="178"/>
                  </a:lnTo>
                  <a:lnTo>
                    <a:pt x="1" y="229"/>
                  </a:lnTo>
                  <a:lnTo>
                    <a:pt x="1" y="9175"/>
                  </a:lnTo>
                  <a:lnTo>
                    <a:pt x="26" y="9277"/>
                  </a:lnTo>
                  <a:lnTo>
                    <a:pt x="77" y="9379"/>
                  </a:lnTo>
                  <a:lnTo>
                    <a:pt x="154" y="9430"/>
                  </a:lnTo>
                  <a:lnTo>
                    <a:pt x="358" y="9430"/>
                  </a:lnTo>
                  <a:lnTo>
                    <a:pt x="434" y="9379"/>
                  </a:lnTo>
                  <a:lnTo>
                    <a:pt x="485" y="9277"/>
                  </a:lnTo>
                  <a:lnTo>
                    <a:pt x="511" y="9175"/>
                  </a:lnTo>
                  <a:lnTo>
                    <a:pt x="511" y="841"/>
                  </a:lnTo>
                  <a:lnTo>
                    <a:pt x="7876" y="8079"/>
                  </a:lnTo>
                  <a:lnTo>
                    <a:pt x="7978" y="8130"/>
                  </a:lnTo>
                  <a:lnTo>
                    <a:pt x="8156" y="8130"/>
                  </a:lnTo>
                  <a:lnTo>
                    <a:pt x="8233" y="8054"/>
                  </a:lnTo>
                  <a:lnTo>
                    <a:pt x="8309" y="7977"/>
                  </a:lnTo>
                  <a:lnTo>
                    <a:pt x="8309" y="7875"/>
                  </a:lnTo>
                  <a:lnTo>
                    <a:pt x="8309" y="7799"/>
                  </a:lnTo>
                  <a:lnTo>
                    <a:pt x="8233" y="7697"/>
                  </a:lnTo>
                  <a:lnTo>
                    <a:pt x="434" y="51"/>
                  </a:lnTo>
                  <a:lnTo>
                    <a:pt x="358" y="25"/>
                  </a:lnTo>
                  <a:lnTo>
                    <a:pt x="3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4"/>
            <p:cNvSpPr/>
            <p:nvPr/>
          </p:nvSpPr>
          <p:spPr>
            <a:xfrm>
              <a:off x="6395550" y="1635100"/>
              <a:ext cx="40175" cy="68200"/>
            </a:xfrm>
            <a:custGeom>
              <a:rect b="b" l="l" r="r" t="t"/>
              <a:pathLst>
                <a:path extrusionOk="0" h="2728" w="1607">
                  <a:moveTo>
                    <a:pt x="816" y="510"/>
                  </a:moveTo>
                  <a:lnTo>
                    <a:pt x="918" y="536"/>
                  </a:lnTo>
                  <a:lnTo>
                    <a:pt x="1020" y="587"/>
                  </a:lnTo>
                  <a:lnTo>
                    <a:pt x="1096" y="689"/>
                  </a:lnTo>
                  <a:lnTo>
                    <a:pt x="1122" y="816"/>
                  </a:lnTo>
                  <a:lnTo>
                    <a:pt x="1122" y="1122"/>
                  </a:lnTo>
                  <a:lnTo>
                    <a:pt x="510" y="1122"/>
                  </a:lnTo>
                  <a:lnTo>
                    <a:pt x="510" y="816"/>
                  </a:lnTo>
                  <a:lnTo>
                    <a:pt x="536" y="689"/>
                  </a:lnTo>
                  <a:lnTo>
                    <a:pt x="587" y="587"/>
                  </a:lnTo>
                  <a:lnTo>
                    <a:pt x="689" y="536"/>
                  </a:lnTo>
                  <a:lnTo>
                    <a:pt x="816" y="510"/>
                  </a:lnTo>
                  <a:close/>
                  <a:moveTo>
                    <a:pt x="816" y="1"/>
                  </a:moveTo>
                  <a:lnTo>
                    <a:pt x="638" y="26"/>
                  </a:lnTo>
                  <a:lnTo>
                    <a:pt x="485" y="77"/>
                  </a:lnTo>
                  <a:lnTo>
                    <a:pt x="357" y="153"/>
                  </a:lnTo>
                  <a:lnTo>
                    <a:pt x="230" y="230"/>
                  </a:lnTo>
                  <a:lnTo>
                    <a:pt x="128" y="357"/>
                  </a:lnTo>
                  <a:lnTo>
                    <a:pt x="77" y="485"/>
                  </a:lnTo>
                  <a:lnTo>
                    <a:pt x="26" y="638"/>
                  </a:lnTo>
                  <a:lnTo>
                    <a:pt x="1" y="816"/>
                  </a:lnTo>
                  <a:lnTo>
                    <a:pt x="1" y="2473"/>
                  </a:lnTo>
                  <a:lnTo>
                    <a:pt x="26" y="2575"/>
                  </a:lnTo>
                  <a:lnTo>
                    <a:pt x="77" y="2651"/>
                  </a:lnTo>
                  <a:lnTo>
                    <a:pt x="153" y="2702"/>
                  </a:lnTo>
                  <a:lnTo>
                    <a:pt x="255" y="2728"/>
                  </a:lnTo>
                  <a:lnTo>
                    <a:pt x="357" y="2702"/>
                  </a:lnTo>
                  <a:lnTo>
                    <a:pt x="434" y="2651"/>
                  </a:lnTo>
                  <a:lnTo>
                    <a:pt x="485" y="2575"/>
                  </a:lnTo>
                  <a:lnTo>
                    <a:pt x="510" y="2473"/>
                  </a:lnTo>
                  <a:lnTo>
                    <a:pt x="510" y="1606"/>
                  </a:lnTo>
                  <a:lnTo>
                    <a:pt x="1122" y="1606"/>
                  </a:lnTo>
                  <a:lnTo>
                    <a:pt x="1122" y="2473"/>
                  </a:lnTo>
                  <a:lnTo>
                    <a:pt x="1122" y="2575"/>
                  </a:lnTo>
                  <a:lnTo>
                    <a:pt x="1173" y="2651"/>
                  </a:lnTo>
                  <a:lnTo>
                    <a:pt x="1275" y="2702"/>
                  </a:lnTo>
                  <a:lnTo>
                    <a:pt x="1351" y="2728"/>
                  </a:lnTo>
                  <a:lnTo>
                    <a:pt x="1453" y="2702"/>
                  </a:lnTo>
                  <a:lnTo>
                    <a:pt x="1555" y="2651"/>
                  </a:lnTo>
                  <a:lnTo>
                    <a:pt x="1606" y="2575"/>
                  </a:lnTo>
                  <a:lnTo>
                    <a:pt x="1606" y="2473"/>
                  </a:lnTo>
                  <a:lnTo>
                    <a:pt x="1606" y="816"/>
                  </a:lnTo>
                  <a:lnTo>
                    <a:pt x="1606" y="638"/>
                  </a:lnTo>
                  <a:lnTo>
                    <a:pt x="1555" y="485"/>
                  </a:lnTo>
                  <a:lnTo>
                    <a:pt x="1479" y="357"/>
                  </a:lnTo>
                  <a:lnTo>
                    <a:pt x="1377" y="230"/>
                  </a:lnTo>
                  <a:lnTo>
                    <a:pt x="1249" y="153"/>
                  </a:lnTo>
                  <a:lnTo>
                    <a:pt x="1122" y="77"/>
                  </a:lnTo>
                  <a:lnTo>
                    <a:pt x="969" y="26"/>
                  </a:lnTo>
                  <a:lnTo>
                    <a:pt x="8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4"/>
            <p:cNvSpPr/>
            <p:nvPr/>
          </p:nvSpPr>
          <p:spPr>
            <a:xfrm>
              <a:off x="6206325" y="1408275"/>
              <a:ext cx="40800" cy="68200"/>
            </a:xfrm>
            <a:custGeom>
              <a:rect b="b" l="l" r="r" t="t"/>
              <a:pathLst>
                <a:path extrusionOk="0" h="2728" w="1632">
                  <a:moveTo>
                    <a:pt x="816" y="510"/>
                  </a:moveTo>
                  <a:lnTo>
                    <a:pt x="918" y="536"/>
                  </a:lnTo>
                  <a:lnTo>
                    <a:pt x="1020" y="587"/>
                  </a:lnTo>
                  <a:lnTo>
                    <a:pt x="1096" y="689"/>
                  </a:lnTo>
                  <a:lnTo>
                    <a:pt x="1122" y="791"/>
                  </a:lnTo>
                  <a:lnTo>
                    <a:pt x="1096" y="918"/>
                  </a:lnTo>
                  <a:lnTo>
                    <a:pt x="1020" y="1020"/>
                  </a:lnTo>
                  <a:lnTo>
                    <a:pt x="918" y="1071"/>
                  </a:lnTo>
                  <a:lnTo>
                    <a:pt x="816" y="1096"/>
                  </a:lnTo>
                  <a:lnTo>
                    <a:pt x="510" y="1096"/>
                  </a:lnTo>
                  <a:lnTo>
                    <a:pt x="510" y="510"/>
                  </a:lnTo>
                  <a:close/>
                  <a:moveTo>
                    <a:pt x="816" y="1606"/>
                  </a:moveTo>
                  <a:lnTo>
                    <a:pt x="918" y="1632"/>
                  </a:lnTo>
                  <a:lnTo>
                    <a:pt x="1020" y="1708"/>
                  </a:lnTo>
                  <a:lnTo>
                    <a:pt x="1096" y="1784"/>
                  </a:lnTo>
                  <a:lnTo>
                    <a:pt x="1122" y="1912"/>
                  </a:lnTo>
                  <a:lnTo>
                    <a:pt x="1096" y="2039"/>
                  </a:lnTo>
                  <a:lnTo>
                    <a:pt x="1020" y="2116"/>
                  </a:lnTo>
                  <a:lnTo>
                    <a:pt x="918" y="2192"/>
                  </a:lnTo>
                  <a:lnTo>
                    <a:pt x="816" y="2218"/>
                  </a:lnTo>
                  <a:lnTo>
                    <a:pt x="510" y="2218"/>
                  </a:lnTo>
                  <a:lnTo>
                    <a:pt x="510" y="1606"/>
                  </a:lnTo>
                  <a:close/>
                  <a:moveTo>
                    <a:pt x="255" y="0"/>
                  </a:moveTo>
                  <a:lnTo>
                    <a:pt x="153" y="26"/>
                  </a:lnTo>
                  <a:lnTo>
                    <a:pt x="77" y="77"/>
                  </a:lnTo>
                  <a:lnTo>
                    <a:pt x="26" y="153"/>
                  </a:lnTo>
                  <a:lnTo>
                    <a:pt x="0" y="255"/>
                  </a:lnTo>
                  <a:lnTo>
                    <a:pt x="0" y="2473"/>
                  </a:lnTo>
                  <a:lnTo>
                    <a:pt x="26" y="2575"/>
                  </a:lnTo>
                  <a:lnTo>
                    <a:pt x="77" y="2651"/>
                  </a:lnTo>
                  <a:lnTo>
                    <a:pt x="153" y="2702"/>
                  </a:lnTo>
                  <a:lnTo>
                    <a:pt x="255" y="2727"/>
                  </a:lnTo>
                  <a:lnTo>
                    <a:pt x="816" y="2727"/>
                  </a:lnTo>
                  <a:lnTo>
                    <a:pt x="969" y="2702"/>
                  </a:lnTo>
                  <a:lnTo>
                    <a:pt x="1122" y="2651"/>
                  </a:lnTo>
                  <a:lnTo>
                    <a:pt x="1274" y="2575"/>
                  </a:lnTo>
                  <a:lnTo>
                    <a:pt x="1376" y="2473"/>
                  </a:lnTo>
                  <a:lnTo>
                    <a:pt x="1478" y="2371"/>
                  </a:lnTo>
                  <a:lnTo>
                    <a:pt x="1555" y="2218"/>
                  </a:lnTo>
                  <a:lnTo>
                    <a:pt x="1606" y="2065"/>
                  </a:lnTo>
                  <a:lnTo>
                    <a:pt x="1631" y="1912"/>
                  </a:lnTo>
                  <a:lnTo>
                    <a:pt x="1606" y="1759"/>
                  </a:lnTo>
                  <a:lnTo>
                    <a:pt x="1555" y="1606"/>
                  </a:lnTo>
                  <a:lnTo>
                    <a:pt x="1478" y="1479"/>
                  </a:lnTo>
                  <a:lnTo>
                    <a:pt x="1402" y="1351"/>
                  </a:lnTo>
                  <a:lnTo>
                    <a:pt x="1478" y="1249"/>
                  </a:lnTo>
                  <a:lnTo>
                    <a:pt x="1555" y="1096"/>
                  </a:lnTo>
                  <a:lnTo>
                    <a:pt x="1606" y="969"/>
                  </a:lnTo>
                  <a:lnTo>
                    <a:pt x="1631" y="791"/>
                  </a:lnTo>
                  <a:lnTo>
                    <a:pt x="1606" y="638"/>
                  </a:lnTo>
                  <a:lnTo>
                    <a:pt x="1555" y="485"/>
                  </a:lnTo>
                  <a:lnTo>
                    <a:pt x="1478" y="357"/>
                  </a:lnTo>
                  <a:lnTo>
                    <a:pt x="1376" y="230"/>
                  </a:lnTo>
                  <a:lnTo>
                    <a:pt x="1274" y="128"/>
                  </a:lnTo>
                  <a:lnTo>
                    <a:pt x="1122" y="51"/>
                  </a:lnTo>
                  <a:lnTo>
                    <a:pt x="9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4"/>
            <p:cNvSpPr/>
            <p:nvPr/>
          </p:nvSpPr>
          <p:spPr>
            <a:xfrm>
              <a:off x="6465650" y="1361125"/>
              <a:ext cx="40800" cy="68200"/>
            </a:xfrm>
            <a:custGeom>
              <a:rect b="b" l="l" r="r" t="t"/>
              <a:pathLst>
                <a:path extrusionOk="0" h="2728" w="1632">
                  <a:moveTo>
                    <a:pt x="816" y="1"/>
                  </a:moveTo>
                  <a:lnTo>
                    <a:pt x="637" y="26"/>
                  </a:lnTo>
                  <a:lnTo>
                    <a:pt x="510" y="51"/>
                  </a:lnTo>
                  <a:lnTo>
                    <a:pt x="357" y="128"/>
                  </a:lnTo>
                  <a:lnTo>
                    <a:pt x="229" y="230"/>
                  </a:lnTo>
                  <a:lnTo>
                    <a:pt x="153" y="357"/>
                  </a:lnTo>
                  <a:lnTo>
                    <a:pt x="76" y="485"/>
                  </a:lnTo>
                  <a:lnTo>
                    <a:pt x="26" y="638"/>
                  </a:lnTo>
                  <a:lnTo>
                    <a:pt x="0" y="816"/>
                  </a:lnTo>
                  <a:lnTo>
                    <a:pt x="0" y="1912"/>
                  </a:lnTo>
                  <a:lnTo>
                    <a:pt x="26" y="2065"/>
                  </a:lnTo>
                  <a:lnTo>
                    <a:pt x="76" y="2218"/>
                  </a:lnTo>
                  <a:lnTo>
                    <a:pt x="153" y="2371"/>
                  </a:lnTo>
                  <a:lnTo>
                    <a:pt x="229" y="2473"/>
                  </a:lnTo>
                  <a:lnTo>
                    <a:pt x="357" y="2575"/>
                  </a:lnTo>
                  <a:lnTo>
                    <a:pt x="510" y="2651"/>
                  </a:lnTo>
                  <a:lnTo>
                    <a:pt x="637" y="2702"/>
                  </a:lnTo>
                  <a:lnTo>
                    <a:pt x="816" y="2728"/>
                  </a:lnTo>
                  <a:lnTo>
                    <a:pt x="968" y="2702"/>
                  </a:lnTo>
                  <a:lnTo>
                    <a:pt x="1121" y="2651"/>
                  </a:lnTo>
                  <a:lnTo>
                    <a:pt x="1274" y="2575"/>
                  </a:lnTo>
                  <a:lnTo>
                    <a:pt x="1376" y="2473"/>
                  </a:lnTo>
                  <a:lnTo>
                    <a:pt x="1478" y="2371"/>
                  </a:lnTo>
                  <a:lnTo>
                    <a:pt x="1555" y="2218"/>
                  </a:lnTo>
                  <a:lnTo>
                    <a:pt x="1606" y="2065"/>
                  </a:lnTo>
                  <a:lnTo>
                    <a:pt x="1631" y="1912"/>
                  </a:lnTo>
                  <a:lnTo>
                    <a:pt x="1606" y="1810"/>
                  </a:lnTo>
                  <a:lnTo>
                    <a:pt x="1555" y="1734"/>
                  </a:lnTo>
                  <a:lnTo>
                    <a:pt x="1453" y="1683"/>
                  </a:lnTo>
                  <a:lnTo>
                    <a:pt x="1376" y="1657"/>
                  </a:lnTo>
                  <a:lnTo>
                    <a:pt x="1274" y="1683"/>
                  </a:lnTo>
                  <a:lnTo>
                    <a:pt x="1198" y="1734"/>
                  </a:lnTo>
                  <a:lnTo>
                    <a:pt x="1121" y="1810"/>
                  </a:lnTo>
                  <a:lnTo>
                    <a:pt x="1121" y="1912"/>
                  </a:lnTo>
                  <a:lnTo>
                    <a:pt x="1096" y="2039"/>
                  </a:lnTo>
                  <a:lnTo>
                    <a:pt x="1019" y="2116"/>
                  </a:lnTo>
                  <a:lnTo>
                    <a:pt x="918" y="2192"/>
                  </a:lnTo>
                  <a:lnTo>
                    <a:pt x="816" y="2218"/>
                  </a:lnTo>
                  <a:lnTo>
                    <a:pt x="688" y="2192"/>
                  </a:lnTo>
                  <a:lnTo>
                    <a:pt x="612" y="2116"/>
                  </a:lnTo>
                  <a:lnTo>
                    <a:pt x="535" y="2039"/>
                  </a:lnTo>
                  <a:lnTo>
                    <a:pt x="510" y="1912"/>
                  </a:lnTo>
                  <a:lnTo>
                    <a:pt x="510" y="816"/>
                  </a:lnTo>
                  <a:lnTo>
                    <a:pt x="535" y="689"/>
                  </a:lnTo>
                  <a:lnTo>
                    <a:pt x="612" y="587"/>
                  </a:lnTo>
                  <a:lnTo>
                    <a:pt x="688" y="536"/>
                  </a:lnTo>
                  <a:lnTo>
                    <a:pt x="816" y="510"/>
                  </a:lnTo>
                  <a:lnTo>
                    <a:pt x="918" y="536"/>
                  </a:lnTo>
                  <a:lnTo>
                    <a:pt x="1019" y="587"/>
                  </a:lnTo>
                  <a:lnTo>
                    <a:pt x="1096" y="689"/>
                  </a:lnTo>
                  <a:lnTo>
                    <a:pt x="1121" y="816"/>
                  </a:lnTo>
                  <a:lnTo>
                    <a:pt x="1121" y="893"/>
                  </a:lnTo>
                  <a:lnTo>
                    <a:pt x="1198" y="994"/>
                  </a:lnTo>
                  <a:lnTo>
                    <a:pt x="1274" y="1045"/>
                  </a:lnTo>
                  <a:lnTo>
                    <a:pt x="1376" y="1071"/>
                  </a:lnTo>
                  <a:lnTo>
                    <a:pt x="1453" y="1045"/>
                  </a:lnTo>
                  <a:lnTo>
                    <a:pt x="1555" y="994"/>
                  </a:lnTo>
                  <a:lnTo>
                    <a:pt x="1606" y="893"/>
                  </a:lnTo>
                  <a:lnTo>
                    <a:pt x="1631" y="816"/>
                  </a:lnTo>
                  <a:lnTo>
                    <a:pt x="1606" y="638"/>
                  </a:lnTo>
                  <a:lnTo>
                    <a:pt x="1555" y="485"/>
                  </a:lnTo>
                  <a:lnTo>
                    <a:pt x="1478" y="357"/>
                  </a:lnTo>
                  <a:lnTo>
                    <a:pt x="1376" y="230"/>
                  </a:lnTo>
                  <a:lnTo>
                    <a:pt x="1274" y="128"/>
                  </a:lnTo>
                  <a:lnTo>
                    <a:pt x="1121" y="51"/>
                  </a:lnTo>
                  <a:lnTo>
                    <a:pt x="968" y="26"/>
                  </a:lnTo>
                  <a:lnTo>
                    <a:pt x="8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54"/>
          <p:cNvGrpSpPr/>
          <p:nvPr/>
        </p:nvGrpSpPr>
        <p:grpSpPr>
          <a:xfrm>
            <a:off x="7136875" y="2472925"/>
            <a:ext cx="433925" cy="433275"/>
            <a:chOff x="6947950" y="1270025"/>
            <a:chExt cx="433925" cy="433275"/>
          </a:xfrm>
        </p:grpSpPr>
        <p:sp>
          <p:nvSpPr>
            <p:cNvPr id="686" name="Google Shape;686;p54"/>
            <p:cNvSpPr/>
            <p:nvPr/>
          </p:nvSpPr>
          <p:spPr>
            <a:xfrm>
              <a:off x="7341725" y="1587325"/>
              <a:ext cx="40150" cy="50350"/>
            </a:xfrm>
            <a:custGeom>
              <a:rect b="b" l="l" r="r" t="t"/>
              <a:pathLst>
                <a:path extrusionOk="0" h="2014" w="1606">
                  <a:moveTo>
                    <a:pt x="204" y="0"/>
                  </a:moveTo>
                  <a:lnTo>
                    <a:pt x="102" y="26"/>
                  </a:lnTo>
                  <a:lnTo>
                    <a:pt x="26" y="127"/>
                  </a:lnTo>
                  <a:lnTo>
                    <a:pt x="0" y="255"/>
                  </a:lnTo>
                  <a:lnTo>
                    <a:pt x="0" y="331"/>
                  </a:lnTo>
                  <a:lnTo>
                    <a:pt x="51" y="382"/>
                  </a:lnTo>
                  <a:lnTo>
                    <a:pt x="485" y="994"/>
                  </a:lnTo>
                  <a:lnTo>
                    <a:pt x="51" y="1606"/>
                  </a:lnTo>
                  <a:lnTo>
                    <a:pt x="0" y="1682"/>
                  </a:lnTo>
                  <a:lnTo>
                    <a:pt x="0" y="1759"/>
                  </a:lnTo>
                  <a:lnTo>
                    <a:pt x="26" y="1861"/>
                  </a:lnTo>
                  <a:lnTo>
                    <a:pt x="102" y="1962"/>
                  </a:lnTo>
                  <a:lnTo>
                    <a:pt x="179" y="1988"/>
                  </a:lnTo>
                  <a:lnTo>
                    <a:pt x="255" y="2013"/>
                  </a:lnTo>
                  <a:lnTo>
                    <a:pt x="357" y="1988"/>
                  </a:lnTo>
                  <a:lnTo>
                    <a:pt x="459" y="1886"/>
                  </a:lnTo>
                  <a:lnTo>
                    <a:pt x="790" y="1427"/>
                  </a:lnTo>
                  <a:lnTo>
                    <a:pt x="1147" y="1886"/>
                  </a:lnTo>
                  <a:lnTo>
                    <a:pt x="1224" y="1988"/>
                  </a:lnTo>
                  <a:lnTo>
                    <a:pt x="1351" y="2013"/>
                  </a:lnTo>
                  <a:lnTo>
                    <a:pt x="1428" y="1988"/>
                  </a:lnTo>
                  <a:lnTo>
                    <a:pt x="1504" y="1962"/>
                  </a:lnTo>
                  <a:lnTo>
                    <a:pt x="1581" y="1861"/>
                  </a:lnTo>
                  <a:lnTo>
                    <a:pt x="1606" y="1759"/>
                  </a:lnTo>
                  <a:lnTo>
                    <a:pt x="1581" y="1682"/>
                  </a:lnTo>
                  <a:lnTo>
                    <a:pt x="1555" y="1606"/>
                  </a:lnTo>
                  <a:lnTo>
                    <a:pt x="1122" y="994"/>
                  </a:lnTo>
                  <a:lnTo>
                    <a:pt x="1555" y="382"/>
                  </a:lnTo>
                  <a:lnTo>
                    <a:pt x="1581" y="331"/>
                  </a:lnTo>
                  <a:lnTo>
                    <a:pt x="1606" y="255"/>
                  </a:lnTo>
                  <a:lnTo>
                    <a:pt x="1581" y="127"/>
                  </a:lnTo>
                  <a:lnTo>
                    <a:pt x="1504" y="26"/>
                  </a:lnTo>
                  <a:lnTo>
                    <a:pt x="1402" y="0"/>
                  </a:lnTo>
                  <a:lnTo>
                    <a:pt x="1300" y="0"/>
                  </a:lnTo>
                  <a:lnTo>
                    <a:pt x="1224" y="26"/>
                  </a:lnTo>
                  <a:lnTo>
                    <a:pt x="1147" y="102"/>
                  </a:lnTo>
                  <a:lnTo>
                    <a:pt x="790" y="561"/>
                  </a:lnTo>
                  <a:lnTo>
                    <a:pt x="459" y="102"/>
                  </a:lnTo>
                  <a:lnTo>
                    <a:pt x="383" y="26"/>
                  </a:lnTo>
                  <a:lnTo>
                    <a:pt x="2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4"/>
            <p:cNvSpPr/>
            <p:nvPr/>
          </p:nvSpPr>
          <p:spPr>
            <a:xfrm>
              <a:off x="7204725" y="1270025"/>
              <a:ext cx="40175" cy="50350"/>
            </a:xfrm>
            <a:custGeom>
              <a:rect b="b" l="l" r="r" t="t"/>
              <a:pathLst>
                <a:path extrusionOk="0" h="2014" w="1607">
                  <a:moveTo>
                    <a:pt x="205" y="0"/>
                  </a:moveTo>
                  <a:lnTo>
                    <a:pt x="103" y="25"/>
                  </a:lnTo>
                  <a:lnTo>
                    <a:pt x="26" y="102"/>
                  </a:lnTo>
                  <a:lnTo>
                    <a:pt x="1" y="204"/>
                  </a:lnTo>
                  <a:lnTo>
                    <a:pt x="1" y="306"/>
                  </a:lnTo>
                  <a:lnTo>
                    <a:pt x="52" y="382"/>
                  </a:lnTo>
                  <a:lnTo>
                    <a:pt x="485" y="994"/>
                  </a:lnTo>
                  <a:lnTo>
                    <a:pt x="52" y="1606"/>
                  </a:lnTo>
                  <a:lnTo>
                    <a:pt x="1" y="1682"/>
                  </a:lnTo>
                  <a:lnTo>
                    <a:pt x="1" y="1759"/>
                  </a:lnTo>
                  <a:lnTo>
                    <a:pt x="26" y="1860"/>
                  </a:lnTo>
                  <a:lnTo>
                    <a:pt x="103" y="1962"/>
                  </a:lnTo>
                  <a:lnTo>
                    <a:pt x="179" y="1988"/>
                  </a:lnTo>
                  <a:lnTo>
                    <a:pt x="256" y="2013"/>
                  </a:lnTo>
                  <a:lnTo>
                    <a:pt x="358" y="1962"/>
                  </a:lnTo>
                  <a:lnTo>
                    <a:pt x="460" y="1886"/>
                  </a:lnTo>
                  <a:lnTo>
                    <a:pt x="1556" y="382"/>
                  </a:lnTo>
                  <a:lnTo>
                    <a:pt x="1581" y="331"/>
                  </a:lnTo>
                  <a:lnTo>
                    <a:pt x="1607" y="255"/>
                  </a:lnTo>
                  <a:lnTo>
                    <a:pt x="1581" y="127"/>
                  </a:lnTo>
                  <a:lnTo>
                    <a:pt x="1505" y="25"/>
                  </a:lnTo>
                  <a:lnTo>
                    <a:pt x="1403" y="0"/>
                  </a:lnTo>
                  <a:lnTo>
                    <a:pt x="1301" y="0"/>
                  </a:lnTo>
                  <a:lnTo>
                    <a:pt x="1224" y="25"/>
                  </a:lnTo>
                  <a:lnTo>
                    <a:pt x="1148" y="102"/>
                  </a:lnTo>
                  <a:lnTo>
                    <a:pt x="791" y="561"/>
                  </a:lnTo>
                  <a:lnTo>
                    <a:pt x="460" y="102"/>
                  </a:lnTo>
                  <a:lnTo>
                    <a:pt x="383" y="25"/>
                  </a:lnTo>
                  <a:lnTo>
                    <a:pt x="3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4"/>
            <p:cNvSpPr/>
            <p:nvPr/>
          </p:nvSpPr>
          <p:spPr>
            <a:xfrm>
              <a:off x="6947950" y="1270025"/>
              <a:ext cx="433925" cy="433275"/>
            </a:xfrm>
            <a:custGeom>
              <a:rect b="b" l="l" r="r" t="t"/>
              <a:pathLst>
                <a:path extrusionOk="0" h="17331" w="17357">
                  <a:moveTo>
                    <a:pt x="8615" y="0"/>
                  </a:moveTo>
                  <a:lnTo>
                    <a:pt x="8539" y="25"/>
                  </a:lnTo>
                  <a:lnTo>
                    <a:pt x="8488" y="76"/>
                  </a:lnTo>
                  <a:lnTo>
                    <a:pt x="8462" y="127"/>
                  </a:lnTo>
                  <a:lnTo>
                    <a:pt x="8182" y="663"/>
                  </a:lnTo>
                  <a:lnTo>
                    <a:pt x="8157" y="765"/>
                  </a:lnTo>
                  <a:lnTo>
                    <a:pt x="8182" y="841"/>
                  </a:lnTo>
                  <a:lnTo>
                    <a:pt x="8233" y="943"/>
                  </a:lnTo>
                  <a:lnTo>
                    <a:pt x="8309" y="994"/>
                  </a:lnTo>
                  <a:lnTo>
                    <a:pt x="8411" y="1019"/>
                  </a:lnTo>
                  <a:lnTo>
                    <a:pt x="8488" y="1019"/>
                  </a:lnTo>
                  <a:lnTo>
                    <a:pt x="8590" y="968"/>
                  </a:lnTo>
                  <a:lnTo>
                    <a:pt x="8641" y="892"/>
                  </a:lnTo>
                  <a:lnTo>
                    <a:pt x="8666" y="816"/>
                  </a:lnTo>
                  <a:lnTo>
                    <a:pt x="9303" y="2039"/>
                  </a:lnTo>
                  <a:lnTo>
                    <a:pt x="8055" y="2039"/>
                  </a:lnTo>
                  <a:lnTo>
                    <a:pt x="8106" y="1962"/>
                  </a:lnTo>
                  <a:lnTo>
                    <a:pt x="8131" y="1860"/>
                  </a:lnTo>
                  <a:lnTo>
                    <a:pt x="8106" y="1759"/>
                  </a:lnTo>
                  <a:lnTo>
                    <a:pt x="8080" y="1682"/>
                  </a:lnTo>
                  <a:lnTo>
                    <a:pt x="7978" y="1631"/>
                  </a:lnTo>
                  <a:lnTo>
                    <a:pt x="7902" y="1606"/>
                  </a:lnTo>
                  <a:lnTo>
                    <a:pt x="7800" y="1606"/>
                  </a:lnTo>
                  <a:lnTo>
                    <a:pt x="7723" y="1657"/>
                  </a:lnTo>
                  <a:lnTo>
                    <a:pt x="7647" y="1733"/>
                  </a:lnTo>
                  <a:lnTo>
                    <a:pt x="7417" y="2192"/>
                  </a:lnTo>
                  <a:lnTo>
                    <a:pt x="7392" y="2243"/>
                  </a:lnTo>
                  <a:lnTo>
                    <a:pt x="7392" y="2294"/>
                  </a:lnTo>
                  <a:lnTo>
                    <a:pt x="7417" y="2370"/>
                  </a:lnTo>
                  <a:lnTo>
                    <a:pt x="7443" y="2421"/>
                  </a:lnTo>
                  <a:lnTo>
                    <a:pt x="7468" y="2472"/>
                  </a:lnTo>
                  <a:lnTo>
                    <a:pt x="7519" y="2523"/>
                  </a:lnTo>
                  <a:lnTo>
                    <a:pt x="7596" y="2549"/>
                  </a:lnTo>
                  <a:lnTo>
                    <a:pt x="8437" y="2549"/>
                  </a:lnTo>
                  <a:lnTo>
                    <a:pt x="8437" y="3415"/>
                  </a:lnTo>
                  <a:lnTo>
                    <a:pt x="8309" y="3415"/>
                  </a:lnTo>
                  <a:lnTo>
                    <a:pt x="8208" y="3441"/>
                  </a:lnTo>
                  <a:lnTo>
                    <a:pt x="8131" y="3492"/>
                  </a:lnTo>
                  <a:lnTo>
                    <a:pt x="8080" y="3568"/>
                  </a:lnTo>
                  <a:lnTo>
                    <a:pt x="8055" y="3670"/>
                  </a:lnTo>
                  <a:lnTo>
                    <a:pt x="8080" y="3772"/>
                  </a:lnTo>
                  <a:lnTo>
                    <a:pt x="8131" y="3848"/>
                  </a:lnTo>
                  <a:lnTo>
                    <a:pt x="8208" y="3899"/>
                  </a:lnTo>
                  <a:lnTo>
                    <a:pt x="8309" y="3925"/>
                  </a:lnTo>
                  <a:lnTo>
                    <a:pt x="8437" y="3925"/>
                  </a:lnTo>
                  <a:lnTo>
                    <a:pt x="8437" y="4638"/>
                  </a:lnTo>
                  <a:lnTo>
                    <a:pt x="8309" y="4638"/>
                  </a:lnTo>
                  <a:lnTo>
                    <a:pt x="8208" y="4664"/>
                  </a:lnTo>
                  <a:lnTo>
                    <a:pt x="8131" y="4715"/>
                  </a:lnTo>
                  <a:lnTo>
                    <a:pt x="8080" y="4791"/>
                  </a:lnTo>
                  <a:lnTo>
                    <a:pt x="8055" y="4893"/>
                  </a:lnTo>
                  <a:lnTo>
                    <a:pt x="8080" y="4995"/>
                  </a:lnTo>
                  <a:lnTo>
                    <a:pt x="8131" y="5072"/>
                  </a:lnTo>
                  <a:lnTo>
                    <a:pt x="8208" y="5123"/>
                  </a:lnTo>
                  <a:lnTo>
                    <a:pt x="8309" y="5148"/>
                  </a:lnTo>
                  <a:lnTo>
                    <a:pt x="8437" y="5148"/>
                  </a:lnTo>
                  <a:lnTo>
                    <a:pt x="8437" y="5862"/>
                  </a:lnTo>
                  <a:lnTo>
                    <a:pt x="8309" y="5862"/>
                  </a:lnTo>
                  <a:lnTo>
                    <a:pt x="8208" y="5887"/>
                  </a:lnTo>
                  <a:lnTo>
                    <a:pt x="8131" y="5938"/>
                  </a:lnTo>
                  <a:lnTo>
                    <a:pt x="8080" y="6040"/>
                  </a:lnTo>
                  <a:lnTo>
                    <a:pt x="8055" y="6117"/>
                  </a:lnTo>
                  <a:lnTo>
                    <a:pt x="8080" y="6219"/>
                  </a:lnTo>
                  <a:lnTo>
                    <a:pt x="8131" y="6295"/>
                  </a:lnTo>
                  <a:lnTo>
                    <a:pt x="8208" y="6372"/>
                  </a:lnTo>
                  <a:lnTo>
                    <a:pt x="8437" y="6372"/>
                  </a:lnTo>
                  <a:lnTo>
                    <a:pt x="8437" y="7111"/>
                  </a:lnTo>
                  <a:lnTo>
                    <a:pt x="8309" y="7111"/>
                  </a:lnTo>
                  <a:lnTo>
                    <a:pt x="8208" y="7136"/>
                  </a:lnTo>
                  <a:lnTo>
                    <a:pt x="8131" y="7187"/>
                  </a:lnTo>
                  <a:lnTo>
                    <a:pt x="8080" y="7264"/>
                  </a:lnTo>
                  <a:lnTo>
                    <a:pt x="8055" y="7365"/>
                  </a:lnTo>
                  <a:lnTo>
                    <a:pt x="8080" y="7467"/>
                  </a:lnTo>
                  <a:lnTo>
                    <a:pt x="8131" y="7544"/>
                  </a:lnTo>
                  <a:lnTo>
                    <a:pt x="8208" y="7595"/>
                  </a:lnTo>
                  <a:lnTo>
                    <a:pt x="8309" y="7620"/>
                  </a:lnTo>
                  <a:lnTo>
                    <a:pt x="8437" y="7620"/>
                  </a:lnTo>
                  <a:lnTo>
                    <a:pt x="8437" y="8334"/>
                  </a:lnTo>
                  <a:lnTo>
                    <a:pt x="8309" y="8334"/>
                  </a:lnTo>
                  <a:lnTo>
                    <a:pt x="8208" y="8359"/>
                  </a:lnTo>
                  <a:lnTo>
                    <a:pt x="8131" y="8410"/>
                  </a:lnTo>
                  <a:lnTo>
                    <a:pt x="8080" y="8487"/>
                  </a:lnTo>
                  <a:lnTo>
                    <a:pt x="8055" y="8589"/>
                  </a:lnTo>
                  <a:lnTo>
                    <a:pt x="8080" y="8691"/>
                  </a:lnTo>
                  <a:lnTo>
                    <a:pt x="8131" y="8767"/>
                  </a:lnTo>
                  <a:lnTo>
                    <a:pt x="8208" y="8818"/>
                  </a:lnTo>
                  <a:lnTo>
                    <a:pt x="8309" y="8844"/>
                  </a:lnTo>
                  <a:lnTo>
                    <a:pt x="8437" y="8844"/>
                  </a:lnTo>
                  <a:lnTo>
                    <a:pt x="8437" y="9557"/>
                  </a:lnTo>
                  <a:lnTo>
                    <a:pt x="8309" y="9557"/>
                  </a:lnTo>
                  <a:lnTo>
                    <a:pt x="8208" y="9583"/>
                  </a:lnTo>
                  <a:lnTo>
                    <a:pt x="8131" y="9634"/>
                  </a:lnTo>
                  <a:lnTo>
                    <a:pt x="8080" y="9736"/>
                  </a:lnTo>
                  <a:lnTo>
                    <a:pt x="8055" y="9812"/>
                  </a:lnTo>
                  <a:lnTo>
                    <a:pt x="8080" y="9914"/>
                  </a:lnTo>
                  <a:lnTo>
                    <a:pt x="8131" y="9991"/>
                  </a:lnTo>
                  <a:lnTo>
                    <a:pt x="8208" y="10067"/>
                  </a:lnTo>
                  <a:lnTo>
                    <a:pt x="8437" y="10067"/>
                  </a:lnTo>
                  <a:lnTo>
                    <a:pt x="8437" y="10806"/>
                  </a:lnTo>
                  <a:lnTo>
                    <a:pt x="8309" y="10806"/>
                  </a:lnTo>
                  <a:lnTo>
                    <a:pt x="8208" y="10832"/>
                  </a:lnTo>
                  <a:lnTo>
                    <a:pt x="8131" y="10883"/>
                  </a:lnTo>
                  <a:lnTo>
                    <a:pt x="8080" y="10959"/>
                  </a:lnTo>
                  <a:lnTo>
                    <a:pt x="8055" y="11061"/>
                  </a:lnTo>
                  <a:lnTo>
                    <a:pt x="8080" y="11163"/>
                  </a:lnTo>
                  <a:lnTo>
                    <a:pt x="8131" y="11239"/>
                  </a:lnTo>
                  <a:lnTo>
                    <a:pt x="8208" y="11290"/>
                  </a:lnTo>
                  <a:lnTo>
                    <a:pt x="8309" y="11316"/>
                  </a:lnTo>
                  <a:lnTo>
                    <a:pt x="8437" y="11316"/>
                  </a:lnTo>
                  <a:lnTo>
                    <a:pt x="8437" y="12029"/>
                  </a:lnTo>
                  <a:lnTo>
                    <a:pt x="8309" y="12029"/>
                  </a:lnTo>
                  <a:lnTo>
                    <a:pt x="8208" y="12055"/>
                  </a:lnTo>
                  <a:lnTo>
                    <a:pt x="8131" y="12106"/>
                  </a:lnTo>
                  <a:lnTo>
                    <a:pt x="8080" y="12182"/>
                  </a:lnTo>
                  <a:lnTo>
                    <a:pt x="8055" y="12284"/>
                  </a:lnTo>
                  <a:lnTo>
                    <a:pt x="8080" y="12386"/>
                  </a:lnTo>
                  <a:lnTo>
                    <a:pt x="8131" y="12463"/>
                  </a:lnTo>
                  <a:lnTo>
                    <a:pt x="8208" y="12514"/>
                  </a:lnTo>
                  <a:lnTo>
                    <a:pt x="8309" y="12539"/>
                  </a:lnTo>
                  <a:lnTo>
                    <a:pt x="8437" y="12539"/>
                  </a:lnTo>
                  <a:lnTo>
                    <a:pt x="8437" y="14017"/>
                  </a:lnTo>
                  <a:lnTo>
                    <a:pt x="8131" y="13966"/>
                  </a:lnTo>
                  <a:lnTo>
                    <a:pt x="7851" y="13915"/>
                  </a:lnTo>
                  <a:lnTo>
                    <a:pt x="7596" y="13839"/>
                  </a:lnTo>
                  <a:lnTo>
                    <a:pt x="7315" y="13737"/>
                  </a:lnTo>
                  <a:lnTo>
                    <a:pt x="7035" y="13610"/>
                  </a:lnTo>
                  <a:lnTo>
                    <a:pt x="6780" y="13457"/>
                  </a:lnTo>
                  <a:lnTo>
                    <a:pt x="6525" y="13304"/>
                  </a:lnTo>
                  <a:lnTo>
                    <a:pt x="6271" y="13100"/>
                  </a:lnTo>
                  <a:lnTo>
                    <a:pt x="6016" y="12896"/>
                  </a:lnTo>
                  <a:lnTo>
                    <a:pt x="5786" y="12667"/>
                  </a:lnTo>
                  <a:lnTo>
                    <a:pt x="5531" y="12412"/>
                  </a:lnTo>
                  <a:lnTo>
                    <a:pt x="5302" y="12131"/>
                  </a:lnTo>
                  <a:lnTo>
                    <a:pt x="5073" y="11851"/>
                  </a:lnTo>
                  <a:lnTo>
                    <a:pt x="4869" y="11545"/>
                  </a:lnTo>
                  <a:lnTo>
                    <a:pt x="4665" y="11188"/>
                  </a:lnTo>
                  <a:lnTo>
                    <a:pt x="4461" y="10857"/>
                  </a:lnTo>
                  <a:lnTo>
                    <a:pt x="4232" y="10424"/>
                  </a:lnTo>
                  <a:lnTo>
                    <a:pt x="4028" y="10016"/>
                  </a:lnTo>
                  <a:lnTo>
                    <a:pt x="3849" y="9557"/>
                  </a:lnTo>
                  <a:lnTo>
                    <a:pt x="3671" y="9099"/>
                  </a:lnTo>
                  <a:lnTo>
                    <a:pt x="3518" y="8614"/>
                  </a:lnTo>
                  <a:lnTo>
                    <a:pt x="3365" y="8130"/>
                  </a:lnTo>
                  <a:lnTo>
                    <a:pt x="3238" y="7620"/>
                  </a:lnTo>
                  <a:lnTo>
                    <a:pt x="3110" y="7085"/>
                  </a:lnTo>
                  <a:lnTo>
                    <a:pt x="3008" y="6550"/>
                  </a:lnTo>
                  <a:lnTo>
                    <a:pt x="2906" y="6015"/>
                  </a:lnTo>
                  <a:lnTo>
                    <a:pt x="2830" y="5454"/>
                  </a:lnTo>
                  <a:lnTo>
                    <a:pt x="2753" y="4868"/>
                  </a:lnTo>
                  <a:lnTo>
                    <a:pt x="2677" y="3695"/>
                  </a:lnTo>
                  <a:lnTo>
                    <a:pt x="2626" y="2498"/>
                  </a:lnTo>
                  <a:lnTo>
                    <a:pt x="2626" y="2396"/>
                  </a:lnTo>
                  <a:lnTo>
                    <a:pt x="2575" y="2319"/>
                  </a:lnTo>
                  <a:lnTo>
                    <a:pt x="2473" y="2268"/>
                  </a:lnTo>
                  <a:lnTo>
                    <a:pt x="2371" y="2243"/>
                  </a:lnTo>
                  <a:lnTo>
                    <a:pt x="2295" y="2268"/>
                  </a:lnTo>
                  <a:lnTo>
                    <a:pt x="2193" y="2319"/>
                  </a:lnTo>
                  <a:lnTo>
                    <a:pt x="2142" y="2396"/>
                  </a:lnTo>
                  <a:lnTo>
                    <a:pt x="2142" y="2498"/>
                  </a:lnTo>
                  <a:lnTo>
                    <a:pt x="2142" y="3109"/>
                  </a:lnTo>
                  <a:lnTo>
                    <a:pt x="2167" y="3746"/>
                  </a:lnTo>
                  <a:lnTo>
                    <a:pt x="2193" y="4333"/>
                  </a:lnTo>
                  <a:lnTo>
                    <a:pt x="2244" y="4944"/>
                  </a:lnTo>
                  <a:lnTo>
                    <a:pt x="2320" y="5530"/>
                  </a:lnTo>
                  <a:lnTo>
                    <a:pt x="2397" y="6091"/>
                  </a:lnTo>
                  <a:lnTo>
                    <a:pt x="2499" y="6652"/>
                  </a:lnTo>
                  <a:lnTo>
                    <a:pt x="2626" y="7213"/>
                  </a:lnTo>
                  <a:lnTo>
                    <a:pt x="2728" y="7748"/>
                  </a:lnTo>
                  <a:lnTo>
                    <a:pt x="2881" y="8283"/>
                  </a:lnTo>
                  <a:lnTo>
                    <a:pt x="3034" y="8793"/>
                  </a:lnTo>
                  <a:lnTo>
                    <a:pt x="3212" y="9277"/>
                  </a:lnTo>
                  <a:lnTo>
                    <a:pt x="3391" y="9761"/>
                  </a:lnTo>
                  <a:lnTo>
                    <a:pt x="3569" y="10220"/>
                  </a:lnTo>
                  <a:lnTo>
                    <a:pt x="3773" y="10653"/>
                  </a:lnTo>
                  <a:lnTo>
                    <a:pt x="4002" y="11086"/>
                  </a:lnTo>
                  <a:lnTo>
                    <a:pt x="4232" y="11469"/>
                  </a:lnTo>
                  <a:lnTo>
                    <a:pt x="4461" y="11826"/>
                  </a:lnTo>
                  <a:lnTo>
                    <a:pt x="4690" y="12182"/>
                  </a:lnTo>
                  <a:lnTo>
                    <a:pt x="4945" y="12488"/>
                  </a:lnTo>
                  <a:lnTo>
                    <a:pt x="5200" y="12794"/>
                  </a:lnTo>
                  <a:lnTo>
                    <a:pt x="5455" y="13074"/>
                  </a:lnTo>
                  <a:lnTo>
                    <a:pt x="5735" y="13329"/>
                  </a:lnTo>
                  <a:lnTo>
                    <a:pt x="6016" y="13559"/>
                  </a:lnTo>
                  <a:lnTo>
                    <a:pt x="6296" y="13762"/>
                  </a:lnTo>
                  <a:lnTo>
                    <a:pt x="6576" y="13941"/>
                  </a:lnTo>
                  <a:lnTo>
                    <a:pt x="6882" y="14094"/>
                  </a:lnTo>
                  <a:lnTo>
                    <a:pt x="7188" y="14221"/>
                  </a:lnTo>
                  <a:lnTo>
                    <a:pt x="7494" y="14349"/>
                  </a:lnTo>
                  <a:lnTo>
                    <a:pt x="7800" y="14425"/>
                  </a:lnTo>
                  <a:lnTo>
                    <a:pt x="8106" y="14476"/>
                  </a:lnTo>
                  <a:lnTo>
                    <a:pt x="8437" y="14527"/>
                  </a:lnTo>
                  <a:lnTo>
                    <a:pt x="8437" y="15801"/>
                  </a:lnTo>
                  <a:lnTo>
                    <a:pt x="7698" y="15801"/>
                  </a:lnTo>
                  <a:lnTo>
                    <a:pt x="7698" y="15674"/>
                  </a:lnTo>
                  <a:lnTo>
                    <a:pt x="7672" y="15572"/>
                  </a:lnTo>
                  <a:lnTo>
                    <a:pt x="7621" y="15496"/>
                  </a:lnTo>
                  <a:lnTo>
                    <a:pt x="7545" y="15445"/>
                  </a:lnTo>
                  <a:lnTo>
                    <a:pt x="7443" y="15419"/>
                  </a:lnTo>
                  <a:lnTo>
                    <a:pt x="7341" y="15445"/>
                  </a:lnTo>
                  <a:lnTo>
                    <a:pt x="7265" y="15496"/>
                  </a:lnTo>
                  <a:lnTo>
                    <a:pt x="7214" y="15572"/>
                  </a:lnTo>
                  <a:lnTo>
                    <a:pt x="7188" y="15674"/>
                  </a:lnTo>
                  <a:lnTo>
                    <a:pt x="7188" y="15801"/>
                  </a:lnTo>
                  <a:lnTo>
                    <a:pt x="6474" y="15801"/>
                  </a:lnTo>
                  <a:lnTo>
                    <a:pt x="6474" y="15674"/>
                  </a:lnTo>
                  <a:lnTo>
                    <a:pt x="6449" y="15572"/>
                  </a:lnTo>
                  <a:lnTo>
                    <a:pt x="6398" y="15496"/>
                  </a:lnTo>
                  <a:lnTo>
                    <a:pt x="6322" y="15445"/>
                  </a:lnTo>
                  <a:lnTo>
                    <a:pt x="6220" y="15419"/>
                  </a:lnTo>
                  <a:lnTo>
                    <a:pt x="6118" y="15445"/>
                  </a:lnTo>
                  <a:lnTo>
                    <a:pt x="6041" y="15496"/>
                  </a:lnTo>
                  <a:lnTo>
                    <a:pt x="5990" y="15572"/>
                  </a:lnTo>
                  <a:lnTo>
                    <a:pt x="5965" y="15674"/>
                  </a:lnTo>
                  <a:lnTo>
                    <a:pt x="5965" y="15801"/>
                  </a:lnTo>
                  <a:lnTo>
                    <a:pt x="5226" y="15801"/>
                  </a:lnTo>
                  <a:lnTo>
                    <a:pt x="5226" y="15674"/>
                  </a:lnTo>
                  <a:lnTo>
                    <a:pt x="5226" y="15572"/>
                  </a:lnTo>
                  <a:lnTo>
                    <a:pt x="5175" y="15496"/>
                  </a:lnTo>
                  <a:lnTo>
                    <a:pt x="5073" y="15445"/>
                  </a:lnTo>
                  <a:lnTo>
                    <a:pt x="4996" y="15419"/>
                  </a:lnTo>
                  <a:lnTo>
                    <a:pt x="4894" y="15445"/>
                  </a:lnTo>
                  <a:lnTo>
                    <a:pt x="4792" y="15496"/>
                  </a:lnTo>
                  <a:lnTo>
                    <a:pt x="4741" y="15572"/>
                  </a:lnTo>
                  <a:lnTo>
                    <a:pt x="4741" y="15674"/>
                  </a:lnTo>
                  <a:lnTo>
                    <a:pt x="4741" y="15801"/>
                  </a:lnTo>
                  <a:lnTo>
                    <a:pt x="4002" y="15801"/>
                  </a:lnTo>
                  <a:lnTo>
                    <a:pt x="4002" y="15674"/>
                  </a:lnTo>
                  <a:lnTo>
                    <a:pt x="3977" y="15572"/>
                  </a:lnTo>
                  <a:lnTo>
                    <a:pt x="3926" y="15496"/>
                  </a:lnTo>
                  <a:lnTo>
                    <a:pt x="3849" y="15445"/>
                  </a:lnTo>
                  <a:lnTo>
                    <a:pt x="3747" y="15419"/>
                  </a:lnTo>
                  <a:lnTo>
                    <a:pt x="3646" y="15445"/>
                  </a:lnTo>
                  <a:lnTo>
                    <a:pt x="3569" y="15496"/>
                  </a:lnTo>
                  <a:lnTo>
                    <a:pt x="3518" y="15572"/>
                  </a:lnTo>
                  <a:lnTo>
                    <a:pt x="3493" y="15674"/>
                  </a:lnTo>
                  <a:lnTo>
                    <a:pt x="3493" y="15801"/>
                  </a:lnTo>
                  <a:lnTo>
                    <a:pt x="2779" y="15801"/>
                  </a:lnTo>
                  <a:lnTo>
                    <a:pt x="2779" y="15674"/>
                  </a:lnTo>
                  <a:lnTo>
                    <a:pt x="2753" y="15572"/>
                  </a:lnTo>
                  <a:lnTo>
                    <a:pt x="2703" y="15496"/>
                  </a:lnTo>
                  <a:lnTo>
                    <a:pt x="2626" y="15445"/>
                  </a:lnTo>
                  <a:lnTo>
                    <a:pt x="2524" y="15419"/>
                  </a:lnTo>
                  <a:lnTo>
                    <a:pt x="2422" y="15445"/>
                  </a:lnTo>
                  <a:lnTo>
                    <a:pt x="2346" y="15496"/>
                  </a:lnTo>
                  <a:lnTo>
                    <a:pt x="2295" y="15572"/>
                  </a:lnTo>
                  <a:lnTo>
                    <a:pt x="2269" y="15674"/>
                  </a:lnTo>
                  <a:lnTo>
                    <a:pt x="2269" y="15801"/>
                  </a:lnTo>
                  <a:lnTo>
                    <a:pt x="256" y="15801"/>
                  </a:lnTo>
                  <a:lnTo>
                    <a:pt x="154" y="15827"/>
                  </a:lnTo>
                  <a:lnTo>
                    <a:pt x="77" y="15878"/>
                  </a:lnTo>
                  <a:lnTo>
                    <a:pt x="26" y="15954"/>
                  </a:lnTo>
                  <a:lnTo>
                    <a:pt x="1" y="16056"/>
                  </a:lnTo>
                  <a:lnTo>
                    <a:pt x="26" y="16158"/>
                  </a:lnTo>
                  <a:lnTo>
                    <a:pt x="77" y="16235"/>
                  </a:lnTo>
                  <a:lnTo>
                    <a:pt x="154" y="16286"/>
                  </a:lnTo>
                  <a:lnTo>
                    <a:pt x="256" y="16311"/>
                  </a:lnTo>
                  <a:lnTo>
                    <a:pt x="2269" y="16311"/>
                  </a:lnTo>
                  <a:lnTo>
                    <a:pt x="2269" y="16413"/>
                  </a:lnTo>
                  <a:lnTo>
                    <a:pt x="2295" y="16515"/>
                  </a:lnTo>
                  <a:lnTo>
                    <a:pt x="2346" y="16617"/>
                  </a:lnTo>
                  <a:lnTo>
                    <a:pt x="2422" y="16668"/>
                  </a:lnTo>
                  <a:lnTo>
                    <a:pt x="2626" y="16668"/>
                  </a:lnTo>
                  <a:lnTo>
                    <a:pt x="2703" y="16617"/>
                  </a:lnTo>
                  <a:lnTo>
                    <a:pt x="2753" y="16515"/>
                  </a:lnTo>
                  <a:lnTo>
                    <a:pt x="2779" y="16413"/>
                  </a:lnTo>
                  <a:lnTo>
                    <a:pt x="2779" y="16311"/>
                  </a:lnTo>
                  <a:lnTo>
                    <a:pt x="3493" y="16311"/>
                  </a:lnTo>
                  <a:lnTo>
                    <a:pt x="3493" y="16413"/>
                  </a:lnTo>
                  <a:lnTo>
                    <a:pt x="3518" y="16515"/>
                  </a:lnTo>
                  <a:lnTo>
                    <a:pt x="3569" y="16617"/>
                  </a:lnTo>
                  <a:lnTo>
                    <a:pt x="3646" y="16668"/>
                  </a:lnTo>
                  <a:lnTo>
                    <a:pt x="3849" y="16668"/>
                  </a:lnTo>
                  <a:lnTo>
                    <a:pt x="3926" y="16617"/>
                  </a:lnTo>
                  <a:lnTo>
                    <a:pt x="3977" y="16515"/>
                  </a:lnTo>
                  <a:lnTo>
                    <a:pt x="4002" y="16413"/>
                  </a:lnTo>
                  <a:lnTo>
                    <a:pt x="4002" y="16311"/>
                  </a:lnTo>
                  <a:lnTo>
                    <a:pt x="4741" y="16311"/>
                  </a:lnTo>
                  <a:lnTo>
                    <a:pt x="4741" y="16413"/>
                  </a:lnTo>
                  <a:lnTo>
                    <a:pt x="4741" y="16515"/>
                  </a:lnTo>
                  <a:lnTo>
                    <a:pt x="4792" y="16617"/>
                  </a:lnTo>
                  <a:lnTo>
                    <a:pt x="4894" y="16668"/>
                  </a:lnTo>
                  <a:lnTo>
                    <a:pt x="5073" y="16668"/>
                  </a:lnTo>
                  <a:lnTo>
                    <a:pt x="5175" y="16617"/>
                  </a:lnTo>
                  <a:lnTo>
                    <a:pt x="5226" y="16515"/>
                  </a:lnTo>
                  <a:lnTo>
                    <a:pt x="5226" y="16413"/>
                  </a:lnTo>
                  <a:lnTo>
                    <a:pt x="5226" y="16311"/>
                  </a:lnTo>
                  <a:lnTo>
                    <a:pt x="5965" y="16311"/>
                  </a:lnTo>
                  <a:lnTo>
                    <a:pt x="5965" y="16413"/>
                  </a:lnTo>
                  <a:lnTo>
                    <a:pt x="5990" y="16515"/>
                  </a:lnTo>
                  <a:lnTo>
                    <a:pt x="6041" y="16617"/>
                  </a:lnTo>
                  <a:lnTo>
                    <a:pt x="6118" y="16668"/>
                  </a:lnTo>
                  <a:lnTo>
                    <a:pt x="6322" y="16668"/>
                  </a:lnTo>
                  <a:lnTo>
                    <a:pt x="6398" y="16617"/>
                  </a:lnTo>
                  <a:lnTo>
                    <a:pt x="6449" y="16515"/>
                  </a:lnTo>
                  <a:lnTo>
                    <a:pt x="6474" y="16413"/>
                  </a:lnTo>
                  <a:lnTo>
                    <a:pt x="6474" y="16311"/>
                  </a:lnTo>
                  <a:lnTo>
                    <a:pt x="7188" y="16311"/>
                  </a:lnTo>
                  <a:lnTo>
                    <a:pt x="7188" y="16413"/>
                  </a:lnTo>
                  <a:lnTo>
                    <a:pt x="7214" y="16515"/>
                  </a:lnTo>
                  <a:lnTo>
                    <a:pt x="7265" y="16617"/>
                  </a:lnTo>
                  <a:lnTo>
                    <a:pt x="7341" y="16668"/>
                  </a:lnTo>
                  <a:lnTo>
                    <a:pt x="7545" y="16668"/>
                  </a:lnTo>
                  <a:lnTo>
                    <a:pt x="7621" y="16617"/>
                  </a:lnTo>
                  <a:lnTo>
                    <a:pt x="7672" y="16515"/>
                  </a:lnTo>
                  <a:lnTo>
                    <a:pt x="7698" y="16413"/>
                  </a:lnTo>
                  <a:lnTo>
                    <a:pt x="7698" y="16311"/>
                  </a:lnTo>
                  <a:lnTo>
                    <a:pt x="8437" y="16311"/>
                  </a:lnTo>
                  <a:lnTo>
                    <a:pt x="8437" y="17076"/>
                  </a:lnTo>
                  <a:lnTo>
                    <a:pt x="8437" y="17178"/>
                  </a:lnTo>
                  <a:lnTo>
                    <a:pt x="8488" y="17254"/>
                  </a:lnTo>
                  <a:lnTo>
                    <a:pt x="8590" y="17305"/>
                  </a:lnTo>
                  <a:lnTo>
                    <a:pt x="8666" y="17331"/>
                  </a:lnTo>
                  <a:lnTo>
                    <a:pt x="8768" y="17305"/>
                  </a:lnTo>
                  <a:lnTo>
                    <a:pt x="8870" y="17254"/>
                  </a:lnTo>
                  <a:lnTo>
                    <a:pt x="8921" y="17178"/>
                  </a:lnTo>
                  <a:lnTo>
                    <a:pt x="8921" y="17076"/>
                  </a:lnTo>
                  <a:lnTo>
                    <a:pt x="8921" y="16311"/>
                  </a:lnTo>
                  <a:lnTo>
                    <a:pt x="9660" y="16311"/>
                  </a:lnTo>
                  <a:lnTo>
                    <a:pt x="9660" y="16413"/>
                  </a:lnTo>
                  <a:lnTo>
                    <a:pt x="9686" y="16515"/>
                  </a:lnTo>
                  <a:lnTo>
                    <a:pt x="9737" y="16617"/>
                  </a:lnTo>
                  <a:lnTo>
                    <a:pt x="9813" y="16668"/>
                  </a:lnTo>
                  <a:lnTo>
                    <a:pt x="10017" y="16668"/>
                  </a:lnTo>
                  <a:lnTo>
                    <a:pt x="10093" y="16617"/>
                  </a:lnTo>
                  <a:lnTo>
                    <a:pt x="10144" y="16515"/>
                  </a:lnTo>
                  <a:lnTo>
                    <a:pt x="10170" y="16413"/>
                  </a:lnTo>
                  <a:lnTo>
                    <a:pt x="10170" y="16311"/>
                  </a:lnTo>
                  <a:lnTo>
                    <a:pt x="10884" y="16311"/>
                  </a:lnTo>
                  <a:lnTo>
                    <a:pt x="10884" y="16413"/>
                  </a:lnTo>
                  <a:lnTo>
                    <a:pt x="10909" y="16515"/>
                  </a:lnTo>
                  <a:lnTo>
                    <a:pt x="10960" y="16617"/>
                  </a:lnTo>
                  <a:lnTo>
                    <a:pt x="11036" y="16668"/>
                  </a:lnTo>
                  <a:lnTo>
                    <a:pt x="11240" y="16668"/>
                  </a:lnTo>
                  <a:lnTo>
                    <a:pt x="11317" y="16617"/>
                  </a:lnTo>
                  <a:lnTo>
                    <a:pt x="11368" y="16515"/>
                  </a:lnTo>
                  <a:lnTo>
                    <a:pt x="11393" y="16413"/>
                  </a:lnTo>
                  <a:lnTo>
                    <a:pt x="11393" y="16311"/>
                  </a:lnTo>
                  <a:lnTo>
                    <a:pt x="12132" y="16311"/>
                  </a:lnTo>
                  <a:lnTo>
                    <a:pt x="12132" y="16413"/>
                  </a:lnTo>
                  <a:lnTo>
                    <a:pt x="12132" y="16515"/>
                  </a:lnTo>
                  <a:lnTo>
                    <a:pt x="12183" y="16617"/>
                  </a:lnTo>
                  <a:lnTo>
                    <a:pt x="12285" y="16668"/>
                  </a:lnTo>
                  <a:lnTo>
                    <a:pt x="12464" y="16668"/>
                  </a:lnTo>
                  <a:lnTo>
                    <a:pt x="12566" y="16617"/>
                  </a:lnTo>
                  <a:lnTo>
                    <a:pt x="12617" y="16515"/>
                  </a:lnTo>
                  <a:lnTo>
                    <a:pt x="12617" y="16413"/>
                  </a:lnTo>
                  <a:lnTo>
                    <a:pt x="12617" y="16311"/>
                  </a:lnTo>
                  <a:lnTo>
                    <a:pt x="13356" y="16311"/>
                  </a:lnTo>
                  <a:lnTo>
                    <a:pt x="13356" y="16413"/>
                  </a:lnTo>
                  <a:lnTo>
                    <a:pt x="13381" y="16515"/>
                  </a:lnTo>
                  <a:lnTo>
                    <a:pt x="13432" y="16617"/>
                  </a:lnTo>
                  <a:lnTo>
                    <a:pt x="13509" y="16668"/>
                  </a:lnTo>
                  <a:lnTo>
                    <a:pt x="13713" y="16668"/>
                  </a:lnTo>
                  <a:lnTo>
                    <a:pt x="13789" y="16617"/>
                  </a:lnTo>
                  <a:lnTo>
                    <a:pt x="13840" y="16515"/>
                  </a:lnTo>
                  <a:lnTo>
                    <a:pt x="13865" y="16413"/>
                  </a:lnTo>
                  <a:lnTo>
                    <a:pt x="13865" y="16311"/>
                  </a:lnTo>
                  <a:lnTo>
                    <a:pt x="14783" y="16311"/>
                  </a:lnTo>
                  <a:lnTo>
                    <a:pt x="14783" y="17076"/>
                  </a:lnTo>
                  <a:lnTo>
                    <a:pt x="14808" y="17152"/>
                  </a:lnTo>
                  <a:lnTo>
                    <a:pt x="14808" y="17203"/>
                  </a:lnTo>
                  <a:lnTo>
                    <a:pt x="14859" y="17254"/>
                  </a:lnTo>
                  <a:lnTo>
                    <a:pt x="14910" y="17280"/>
                  </a:lnTo>
                  <a:lnTo>
                    <a:pt x="14961" y="17331"/>
                  </a:lnTo>
                  <a:lnTo>
                    <a:pt x="15038" y="17331"/>
                  </a:lnTo>
                  <a:lnTo>
                    <a:pt x="15165" y="17305"/>
                  </a:lnTo>
                  <a:lnTo>
                    <a:pt x="17204" y="16286"/>
                  </a:lnTo>
                  <a:lnTo>
                    <a:pt x="17255" y="16235"/>
                  </a:lnTo>
                  <a:lnTo>
                    <a:pt x="17306" y="16184"/>
                  </a:lnTo>
                  <a:lnTo>
                    <a:pt x="17332" y="16107"/>
                  </a:lnTo>
                  <a:lnTo>
                    <a:pt x="17357" y="16056"/>
                  </a:lnTo>
                  <a:lnTo>
                    <a:pt x="17332" y="15980"/>
                  </a:lnTo>
                  <a:lnTo>
                    <a:pt x="17306" y="15903"/>
                  </a:lnTo>
                  <a:lnTo>
                    <a:pt x="17255" y="15852"/>
                  </a:lnTo>
                  <a:lnTo>
                    <a:pt x="17204" y="15827"/>
                  </a:lnTo>
                  <a:lnTo>
                    <a:pt x="16694" y="15572"/>
                  </a:lnTo>
                  <a:lnTo>
                    <a:pt x="16592" y="15521"/>
                  </a:lnTo>
                  <a:lnTo>
                    <a:pt x="16490" y="15546"/>
                  </a:lnTo>
                  <a:lnTo>
                    <a:pt x="16414" y="15597"/>
                  </a:lnTo>
                  <a:lnTo>
                    <a:pt x="16338" y="15674"/>
                  </a:lnTo>
                  <a:lnTo>
                    <a:pt x="16312" y="15776"/>
                  </a:lnTo>
                  <a:lnTo>
                    <a:pt x="16338" y="15878"/>
                  </a:lnTo>
                  <a:lnTo>
                    <a:pt x="16389" y="15954"/>
                  </a:lnTo>
                  <a:lnTo>
                    <a:pt x="16465" y="16005"/>
                  </a:lnTo>
                  <a:lnTo>
                    <a:pt x="16516" y="16056"/>
                  </a:lnTo>
                  <a:lnTo>
                    <a:pt x="15293" y="16668"/>
                  </a:lnTo>
                  <a:lnTo>
                    <a:pt x="15293" y="15445"/>
                  </a:lnTo>
                  <a:lnTo>
                    <a:pt x="15395" y="15470"/>
                  </a:lnTo>
                  <a:lnTo>
                    <a:pt x="15471" y="15496"/>
                  </a:lnTo>
                  <a:lnTo>
                    <a:pt x="15573" y="15496"/>
                  </a:lnTo>
                  <a:lnTo>
                    <a:pt x="15675" y="15445"/>
                  </a:lnTo>
                  <a:lnTo>
                    <a:pt x="15726" y="15368"/>
                  </a:lnTo>
                  <a:lnTo>
                    <a:pt x="15751" y="15266"/>
                  </a:lnTo>
                  <a:lnTo>
                    <a:pt x="15751" y="15164"/>
                  </a:lnTo>
                  <a:lnTo>
                    <a:pt x="15700" y="15088"/>
                  </a:lnTo>
                  <a:lnTo>
                    <a:pt x="15624" y="15011"/>
                  </a:lnTo>
                  <a:lnTo>
                    <a:pt x="15165" y="14807"/>
                  </a:lnTo>
                  <a:lnTo>
                    <a:pt x="15089" y="14782"/>
                  </a:lnTo>
                  <a:lnTo>
                    <a:pt x="15038" y="14756"/>
                  </a:lnTo>
                  <a:lnTo>
                    <a:pt x="14961" y="14782"/>
                  </a:lnTo>
                  <a:lnTo>
                    <a:pt x="14910" y="14807"/>
                  </a:lnTo>
                  <a:lnTo>
                    <a:pt x="14859" y="14858"/>
                  </a:lnTo>
                  <a:lnTo>
                    <a:pt x="14808" y="14909"/>
                  </a:lnTo>
                  <a:lnTo>
                    <a:pt x="14808" y="14960"/>
                  </a:lnTo>
                  <a:lnTo>
                    <a:pt x="14783" y="15011"/>
                  </a:lnTo>
                  <a:lnTo>
                    <a:pt x="14783" y="15801"/>
                  </a:lnTo>
                  <a:lnTo>
                    <a:pt x="13865" y="15801"/>
                  </a:lnTo>
                  <a:lnTo>
                    <a:pt x="13865" y="15674"/>
                  </a:lnTo>
                  <a:lnTo>
                    <a:pt x="13840" y="15572"/>
                  </a:lnTo>
                  <a:lnTo>
                    <a:pt x="13789" y="15496"/>
                  </a:lnTo>
                  <a:lnTo>
                    <a:pt x="13713" y="15445"/>
                  </a:lnTo>
                  <a:lnTo>
                    <a:pt x="13611" y="15419"/>
                  </a:lnTo>
                  <a:lnTo>
                    <a:pt x="13509" y="15445"/>
                  </a:lnTo>
                  <a:lnTo>
                    <a:pt x="13432" y="15496"/>
                  </a:lnTo>
                  <a:lnTo>
                    <a:pt x="13381" y="15572"/>
                  </a:lnTo>
                  <a:lnTo>
                    <a:pt x="13356" y="15674"/>
                  </a:lnTo>
                  <a:lnTo>
                    <a:pt x="13356" y="15801"/>
                  </a:lnTo>
                  <a:lnTo>
                    <a:pt x="12617" y="15801"/>
                  </a:lnTo>
                  <a:lnTo>
                    <a:pt x="12617" y="15674"/>
                  </a:lnTo>
                  <a:lnTo>
                    <a:pt x="12617" y="15572"/>
                  </a:lnTo>
                  <a:lnTo>
                    <a:pt x="12566" y="15496"/>
                  </a:lnTo>
                  <a:lnTo>
                    <a:pt x="12464" y="15445"/>
                  </a:lnTo>
                  <a:lnTo>
                    <a:pt x="12362" y="15419"/>
                  </a:lnTo>
                  <a:lnTo>
                    <a:pt x="12285" y="15445"/>
                  </a:lnTo>
                  <a:lnTo>
                    <a:pt x="12183" y="15496"/>
                  </a:lnTo>
                  <a:lnTo>
                    <a:pt x="12132" y="15572"/>
                  </a:lnTo>
                  <a:lnTo>
                    <a:pt x="12132" y="15674"/>
                  </a:lnTo>
                  <a:lnTo>
                    <a:pt x="12132" y="15801"/>
                  </a:lnTo>
                  <a:lnTo>
                    <a:pt x="11393" y="15801"/>
                  </a:lnTo>
                  <a:lnTo>
                    <a:pt x="11393" y="15674"/>
                  </a:lnTo>
                  <a:lnTo>
                    <a:pt x="11368" y="15572"/>
                  </a:lnTo>
                  <a:lnTo>
                    <a:pt x="11317" y="15496"/>
                  </a:lnTo>
                  <a:lnTo>
                    <a:pt x="11240" y="15445"/>
                  </a:lnTo>
                  <a:lnTo>
                    <a:pt x="11138" y="15419"/>
                  </a:lnTo>
                  <a:lnTo>
                    <a:pt x="11036" y="15445"/>
                  </a:lnTo>
                  <a:lnTo>
                    <a:pt x="10960" y="15496"/>
                  </a:lnTo>
                  <a:lnTo>
                    <a:pt x="10909" y="15572"/>
                  </a:lnTo>
                  <a:lnTo>
                    <a:pt x="10884" y="15674"/>
                  </a:lnTo>
                  <a:lnTo>
                    <a:pt x="10884" y="15801"/>
                  </a:lnTo>
                  <a:lnTo>
                    <a:pt x="10170" y="15801"/>
                  </a:lnTo>
                  <a:lnTo>
                    <a:pt x="10170" y="15674"/>
                  </a:lnTo>
                  <a:lnTo>
                    <a:pt x="10144" y="15572"/>
                  </a:lnTo>
                  <a:lnTo>
                    <a:pt x="10093" y="15496"/>
                  </a:lnTo>
                  <a:lnTo>
                    <a:pt x="10017" y="15445"/>
                  </a:lnTo>
                  <a:lnTo>
                    <a:pt x="9915" y="15419"/>
                  </a:lnTo>
                  <a:lnTo>
                    <a:pt x="9813" y="15445"/>
                  </a:lnTo>
                  <a:lnTo>
                    <a:pt x="9737" y="15496"/>
                  </a:lnTo>
                  <a:lnTo>
                    <a:pt x="9686" y="15572"/>
                  </a:lnTo>
                  <a:lnTo>
                    <a:pt x="9660" y="15674"/>
                  </a:lnTo>
                  <a:lnTo>
                    <a:pt x="9660" y="15801"/>
                  </a:lnTo>
                  <a:lnTo>
                    <a:pt x="8921" y="15801"/>
                  </a:lnTo>
                  <a:lnTo>
                    <a:pt x="8921" y="14527"/>
                  </a:lnTo>
                  <a:lnTo>
                    <a:pt x="9252" y="14476"/>
                  </a:lnTo>
                  <a:lnTo>
                    <a:pt x="9558" y="14425"/>
                  </a:lnTo>
                  <a:lnTo>
                    <a:pt x="9864" y="14349"/>
                  </a:lnTo>
                  <a:lnTo>
                    <a:pt x="10170" y="14221"/>
                  </a:lnTo>
                  <a:lnTo>
                    <a:pt x="10476" y="14094"/>
                  </a:lnTo>
                  <a:lnTo>
                    <a:pt x="10782" y="13941"/>
                  </a:lnTo>
                  <a:lnTo>
                    <a:pt x="11062" y="13762"/>
                  </a:lnTo>
                  <a:lnTo>
                    <a:pt x="11342" y="13559"/>
                  </a:lnTo>
                  <a:lnTo>
                    <a:pt x="11623" y="13329"/>
                  </a:lnTo>
                  <a:lnTo>
                    <a:pt x="11903" y="13074"/>
                  </a:lnTo>
                  <a:lnTo>
                    <a:pt x="12158" y="12794"/>
                  </a:lnTo>
                  <a:lnTo>
                    <a:pt x="12413" y="12488"/>
                  </a:lnTo>
                  <a:lnTo>
                    <a:pt x="12668" y="12182"/>
                  </a:lnTo>
                  <a:lnTo>
                    <a:pt x="12897" y="11826"/>
                  </a:lnTo>
                  <a:lnTo>
                    <a:pt x="13126" y="11469"/>
                  </a:lnTo>
                  <a:lnTo>
                    <a:pt x="13356" y="11086"/>
                  </a:lnTo>
                  <a:lnTo>
                    <a:pt x="13585" y="10653"/>
                  </a:lnTo>
                  <a:lnTo>
                    <a:pt x="13789" y="10220"/>
                  </a:lnTo>
                  <a:lnTo>
                    <a:pt x="13967" y="9761"/>
                  </a:lnTo>
                  <a:lnTo>
                    <a:pt x="14146" y="9277"/>
                  </a:lnTo>
                  <a:lnTo>
                    <a:pt x="14324" y="8793"/>
                  </a:lnTo>
                  <a:lnTo>
                    <a:pt x="14477" y="8283"/>
                  </a:lnTo>
                  <a:lnTo>
                    <a:pt x="14630" y="7748"/>
                  </a:lnTo>
                  <a:lnTo>
                    <a:pt x="14732" y="7213"/>
                  </a:lnTo>
                  <a:lnTo>
                    <a:pt x="14859" y="6652"/>
                  </a:lnTo>
                  <a:lnTo>
                    <a:pt x="14961" y="6091"/>
                  </a:lnTo>
                  <a:lnTo>
                    <a:pt x="15038" y="5530"/>
                  </a:lnTo>
                  <a:lnTo>
                    <a:pt x="15114" y="4944"/>
                  </a:lnTo>
                  <a:lnTo>
                    <a:pt x="15165" y="4333"/>
                  </a:lnTo>
                  <a:lnTo>
                    <a:pt x="15191" y="3746"/>
                  </a:lnTo>
                  <a:lnTo>
                    <a:pt x="15216" y="3109"/>
                  </a:lnTo>
                  <a:lnTo>
                    <a:pt x="15216" y="2498"/>
                  </a:lnTo>
                  <a:lnTo>
                    <a:pt x="15216" y="2396"/>
                  </a:lnTo>
                  <a:lnTo>
                    <a:pt x="15165" y="2319"/>
                  </a:lnTo>
                  <a:lnTo>
                    <a:pt x="15063" y="2268"/>
                  </a:lnTo>
                  <a:lnTo>
                    <a:pt x="14961" y="2243"/>
                  </a:lnTo>
                  <a:lnTo>
                    <a:pt x="14885" y="2268"/>
                  </a:lnTo>
                  <a:lnTo>
                    <a:pt x="14783" y="2319"/>
                  </a:lnTo>
                  <a:lnTo>
                    <a:pt x="14732" y="2396"/>
                  </a:lnTo>
                  <a:lnTo>
                    <a:pt x="14732" y="2498"/>
                  </a:lnTo>
                  <a:lnTo>
                    <a:pt x="14681" y="3695"/>
                  </a:lnTo>
                  <a:lnTo>
                    <a:pt x="14605" y="4868"/>
                  </a:lnTo>
                  <a:lnTo>
                    <a:pt x="14528" y="5454"/>
                  </a:lnTo>
                  <a:lnTo>
                    <a:pt x="14452" y="6015"/>
                  </a:lnTo>
                  <a:lnTo>
                    <a:pt x="14350" y="6550"/>
                  </a:lnTo>
                  <a:lnTo>
                    <a:pt x="14248" y="7085"/>
                  </a:lnTo>
                  <a:lnTo>
                    <a:pt x="14120" y="7620"/>
                  </a:lnTo>
                  <a:lnTo>
                    <a:pt x="13993" y="8130"/>
                  </a:lnTo>
                  <a:lnTo>
                    <a:pt x="13840" y="8614"/>
                  </a:lnTo>
                  <a:lnTo>
                    <a:pt x="13687" y="9099"/>
                  </a:lnTo>
                  <a:lnTo>
                    <a:pt x="13509" y="9557"/>
                  </a:lnTo>
                  <a:lnTo>
                    <a:pt x="13330" y="10016"/>
                  </a:lnTo>
                  <a:lnTo>
                    <a:pt x="13126" y="10424"/>
                  </a:lnTo>
                  <a:lnTo>
                    <a:pt x="12897" y="10857"/>
                  </a:lnTo>
                  <a:lnTo>
                    <a:pt x="12693" y="11188"/>
                  </a:lnTo>
                  <a:lnTo>
                    <a:pt x="12489" y="11545"/>
                  </a:lnTo>
                  <a:lnTo>
                    <a:pt x="12285" y="11851"/>
                  </a:lnTo>
                  <a:lnTo>
                    <a:pt x="12056" y="12131"/>
                  </a:lnTo>
                  <a:lnTo>
                    <a:pt x="11827" y="12412"/>
                  </a:lnTo>
                  <a:lnTo>
                    <a:pt x="11572" y="12667"/>
                  </a:lnTo>
                  <a:lnTo>
                    <a:pt x="11342" y="12896"/>
                  </a:lnTo>
                  <a:lnTo>
                    <a:pt x="11087" y="13100"/>
                  </a:lnTo>
                  <a:lnTo>
                    <a:pt x="10833" y="13304"/>
                  </a:lnTo>
                  <a:lnTo>
                    <a:pt x="10578" y="13457"/>
                  </a:lnTo>
                  <a:lnTo>
                    <a:pt x="10323" y="13610"/>
                  </a:lnTo>
                  <a:lnTo>
                    <a:pt x="10043" y="13737"/>
                  </a:lnTo>
                  <a:lnTo>
                    <a:pt x="9762" y="13839"/>
                  </a:lnTo>
                  <a:lnTo>
                    <a:pt x="9482" y="13915"/>
                  </a:lnTo>
                  <a:lnTo>
                    <a:pt x="9227" y="13966"/>
                  </a:lnTo>
                  <a:lnTo>
                    <a:pt x="8921" y="14017"/>
                  </a:lnTo>
                  <a:lnTo>
                    <a:pt x="8921" y="12539"/>
                  </a:lnTo>
                  <a:lnTo>
                    <a:pt x="9049" y="12539"/>
                  </a:lnTo>
                  <a:lnTo>
                    <a:pt x="9150" y="12514"/>
                  </a:lnTo>
                  <a:lnTo>
                    <a:pt x="9227" y="12463"/>
                  </a:lnTo>
                  <a:lnTo>
                    <a:pt x="9278" y="12386"/>
                  </a:lnTo>
                  <a:lnTo>
                    <a:pt x="9303" y="12284"/>
                  </a:lnTo>
                  <a:lnTo>
                    <a:pt x="9278" y="12182"/>
                  </a:lnTo>
                  <a:lnTo>
                    <a:pt x="9227" y="12106"/>
                  </a:lnTo>
                  <a:lnTo>
                    <a:pt x="9150" y="12055"/>
                  </a:lnTo>
                  <a:lnTo>
                    <a:pt x="9049" y="12029"/>
                  </a:lnTo>
                  <a:lnTo>
                    <a:pt x="8921" y="12029"/>
                  </a:lnTo>
                  <a:lnTo>
                    <a:pt x="8921" y="11316"/>
                  </a:lnTo>
                  <a:lnTo>
                    <a:pt x="9049" y="11316"/>
                  </a:lnTo>
                  <a:lnTo>
                    <a:pt x="9150" y="11290"/>
                  </a:lnTo>
                  <a:lnTo>
                    <a:pt x="9227" y="11239"/>
                  </a:lnTo>
                  <a:lnTo>
                    <a:pt x="9278" y="11163"/>
                  </a:lnTo>
                  <a:lnTo>
                    <a:pt x="9303" y="11061"/>
                  </a:lnTo>
                  <a:lnTo>
                    <a:pt x="9278" y="10959"/>
                  </a:lnTo>
                  <a:lnTo>
                    <a:pt x="9227" y="10883"/>
                  </a:lnTo>
                  <a:lnTo>
                    <a:pt x="9150" y="10832"/>
                  </a:lnTo>
                  <a:lnTo>
                    <a:pt x="9049" y="10806"/>
                  </a:lnTo>
                  <a:lnTo>
                    <a:pt x="8921" y="10806"/>
                  </a:lnTo>
                  <a:lnTo>
                    <a:pt x="8921" y="10067"/>
                  </a:lnTo>
                  <a:lnTo>
                    <a:pt x="9150" y="10067"/>
                  </a:lnTo>
                  <a:lnTo>
                    <a:pt x="9227" y="9991"/>
                  </a:lnTo>
                  <a:lnTo>
                    <a:pt x="9278" y="9914"/>
                  </a:lnTo>
                  <a:lnTo>
                    <a:pt x="9303" y="9812"/>
                  </a:lnTo>
                  <a:lnTo>
                    <a:pt x="9278" y="9710"/>
                  </a:lnTo>
                  <a:lnTo>
                    <a:pt x="9227" y="9634"/>
                  </a:lnTo>
                  <a:lnTo>
                    <a:pt x="9150" y="9583"/>
                  </a:lnTo>
                  <a:lnTo>
                    <a:pt x="9049" y="9557"/>
                  </a:lnTo>
                  <a:lnTo>
                    <a:pt x="8921" y="9557"/>
                  </a:lnTo>
                  <a:lnTo>
                    <a:pt x="8921" y="8844"/>
                  </a:lnTo>
                  <a:lnTo>
                    <a:pt x="9049" y="8844"/>
                  </a:lnTo>
                  <a:lnTo>
                    <a:pt x="9150" y="8818"/>
                  </a:lnTo>
                  <a:lnTo>
                    <a:pt x="9227" y="8767"/>
                  </a:lnTo>
                  <a:lnTo>
                    <a:pt x="9278" y="8691"/>
                  </a:lnTo>
                  <a:lnTo>
                    <a:pt x="9303" y="8589"/>
                  </a:lnTo>
                  <a:lnTo>
                    <a:pt x="9278" y="8487"/>
                  </a:lnTo>
                  <a:lnTo>
                    <a:pt x="9227" y="8410"/>
                  </a:lnTo>
                  <a:lnTo>
                    <a:pt x="9150" y="8359"/>
                  </a:lnTo>
                  <a:lnTo>
                    <a:pt x="9049" y="8334"/>
                  </a:lnTo>
                  <a:lnTo>
                    <a:pt x="8921" y="8334"/>
                  </a:lnTo>
                  <a:lnTo>
                    <a:pt x="8921" y="7620"/>
                  </a:lnTo>
                  <a:lnTo>
                    <a:pt x="9049" y="7620"/>
                  </a:lnTo>
                  <a:lnTo>
                    <a:pt x="9150" y="7595"/>
                  </a:lnTo>
                  <a:lnTo>
                    <a:pt x="9227" y="7544"/>
                  </a:lnTo>
                  <a:lnTo>
                    <a:pt x="9278" y="7467"/>
                  </a:lnTo>
                  <a:lnTo>
                    <a:pt x="9303" y="7365"/>
                  </a:lnTo>
                  <a:lnTo>
                    <a:pt x="9278" y="7264"/>
                  </a:lnTo>
                  <a:lnTo>
                    <a:pt x="9227" y="7187"/>
                  </a:lnTo>
                  <a:lnTo>
                    <a:pt x="9150" y="7136"/>
                  </a:lnTo>
                  <a:lnTo>
                    <a:pt x="9049" y="7111"/>
                  </a:lnTo>
                  <a:lnTo>
                    <a:pt x="8921" y="7111"/>
                  </a:lnTo>
                  <a:lnTo>
                    <a:pt x="8921" y="6372"/>
                  </a:lnTo>
                  <a:lnTo>
                    <a:pt x="9150" y="6372"/>
                  </a:lnTo>
                  <a:lnTo>
                    <a:pt x="9227" y="6295"/>
                  </a:lnTo>
                  <a:lnTo>
                    <a:pt x="9278" y="6219"/>
                  </a:lnTo>
                  <a:lnTo>
                    <a:pt x="9303" y="6117"/>
                  </a:lnTo>
                  <a:lnTo>
                    <a:pt x="9278" y="6040"/>
                  </a:lnTo>
                  <a:lnTo>
                    <a:pt x="9227" y="5938"/>
                  </a:lnTo>
                  <a:lnTo>
                    <a:pt x="9150" y="5887"/>
                  </a:lnTo>
                  <a:lnTo>
                    <a:pt x="9049" y="5862"/>
                  </a:lnTo>
                  <a:lnTo>
                    <a:pt x="8921" y="5862"/>
                  </a:lnTo>
                  <a:lnTo>
                    <a:pt x="8921" y="5148"/>
                  </a:lnTo>
                  <a:lnTo>
                    <a:pt x="9049" y="5148"/>
                  </a:lnTo>
                  <a:lnTo>
                    <a:pt x="9150" y="5123"/>
                  </a:lnTo>
                  <a:lnTo>
                    <a:pt x="9227" y="5072"/>
                  </a:lnTo>
                  <a:lnTo>
                    <a:pt x="9278" y="4995"/>
                  </a:lnTo>
                  <a:lnTo>
                    <a:pt x="9303" y="4893"/>
                  </a:lnTo>
                  <a:lnTo>
                    <a:pt x="9278" y="4791"/>
                  </a:lnTo>
                  <a:lnTo>
                    <a:pt x="9227" y="4715"/>
                  </a:lnTo>
                  <a:lnTo>
                    <a:pt x="9150" y="4664"/>
                  </a:lnTo>
                  <a:lnTo>
                    <a:pt x="9049" y="4638"/>
                  </a:lnTo>
                  <a:lnTo>
                    <a:pt x="8921" y="4638"/>
                  </a:lnTo>
                  <a:lnTo>
                    <a:pt x="8921" y="3925"/>
                  </a:lnTo>
                  <a:lnTo>
                    <a:pt x="9049" y="3925"/>
                  </a:lnTo>
                  <a:lnTo>
                    <a:pt x="9150" y="3899"/>
                  </a:lnTo>
                  <a:lnTo>
                    <a:pt x="9227" y="3848"/>
                  </a:lnTo>
                  <a:lnTo>
                    <a:pt x="9278" y="3772"/>
                  </a:lnTo>
                  <a:lnTo>
                    <a:pt x="9303" y="3670"/>
                  </a:lnTo>
                  <a:lnTo>
                    <a:pt x="9278" y="3568"/>
                  </a:lnTo>
                  <a:lnTo>
                    <a:pt x="9227" y="3492"/>
                  </a:lnTo>
                  <a:lnTo>
                    <a:pt x="9150" y="3441"/>
                  </a:lnTo>
                  <a:lnTo>
                    <a:pt x="9049" y="3415"/>
                  </a:lnTo>
                  <a:lnTo>
                    <a:pt x="8921" y="3415"/>
                  </a:lnTo>
                  <a:lnTo>
                    <a:pt x="8921" y="2549"/>
                  </a:lnTo>
                  <a:lnTo>
                    <a:pt x="9762" y="2549"/>
                  </a:lnTo>
                  <a:lnTo>
                    <a:pt x="9839" y="2523"/>
                  </a:lnTo>
                  <a:lnTo>
                    <a:pt x="9890" y="2472"/>
                  </a:lnTo>
                  <a:lnTo>
                    <a:pt x="9915" y="2421"/>
                  </a:lnTo>
                  <a:lnTo>
                    <a:pt x="9941" y="2370"/>
                  </a:lnTo>
                  <a:lnTo>
                    <a:pt x="9966" y="2294"/>
                  </a:lnTo>
                  <a:lnTo>
                    <a:pt x="9966" y="2243"/>
                  </a:lnTo>
                  <a:lnTo>
                    <a:pt x="9941" y="2192"/>
                  </a:lnTo>
                  <a:lnTo>
                    <a:pt x="8896" y="127"/>
                  </a:lnTo>
                  <a:lnTo>
                    <a:pt x="8870" y="76"/>
                  </a:lnTo>
                  <a:lnTo>
                    <a:pt x="8819" y="25"/>
                  </a:lnTo>
                  <a:lnTo>
                    <a:pt x="87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54"/>
          <p:cNvGrpSpPr/>
          <p:nvPr/>
        </p:nvGrpSpPr>
        <p:grpSpPr>
          <a:xfrm>
            <a:off x="1573562" y="1419288"/>
            <a:ext cx="433925" cy="433275"/>
            <a:chOff x="238125" y="1961325"/>
            <a:chExt cx="433925" cy="433275"/>
          </a:xfrm>
        </p:grpSpPr>
        <p:sp>
          <p:nvSpPr>
            <p:cNvPr id="690" name="Google Shape;690;p54"/>
            <p:cNvSpPr/>
            <p:nvPr/>
          </p:nvSpPr>
          <p:spPr>
            <a:xfrm>
              <a:off x="294825" y="2154375"/>
              <a:ext cx="98150" cy="183525"/>
            </a:xfrm>
            <a:custGeom>
              <a:rect b="b" l="l" r="r" t="t"/>
              <a:pathLst>
                <a:path extrusionOk="0" h="7341" w="3926">
                  <a:moveTo>
                    <a:pt x="255" y="1"/>
                  </a:moveTo>
                  <a:lnTo>
                    <a:pt x="153" y="26"/>
                  </a:lnTo>
                  <a:lnTo>
                    <a:pt x="77" y="77"/>
                  </a:lnTo>
                  <a:lnTo>
                    <a:pt x="26" y="154"/>
                  </a:lnTo>
                  <a:lnTo>
                    <a:pt x="0" y="256"/>
                  </a:lnTo>
                  <a:lnTo>
                    <a:pt x="0" y="1173"/>
                  </a:lnTo>
                  <a:lnTo>
                    <a:pt x="26" y="1275"/>
                  </a:lnTo>
                  <a:lnTo>
                    <a:pt x="77" y="1351"/>
                  </a:lnTo>
                  <a:lnTo>
                    <a:pt x="153" y="1402"/>
                  </a:lnTo>
                  <a:lnTo>
                    <a:pt x="255" y="1428"/>
                  </a:lnTo>
                  <a:lnTo>
                    <a:pt x="357" y="1402"/>
                  </a:lnTo>
                  <a:lnTo>
                    <a:pt x="434" y="1351"/>
                  </a:lnTo>
                  <a:lnTo>
                    <a:pt x="484" y="1275"/>
                  </a:lnTo>
                  <a:lnTo>
                    <a:pt x="510" y="1173"/>
                  </a:lnTo>
                  <a:lnTo>
                    <a:pt x="510" y="510"/>
                  </a:lnTo>
                  <a:lnTo>
                    <a:pt x="3415" y="510"/>
                  </a:lnTo>
                  <a:lnTo>
                    <a:pt x="3415" y="6831"/>
                  </a:lnTo>
                  <a:lnTo>
                    <a:pt x="510" y="6831"/>
                  </a:lnTo>
                  <a:lnTo>
                    <a:pt x="510" y="2371"/>
                  </a:lnTo>
                  <a:lnTo>
                    <a:pt x="484" y="2269"/>
                  </a:lnTo>
                  <a:lnTo>
                    <a:pt x="434" y="2192"/>
                  </a:lnTo>
                  <a:lnTo>
                    <a:pt x="357" y="2116"/>
                  </a:lnTo>
                  <a:lnTo>
                    <a:pt x="153" y="2116"/>
                  </a:lnTo>
                  <a:lnTo>
                    <a:pt x="77" y="2192"/>
                  </a:lnTo>
                  <a:lnTo>
                    <a:pt x="26" y="2269"/>
                  </a:lnTo>
                  <a:lnTo>
                    <a:pt x="0" y="2371"/>
                  </a:lnTo>
                  <a:lnTo>
                    <a:pt x="0" y="7086"/>
                  </a:lnTo>
                  <a:lnTo>
                    <a:pt x="26" y="7188"/>
                  </a:lnTo>
                  <a:lnTo>
                    <a:pt x="77" y="7264"/>
                  </a:lnTo>
                  <a:lnTo>
                    <a:pt x="153" y="7341"/>
                  </a:lnTo>
                  <a:lnTo>
                    <a:pt x="3772" y="7341"/>
                  </a:lnTo>
                  <a:lnTo>
                    <a:pt x="3849" y="7264"/>
                  </a:lnTo>
                  <a:lnTo>
                    <a:pt x="3900" y="7188"/>
                  </a:lnTo>
                  <a:lnTo>
                    <a:pt x="3925" y="7086"/>
                  </a:lnTo>
                  <a:lnTo>
                    <a:pt x="3925" y="256"/>
                  </a:lnTo>
                  <a:lnTo>
                    <a:pt x="3900" y="154"/>
                  </a:lnTo>
                  <a:lnTo>
                    <a:pt x="3849" y="77"/>
                  </a:lnTo>
                  <a:lnTo>
                    <a:pt x="3772" y="26"/>
                  </a:lnTo>
                  <a:lnTo>
                    <a:pt x="36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4"/>
            <p:cNvSpPr/>
            <p:nvPr/>
          </p:nvSpPr>
          <p:spPr>
            <a:xfrm>
              <a:off x="551600" y="2051800"/>
              <a:ext cx="98150" cy="286100"/>
            </a:xfrm>
            <a:custGeom>
              <a:rect b="b" l="l" r="r" t="t"/>
              <a:pathLst>
                <a:path extrusionOk="0" h="11444" w="3926">
                  <a:moveTo>
                    <a:pt x="255" y="0"/>
                  </a:moveTo>
                  <a:lnTo>
                    <a:pt x="153" y="26"/>
                  </a:lnTo>
                  <a:lnTo>
                    <a:pt x="77" y="77"/>
                  </a:lnTo>
                  <a:lnTo>
                    <a:pt x="26" y="153"/>
                  </a:lnTo>
                  <a:lnTo>
                    <a:pt x="0" y="255"/>
                  </a:lnTo>
                  <a:lnTo>
                    <a:pt x="0" y="2243"/>
                  </a:lnTo>
                  <a:lnTo>
                    <a:pt x="26" y="2320"/>
                  </a:lnTo>
                  <a:lnTo>
                    <a:pt x="77" y="2422"/>
                  </a:lnTo>
                  <a:lnTo>
                    <a:pt x="153" y="2473"/>
                  </a:lnTo>
                  <a:lnTo>
                    <a:pt x="255" y="2498"/>
                  </a:lnTo>
                  <a:lnTo>
                    <a:pt x="357" y="2473"/>
                  </a:lnTo>
                  <a:lnTo>
                    <a:pt x="433" y="2422"/>
                  </a:lnTo>
                  <a:lnTo>
                    <a:pt x="484" y="2320"/>
                  </a:lnTo>
                  <a:lnTo>
                    <a:pt x="510" y="2243"/>
                  </a:lnTo>
                  <a:lnTo>
                    <a:pt x="510" y="510"/>
                  </a:lnTo>
                  <a:lnTo>
                    <a:pt x="3415" y="510"/>
                  </a:lnTo>
                  <a:lnTo>
                    <a:pt x="3415" y="10934"/>
                  </a:lnTo>
                  <a:lnTo>
                    <a:pt x="510" y="10934"/>
                  </a:lnTo>
                  <a:lnTo>
                    <a:pt x="510" y="3416"/>
                  </a:lnTo>
                  <a:lnTo>
                    <a:pt x="484" y="3314"/>
                  </a:lnTo>
                  <a:lnTo>
                    <a:pt x="433" y="3237"/>
                  </a:lnTo>
                  <a:lnTo>
                    <a:pt x="357" y="3186"/>
                  </a:lnTo>
                  <a:lnTo>
                    <a:pt x="255" y="3161"/>
                  </a:lnTo>
                  <a:lnTo>
                    <a:pt x="153" y="3186"/>
                  </a:lnTo>
                  <a:lnTo>
                    <a:pt x="77" y="3237"/>
                  </a:lnTo>
                  <a:lnTo>
                    <a:pt x="26" y="3314"/>
                  </a:lnTo>
                  <a:lnTo>
                    <a:pt x="0" y="3416"/>
                  </a:lnTo>
                  <a:lnTo>
                    <a:pt x="0" y="11189"/>
                  </a:lnTo>
                  <a:lnTo>
                    <a:pt x="26" y="11291"/>
                  </a:lnTo>
                  <a:lnTo>
                    <a:pt x="77" y="11367"/>
                  </a:lnTo>
                  <a:lnTo>
                    <a:pt x="153" y="11444"/>
                  </a:lnTo>
                  <a:lnTo>
                    <a:pt x="3772" y="11444"/>
                  </a:lnTo>
                  <a:lnTo>
                    <a:pt x="3849" y="11367"/>
                  </a:lnTo>
                  <a:lnTo>
                    <a:pt x="3900" y="11291"/>
                  </a:lnTo>
                  <a:lnTo>
                    <a:pt x="3925" y="11189"/>
                  </a:lnTo>
                  <a:lnTo>
                    <a:pt x="3925" y="255"/>
                  </a:lnTo>
                  <a:lnTo>
                    <a:pt x="3900" y="153"/>
                  </a:lnTo>
                  <a:lnTo>
                    <a:pt x="3849" y="77"/>
                  </a:lnTo>
                  <a:lnTo>
                    <a:pt x="3772" y="26"/>
                  </a:lnTo>
                  <a:lnTo>
                    <a:pt x="36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4"/>
            <p:cNvSpPr/>
            <p:nvPr/>
          </p:nvSpPr>
          <p:spPr>
            <a:xfrm>
              <a:off x="422875" y="2214275"/>
              <a:ext cx="98800" cy="123625"/>
            </a:xfrm>
            <a:custGeom>
              <a:rect b="b" l="l" r="r" t="t"/>
              <a:pathLst>
                <a:path extrusionOk="0" h="4945" w="3952">
                  <a:moveTo>
                    <a:pt x="256" y="0"/>
                  </a:moveTo>
                  <a:lnTo>
                    <a:pt x="179" y="26"/>
                  </a:lnTo>
                  <a:lnTo>
                    <a:pt x="77" y="77"/>
                  </a:lnTo>
                  <a:lnTo>
                    <a:pt x="26" y="153"/>
                  </a:lnTo>
                  <a:lnTo>
                    <a:pt x="1" y="255"/>
                  </a:lnTo>
                  <a:lnTo>
                    <a:pt x="1" y="4690"/>
                  </a:lnTo>
                  <a:lnTo>
                    <a:pt x="26" y="4792"/>
                  </a:lnTo>
                  <a:lnTo>
                    <a:pt x="77" y="4868"/>
                  </a:lnTo>
                  <a:lnTo>
                    <a:pt x="179" y="4945"/>
                  </a:lnTo>
                  <a:lnTo>
                    <a:pt x="3798" y="4945"/>
                  </a:lnTo>
                  <a:lnTo>
                    <a:pt x="3875" y="4868"/>
                  </a:lnTo>
                  <a:lnTo>
                    <a:pt x="3926" y="4792"/>
                  </a:lnTo>
                  <a:lnTo>
                    <a:pt x="3951" y="4690"/>
                  </a:lnTo>
                  <a:lnTo>
                    <a:pt x="3951" y="2753"/>
                  </a:lnTo>
                  <a:lnTo>
                    <a:pt x="3926" y="2651"/>
                  </a:lnTo>
                  <a:lnTo>
                    <a:pt x="3875" y="2574"/>
                  </a:lnTo>
                  <a:lnTo>
                    <a:pt x="3798" y="2523"/>
                  </a:lnTo>
                  <a:lnTo>
                    <a:pt x="3696" y="2498"/>
                  </a:lnTo>
                  <a:lnTo>
                    <a:pt x="3595" y="2523"/>
                  </a:lnTo>
                  <a:lnTo>
                    <a:pt x="3518" y="2574"/>
                  </a:lnTo>
                  <a:lnTo>
                    <a:pt x="3442" y="2651"/>
                  </a:lnTo>
                  <a:lnTo>
                    <a:pt x="3442" y="2753"/>
                  </a:lnTo>
                  <a:lnTo>
                    <a:pt x="3442" y="4435"/>
                  </a:lnTo>
                  <a:lnTo>
                    <a:pt x="511" y="4435"/>
                  </a:lnTo>
                  <a:lnTo>
                    <a:pt x="511" y="510"/>
                  </a:lnTo>
                  <a:lnTo>
                    <a:pt x="3442" y="510"/>
                  </a:lnTo>
                  <a:lnTo>
                    <a:pt x="3442" y="1555"/>
                  </a:lnTo>
                  <a:lnTo>
                    <a:pt x="3442" y="1657"/>
                  </a:lnTo>
                  <a:lnTo>
                    <a:pt x="3518" y="1733"/>
                  </a:lnTo>
                  <a:lnTo>
                    <a:pt x="3595" y="1810"/>
                  </a:lnTo>
                  <a:lnTo>
                    <a:pt x="3798" y="1810"/>
                  </a:lnTo>
                  <a:lnTo>
                    <a:pt x="3875" y="1733"/>
                  </a:lnTo>
                  <a:lnTo>
                    <a:pt x="3926" y="1657"/>
                  </a:lnTo>
                  <a:lnTo>
                    <a:pt x="3951" y="1555"/>
                  </a:lnTo>
                  <a:lnTo>
                    <a:pt x="3951" y="255"/>
                  </a:lnTo>
                  <a:lnTo>
                    <a:pt x="3926" y="153"/>
                  </a:lnTo>
                  <a:lnTo>
                    <a:pt x="3875" y="77"/>
                  </a:lnTo>
                  <a:lnTo>
                    <a:pt x="3798" y="26"/>
                  </a:lnTo>
                  <a:lnTo>
                    <a:pt x="36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4"/>
            <p:cNvSpPr/>
            <p:nvPr/>
          </p:nvSpPr>
          <p:spPr>
            <a:xfrm>
              <a:off x="238125" y="1961325"/>
              <a:ext cx="433925" cy="433275"/>
            </a:xfrm>
            <a:custGeom>
              <a:rect b="b" l="l" r="r" t="t"/>
              <a:pathLst>
                <a:path extrusionOk="0" h="17331" w="17357">
                  <a:moveTo>
                    <a:pt x="178" y="0"/>
                  </a:moveTo>
                  <a:lnTo>
                    <a:pt x="76" y="77"/>
                  </a:lnTo>
                  <a:lnTo>
                    <a:pt x="25" y="153"/>
                  </a:lnTo>
                  <a:lnTo>
                    <a:pt x="0" y="255"/>
                  </a:lnTo>
                  <a:lnTo>
                    <a:pt x="0" y="17076"/>
                  </a:lnTo>
                  <a:lnTo>
                    <a:pt x="25" y="17178"/>
                  </a:lnTo>
                  <a:lnTo>
                    <a:pt x="76" y="17254"/>
                  </a:lnTo>
                  <a:lnTo>
                    <a:pt x="178" y="17305"/>
                  </a:lnTo>
                  <a:lnTo>
                    <a:pt x="255" y="17331"/>
                  </a:lnTo>
                  <a:lnTo>
                    <a:pt x="17101" y="17331"/>
                  </a:lnTo>
                  <a:lnTo>
                    <a:pt x="17203" y="17305"/>
                  </a:lnTo>
                  <a:lnTo>
                    <a:pt x="17280" y="17254"/>
                  </a:lnTo>
                  <a:lnTo>
                    <a:pt x="17331" y="17178"/>
                  </a:lnTo>
                  <a:lnTo>
                    <a:pt x="17356" y="17076"/>
                  </a:lnTo>
                  <a:lnTo>
                    <a:pt x="17331" y="16974"/>
                  </a:lnTo>
                  <a:lnTo>
                    <a:pt x="17280" y="16898"/>
                  </a:lnTo>
                  <a:lnTo>
                    <a:pt x="17203" y="16847"/>
                  </a:lnTo>
                  <a:lnTo>
                    <a:pt x="17101" y="16821"/>
                  </a:lnTo>
                  <a:lnTo>
                    <a:pt x="16260" y="16821"/>
                  </a:lnTo>
                  <a:lnTo>
                    <a:pt x="16260" y="16388"/>
                  </a:lnTo>
                  <a:lnTo>
                    <a:pt x="16235" y="16286"/>
                  </a:lnTo>
                  <a:lnTo>
                    <a:pt x="16184" y="16210"/>
                  </a:lnTo>
                  <a:lnTo>
                    <a:pt x="16107" y="16159"/>
                  </a:lnTo>
                  <a:lnTo>
                    <a:pt x="16005" y="16133"/>
                  </a:lnTo>
                  <a:lnTo>
                    <a:pt x="15903" y="16159"/>
                  </a:lnTo>
                  <a:lnTo>
                    <a:pt x="15827" y="16210"/>
                  </a:lnTo>
                  <a:lnTo>
                    <a:pt x="15776" y="16286"/>
                  </a:lnTo>
                  <a:lnTo>
                    <a:pt x="15750" y="16388"/>
                  </a:lnTo>
                  <a:lnTo>
                    <a:pt x="15750" y="16821"/>
                  </a:lnTo>
                  <a:lnTo>
                    <a:pt x="14756" y="16821"/>
                  </a:lnTo>
                  <a:lnTo>
                    <a:pt x="14756" y="16388"/>
                  </a:lnTo>
                  <a:lnTo>
                    <a:pt x="14731" y="16286"/>
                  </a:lnTo>
                  <a:lnTo>
                    <a:pt x="14680" y="16210"/>
                  </a:lnTo>
                  <a:lnTo>
                    <a:pt x="14604" y="16159"/>
                  </a:lnTo>
                  <a:lnTo>
                    <a:pt x="14502" y="16133"/>
                  </a:lnTo>
                  <a:lnTo>
                    <a:pt x="14400" y="16159"/>
                  </a:lnTo>
                  <a:lnTo>
                    <a:pt x="14323" y="16210"/>
                  </a:lnTo>
                  <a:lnTo>
                    <a:pt x="14272" y="16286"/>
                  </a:lnTo>
                  <a:lnTo>
                    <a:pt x="14247" y="16388"/>
                  </a:lnTo>
                  <a:lnTo>
                    <a:pt x="14247" y="16821"/>
                  </a:lnTo>
                  <a:lnTo>
                    <a:pt x="13253" y="16821"/>
                  </a:lnTo>
                  <a:lnTo>
                    <a:pt x="13253" y="16388"/>
                  </a:lnTo>
                  <a:lnTo>
                    <a:pt x="13227" y="16286"/>
                  </a:lnTo>
                  <a:lnTo>
                    <a:pt x="13176" y="16210"/>
                  </a:lnTo>
                  <a:lnTo>
                    <a:pt x="13100" y="16159"/>
                  </a:lnTo>
                  <a:lnTo>
                    <a:pt x="12998" y="16133"/>
                  </a:lnTo>
                  <a:lnTo>
                    <a:pt x="12896" y="16159"/>
                  </a:lnTo>
                  <a:lnTo>
                    <a:pt x="12820" y="16210"/>
                  </a:lnTo>
                  <a:lnTo>
                    <a:pt x="12769" y="16286"/>
                  </a:lnTo>
                  <a:lnTo>
                    <a:pt x="12743" y="16388"/>
                  </a:lnTo>
                  <a:lnTo>
                    <a:pt x="12743" y="16821"/>
                  </a:lnTo>
                  <a:lnTo>
                    <a:pt x="11749" y="16821"/>
                  </a:lnTo>
                  <a:lnTo>
                    <a:pt x="11749" y="16388"/>
                  </a:lnTo>
                  <a:lnTo>
                    <a:pt x="11724" y="16286"/>
                  </a:lnTo>
                  <a:lnTo>
                    <a:pt x="11673" y="16210"/>
                  </a:lnTo>
                  <a:lnTo>
                    <a:pt x="11596" y="16159"/>
                  </a:lnTo>
                  <a:lnTo>
                    <a:pt x="11494" y="16133"/>
                  </a:lnTo>
                  <a:lnTo>
                    <a:pt x="11392" y="16159"/>
                  </a:lnTo>
                  <a:lnTo>
                    <a:pt x="11316" y="16210"/>
                  </a:lnTo>
                  <a:lnTo>
                    <a:pt x="11265" y="16286"/>
                  </a:lnTo>
                  <a:lnTo>
                    <a:pt x="11239" y="16388"/>
                  </a:lnTo>
                  <a:lnTo>
                    <a:pt x="11239" y="16821"/>
                  </a:lnTo>
                  <a:lnTo>
                    <a:pt x="10245" y="16821"/>
                  </a:lnTo>
                  <a:lnTo>
                    <a:pt x="10245" y="16388"/>
                  </a:lnTo>
                  <a:lnTo>
                    <a:pt x="10220" y="16286"/>
                  </a:lnTo>
                  <a:lnTo>
                    <a:pt x="10169" y="16210"/>
                  </a:lnTo>
                  <a:lnTo>
                    <a:pt x="10092" y="16159"/>
                  </a:lnTo>
                  <a:lnTo>
                    <a:pt x="9991" y="16133"/>
                  </a:lnTo>
                  <a:lnTo>
                    <a:pt x="9889" y="16159"/>
                  </a:lnTo>
                  <a:lnTo>
                    <a:pt x="9812" y="16210"/>
                  </a:lnTo>
                  <a:lnTo>
                    <a:pt x="9761" y="16286"/>
                  </a:lnTo>
                  <a:lnTo>
                    <a:pt x="9736" y="16388"/>
                  </a:lnTo>
                  <a:lnTo>
                    <a:pt x="9736" y="16821"/>
                  </a:lnTo>
                  <a:lnTo>
                    <a:pt x="8742" y="16821"/>
                  </a:lnTo>
                  <a:lnTo>
                    <a:pt x="8742" y="16388"/>
                  </a:lnTo>
                  <a:lnTo>
                    <a:pt x="8716" y="16286"/>
                  </a:lnTo>
                  <a:lnTo>
                    <a:pt x="8665" y="16210"/>
                  </a:lnTo>
                  <a:lnTo>
                    <a:pt x="8589" y="16159"/>
                  </a:lnTo>
                  <a:lnTo>
                    <a:pt x="8487" y="16133"/>
                  </a:lnTo>
                  <a:lnTo>
                    <a:pt x="8385" y="16159"/>
                  </a:lnTo>
                  <a:lnTo>
                    <a:pt x="8308" y="16210"/>
                  </a:lnTo>
                  <a:lnTo>
                    <a:pt x="8232" y="16286"/>
                  </a:lnTo>
                  <a:lnTo>
                    <a:pt x="8232" y="16388"/>
                  </a:lnTo>
                  <a:lnTo>
                    <a:pt x="8232" y="16821"/>
                  </a:lnTo>
                  <a:lnTo>
                    <a:pt x="7238" y="16821"/>
                  </a:lnTo>
                  <a:lnTo>
                    <a:pt x="7238" y="16388"/>
                  </a:lnTo>
                  <a:lnTo>
                    <a:pt x="7213" y="16286"/>
                  </a:lnTo>
                  <a:lnTo>
                    <a:pt x="7162" y="16210"/>
                  </a:lnTo>
                  <a:lnTo>
                    <a:pt x="7060" y="16159"/>
                  </a:lnTo>
                  <a:lnTo>
                    <a:pt x="6983" y="16133"/>
                  </a:lnTo>
                  <a:lnTo>
                    <a:pt x="6881" y="16159"/>
                  </a:lnTo>
                  <a:lnTo>
                    <a:pt x="6805" y="16210"/>
                  </a:lnTo>
                  <a:lnTo>
                    <a:pt x="6728" y="16286"/>
                  </a:lnTo>
                  <a:lnTo>
                    <a:pt x="6728" y="16388"/>
                  </a:lnTo>
                  <a:lnTo>
                    <a:pt x="6728" y="16821"/>
                  </a:lnTo>
                  <a:lnTo>
                    <a:pt x="5709" y="16821"/>
                  </a:lnTo>
                  <a:lnTo>
                    <a:pt x="5709" y="16388"/>
                  </a:lnTo>
                  <a:lnTo>
                    <a:pt x="5709" y="16286"/>
                  </a:lnTo>
                  <a:lnTo>
                    <a:pt x="5658" y="16210"/>
                  </a:lnTo>
                  <a:lnTo>
                    <a:pt x="5556" y="16159"/>
                  </a:lnTo>
                  <a:lnTo>
                    <a:pt x="5454" y="16133"/>
                  </a:lnTo>
                  <a:lnTo>
                    <a:pt x="5378" y="16159"/>
                  </a:lnTo>
                  <a:lnTo>
                    <a:pt x="5276" y="16210"/>
                  </a:lnTo>
                  <a:lnTo>
                    <a:pt x="5225" y="16286"/>
                  </a:lnTo>
                  <a:lnTo>
                    <a:pt x="5225" y="16388"/>
                  </a:lnTo>
                  <a:lnTo>
                    <a:pt x="5225" y="16821"/>
                  </a:lnTo>
                  <a:lnTo>
                    <a:pt x="4205" y="16821"/>
                  </a:lnTo>
                  <a:lnTo>
                    <a:pt x="4205" y="16388"/>
                  </a:lnTo>
                  <a:lnTo>
                    <a:pt x="4205" y="16286"/>
                  </a:lnTo>
                  <a:lnTo>
                    <a:pt x="4129" y="16210"/>
                  </a:lnTo>
                  <a:lnTo>
                    <a:pt x="4052" y="16159"/>
                  </a:lnTo>
                  <a:lnTo>
                    <a:pt x="3950" y="16133"/>
                  </a:lnTo>
                  <a:lnTo>
                    <a:pt x="3874" y="16159"/>
                  </a:lnTo>
                  <a:lnTo>
                    <a:pt x="3772" y="16210"/>
                  </a:lnTo>
                  <a:lnTo>
                    <a:pt x="3721" y="16286"/>
                  </a:lnTo>
                  <a:lnTo>
                    <a:pt x="3695" y="16388"/>
                  </a:lnTo>
                  <a:lnTo>
                    <a:pt x="3695" y="16821"/>
                  </a:lnTo>
                  <a:lnTo>
                    <a:pt x="2702" y="16821"/>
                  </a:lnTo>
                  <a:lnTo>
                    <a:pt x="2702" y="16388"/>
                  </a:lnTo>
                  <a:lnTo>
                    <a:pt x="2702" y="16286"/>
                  </a:lnTo>
                  <a:lnTo>
                    <a:pt x="2625" y="16210"/>
                  </a:lnTo>
                  <a:lnTo>
                    <a:pt x="2549" y="16159"/>
                  </a:lnTo>
                  <a:lnTo>
                    <a:pt x="2447" y="16133"/>
                  </a:lnTo>
                  <a:lnTo>
                    <a:pt x="2345" y="16159"/>
                  </a:lnTo>
                  <a:lnTo>
                    <a:pt x="2268" y="16210"/>
                  </a:lnTo>
                  <a:lnTo>
                    <a:pt x="2217" y="16286"/>
                  </a:lnTo>
                  <a:lnTo>
                    <a:pt x="2192" y="16388"/>
                  </a:lnTo>
                  <a:lnTo>
                    <a:pt x="2192" y="16821"/>
                  </a:lnTo>
                  <a:lnTo>
                    <a:pt x="510" y="16821"/>
                  </a:lnTo>
                  <a:lnTo>
                    <a:pt x="510" y="15139"/>
                  </a:lnTo>
                  <a:lnTo>
                    <a:pt x="943" y="15139"/>
                  </a:lnTo>
                  <a:lnTo>
                    <a:pt x="1045" y="15114"/>
                  </a:lnTo>
                  <a:lnTo>
                    <a:pt x="1121" y="15063"/>
                  </a:lnTo>
                  <a:lnTo>
                    <a:pt x="1172" y="14986"/>
                  </a:lnTo>
                  <a:lnTo>
                    <a:pt x="1198" y="14884"/>
                  </a:lnTo>
                  <a:lnTo>
                    <a:pt x="1172" y="14782"/>
                  </a:lnTo>
                  <a:lnTo>
                    <a:pt x="1121" y="14706"/>
                  </a:lnTo>
                  <a:lnTo>
                    <a:pt x="1045" y="14655"/>
                  </a:lnTo>
                  <a:lnTo>
                    <a:pt x="943" y="14629"/>
                  </a:lnTo>
                  <a:lnTo>
                    <a:pt x="510" y="14629"/>
                  </a:lnTo>
                  <a:lnTo>
                    <a:pt x="510" y="13635"/>
                  </a:lnTo>
                  <a:lnTo>
                    <a:pt x="943" y="13635"/>
                  </a:lnTo>
                  <a:lnTo>
                    <a:pt x="1045" y="13610"/>
                  </a:lnTo>
                  <a:lnTo>
                    <a:pt x="1121" y="13559"/>
                  </a:lnTo>
                  <a:lnTo>
                    <a:pt x="1172" y="13482"/>
                  </a:lnTo>
                  <a:lnTo>
                    <a:pt x="1198" y="13381"/>
                  </a:lnTo>
                  <a:lnTo>
                    <a:pt x="1172" y="13279"/>
                  </a:lnTo>
                  <a:lnTo>
                    <a:pt x="1121" y="13202"/>
                  </a:lnTo>
                  <a:lnTo>
                    <a:pt x="1045" y="13151"/>
                  </a:lnTo>
                  <a:lnTo>
                    <a:pt x="943" y="13126"/>
                  </a:lnTo>
                  <a:lnTo>
                    <a:pt x="510" y="13126"/>
                  </a:lnTo>
                  <a:lnTo>
                    <a:pt x="510" y="12132"/>
                  </a:lnTo>
                  <a:lnTo>
                    <a:pt x="943" y="12132"/>
                  </a:lnTo>
                  <a:lnTo>
                    <a:pt x="1045" y="12106"/>
                  </a:lnTo>
                  <a:lnTo>
                    <a:pt x="1121" y="12055"/>
                  </a:lnTo>
                  <a:lnTo>
                    <a:pt x="1172" y="11979"/>
                  </a:lnTo>
                  <a:lnTo>
                    <a:pt x="1198" y="11877"/>
                  </a:lnTo>
                  <a:lnTo>
                    <a:pt x="1172" y="11775"/>
                  </a:lnTo>
                  <a:lnTo>
                    <a:pt x="1121" y="11698"/>
                  </a:lnTo>
                  <a:lnTo>
                    <a:pt x="1045" y="11647"/>
                  </a:lnTo>
                  <a:lnTo>
                    <a:pt x="943" y="11622"/>
                  </a:lnTo>
                  <a:lnTo>
                    <a:pt x="510" y="11622"/>
                  </a:lnTo>
                  <a:lnTo>
                    <a:pt x="510" y="10628"/>
                  </a:lnTo>
                  <a:lnTo>
                    <a:pt x="943" y="10628"/>
                  </a:lnTo>
                  <a:lnTo>
                    <a:pt x="1045" y="10603"/>
                  </a:lnTo>
                  <a:lnTo>
                    <a:pt x="1121" y="10552"/>
                  </a:lnTo>
                  <a:lnTo>
                    <a:pt x="1172" y="10475"/>
                  </a:lnTo>
                  <a:lnTo>
                    <a:pt x="1198" y="10373"/>
                  </a:lnTo>
                  <a:lnTo>
                    <a:pt x="1172" y="10271"/>
                  </a:lnTo>
                  <a:lnTo>
                    <a:pt x="1121" y="10195"/>
                  </a:lnTo>
                  <a:lnTo>
                    <a:pt x="1045" y="10144"/>
                  </a:lnTo>
                  <a:lnTo>
                    <a:pt x="943" y="10118"/>
                  </a:lnTo>
                  <a:lnTo>
                    <a:pt x="510" y="10118"/>
                  </a:lnTo>
                  <a:lnTo>
                    <a:pt x="510" y="9124"/>
                  </a:lnTo>
                  <a:lnTo>
                    <a:pt x="943" y="9124"/>
                  </a:lnTo>
                  <a:lnTo>
                    <a:pt x="1045" y="9099"/>
                  </a:lnTo>
                  <a:lnTo>
                    <a:pt x="1121" y="9048"/>
                  </a:lnTo>
                  <a:lnTo>
                    <a:pt x="1172" y="8971"/>
                  </a:lnTo>
                  <a:lnTo>
                    <a:pt x="1198" y="8870"/>
                  </a:lnTo>
                  <a:lnTo>
                    <a:pt x="1172" y="8768"/>
                  </a:lnTo>
                  <a:lnTo>
                    <a:pt x="1121" y="8691"/>
                  </a:lnTo>
                  <a:lnTo>
                    <a:pt x="1045" y="8640"/>
                  </a:lnTo>
                  <a:lnTo>
                    <a:pt x="943" y="8615"/>
                  </a:lnTo>
                  <a:lnTo>
                    <a:pt x="510" y="8615"/>
                  </a:lnTo>
                  <a:lnTo>
                    <a:pt x="510" y="7621"/>
                  </a:lnTo>
                  <a:lnTo>
                    <a:pt x="943" y="7621"/>
                  </a:lnTo>
                  <a:lnTo>
                    <a:pt x="1045" y="7595"/>
                  </a:lnTo>
                  <a:lnTo>
                    <a:pt x="1121" y="7544"/>
                  </a:lnTo>
                  <a:lnTo>
                    <a:pt x="1172" y="7468"/>
                  </a:lnTo>
                  <a:lnTo>
                    <a:pt x="1198" y="7366"/>
                  </a:lnTo>
                  <a:lnTo>
                    <a:pt x="1172" y="7264"/>
                  </a:lnTo>
                  <a:lnTo>
                    <a:pt x="1121" y="7187"/>
                  </a:lnTo>
                  <a:lnTo>
                    <a:pt x="1045" y="7136"/>
                  </a:lnTo>
                  <a:lnTo>
                    <a:pt x="943" y="7111"/>
                  </a:lnTo>
                  <a:lnTo>
                    <a:pt x="510" y="7111"/>
                  </a:lnTo>
                  <a:lnTo>
                    <a:pt x="510" y="6117"/>
                  </a:lnTo>
                  <a:lnTo>
                    <a:pt x="943" y="6117"/>
                  </a:lnTo>
                  <a:lnTo>
                    <a:pt x="1045" y="6092"/>
                  </a:lnTo>
                  <a:lnTo>
                    <a:pt x="1121" y="6041"/>
                  </a:lnTo>
                  <a:lnTo>
                    <a:pt x="1172" y="5964"/>
                  </a:lnTo>
                  <a:lnTo>
                    <a:pt x="1198" y="5862"/>
                  </a:lnTo>
                  <a:lnTo>
                    <a:pt x="1172" y="5760"/>
                  </a:lnTo>
                  <a:lnTo>
                    <a:pt x="1121" y="5684"/>
                  </a:lnTo>
                  <a:lnTo>
                    <a:pt x="1045" y="5633"/>
                  </a:lnTo>
                  <a:lnTo>
                    <a:pt x="943" y="5607"/>
                  </a:lnTo>
                  <a:lnTo>
                    <a:pt x="510" y="5607"/>
                  </a:lnTo>
                  <a:lnTo>
                    <a:pt x="510" y="4613"/>
                  </a:lnTo>
                  <a:lnTo>
                    <a:pt x="943" y="4613"/>
                  </a:lnTo>
                  <a:lnTo>
                    <a:pt x="1045" y="4588"/>
                  </a:lnTo>
                  <a:lnTo>
                    <a:pt x="1121" y="4537"/>
                  </a:lnTo>
                  <a:lnTo>
                    <a:pt x="1172" y="4460"/>
                  </a:lnTo>
                  <a:lnTo>
                    <a:pt x="1198" y="4358"/>
                  </a:lnTo>
                  <a:lnTo>
                    <a:pt x="1172" y="4257"/>
                  </a:lnTo>
                  <a:lnTo>
                    <a:pt x="1121" y="4180"/>
                  </a:lnTo>
                  <a:lnTo>
                    <a:pt x="1045" y="4104"/>
                  </a:lnTo>
                  <a:lnTo>
                    <a:pt x="510" y="4104"/>
                  </a:lnTo>
                  <a:lnTo>
                    <a:pt x="510" y="3110"/>
                  </a:lnTo>
                  <a:lnTo>
                    <a:pt x="943" y="3110"/>
                  </a:lnTo>
                  <a:lnTo>
                    <a:pt x="1045" y="3084"/>
                  </a:lnTo>
                  <a:lnTo>
                    <a:pt x="1121" y="3033"/>
                  </a:lnTo>
                  <a:lnTo>
                    <a:pt x="1172" y="2931"/>
                  </a:lnTo>
                  <a:lnTo>
                    <a:pt x="1198" y="2855"/>
                  </a:lnTo>
                  <a:lnTo>
                    <a:pt x="1172" y="2753"/>
                  </a:lnTo>
                  <a:lnTo>
                    <a:pt x="1121" y="2676"/>
                  </a:lnTo>
                  <a:lnTo>
                    <a:pt x="1045" y="2600"/>
                  </a:lnTo>
                  <a:lnTo>
                    <a:pt x="510" y="2600"/>
                  </a:lnTo>
                  <a:lnTo>
                    <a:pt x="510" y="1581"/>
                  </a:lnTo>
                  <a:lnTo>
                    <a:pt x="1045" y="1581"/>
                  </a:lnTo>
                  <a:lnTo>
                    <a:pt x="1121" y="1530"/>
                  </a:lnTo>
                  <a:lnTo>
                    <a:pt x="1172" y="1428"/>
                  </a:lnTo>
                  <a:lnTo>
                    <a:pt x="1198" y="1351"/>
                  </a:lnTo>
                  <a:lnTo>
                    <a:pt x="1172" y="1249"/>
                  </a:lnTo>
                  <a:lnTo>
                    <a:pt x="1121" y="1147"/>
                  </a:lnTo>
                  <a:lnTo>
                    <a:pt x="1045" y="1096"/>
                  </a:lnTo>
                  <a:lnTo>
                    <a:pt x="510" y="1096"/>
                  </a:lnTo>
                  <a:lnTo>
                    <a:pt x="510" y="255"/>
                  </a:lnTo>
                  <a:lnTo>
                    <a:pt x="510" y="153"/>
                  </a:lnTo>
                  <a:lnTo>
                    <a:pt x="433" y="77"/>
                  </a:lnTo>
                  <a:lnTo>
                    <a:pt x="3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4"/>
            <p:cNvSpPr/>
            <p:nvPr/>
          </p:nvSpPr>
          <p:spPr>
            <a:xfrm>
              <a:off x="323500" y="2068375"/>
              <a:ext cx="40800" cy="68200"/>
            </a:xfrm>
            <a:custGeom>
              <a:rect b="b" l="l" r="r" t="t"/>
              <a:pathLst>
                <a:path extrusionOk="0" h="2728" w="1632">
                  <a:moveTo>
                    <a:pt x="816" y="510"/>
                  </a:moveTo>
                  <a:lnTo>
                    <a:pt x="943" y="535"/>
                  </a:lnTo>
                  <a:lnTo>
                    <a:pt x="1020" y="586"/>
                  </a:lnTo>
                  <a:lnTo>
                    <a:pt x="1096" y="688"/>
                  </a:lnTo>
                  <a:lnTo>
                    <a:pt x="1122" y="790"/>
                  </a:lnTo>
                  <a:lnTo>
                    <a:pt x="1122" y="1096"/>
                  </a:lnTo>
                  <a:lnTo>
                    <a:pt x="510" y="1096"/>
                  </a:lnTo>
                  <a:lnTo>
                    <a:pt x="510" y="790"/>
                  </a:lnTo>
                  <a:lnTo>
                    <a:pt x="535" y="688"/>
                  </a:lnTo>
                  <a:lnTo>
                    <a:pt x="612" y="586"/>
                  </a:lnTo>
                  <a:lnTo>
                    <a:pt x="714" y="535"/>
                  </a:lnTo>
                  <a:lnTo>
                    <a:pt x="816" y="510"/>
                  </a:lnTo>
                  <a:close/>
                  <a:moveTo>
                    <a:pt x="663" y="0"/>
                  </a:moveTo>
                  <a:lnTo>
                    <a:pt x="510" y="51"/>
                  </a:lnTo>
                  <a:lnTo>
                    <a:pt x="357" y="127"/>
                  </a:lnTo>
                  <a:lnTo>
                    <a:pt x="255" y="229"/>
                  </a:lnTo>
                  <a:lnTo>
                    <a:pt x="153" y="357"/>
                  </a:lnTo>
                  <a:lnTo>
                    <a:pt x="77" y="484"/>
                  </a:lnTo>
                  <a:lnTo>
                    <a:pt x="26" y="637"/>
                  </a:lnTo>
                  <a:lnTo>
                    <a:pt x="0" y="790"/>
                  </a:lnTo>
                  <a:lnTo>
                    <a:pt x="0" y="2472"/>
                  </a:lnTo>
                  <a:lnTo>
                    <a:pt x="26" y="2574"/>
                  </a:lnTo>
                  <a:lnTo>
                    <a:pt x="77" y="2651"/>
                  </a:lnTo>
                  <a:lnTo>
                    <a:pt x="179" y="2702"/>
                  </a:lnTo>
                  <a:lnTo>
                    <a:pt x="255" y="2727"/>
                  </a:lnTo>
                  <a:lnTo>
                    <a:pt x="357" y="2702"/>
                  </a:lnTo>
                  <a:lnTo>
                    <a:pt x="433" y="2651"/>
                  </a:lnTo>
                  <a:lnTo>
                    <a:pt x="510" y="2574"/>
                  </a:lnTo>
                  <a:lnTo>
                    <a:pt x="510" y="2472"/>
                  </a:lnTo>
                  <a:lnTo>
                    <a:pt x="510" y="1606"/>
                  </a:lnTo>
                  <a:lnTo>
                    <a:pt x="1122" y="1606"/>
                  </a:lnTo>
                  <a:lnTo>
                    <a:pt x="1122" y="2472"/>
                  </a:lnTo>
                  <a:lnTo>
                    <a:pt x="1147" y="2574"/>
                  </a:lnTo>
                  <a:lnTo>
                    <a:pt x="1198" y="2651"/>
                  </a:lnTo>
                  <a:lnTo>
                    <a:pt x="1274" y="2702"/>
                  </a:lnTo>
                  <a:lnTo>
                    <a:pt x="1376" y="2727"/>
                  </a:lnTo>
                  <a:lnTo>
                    <a:pt x="1478" y="2702"/>
                  </a:lnTo>
                  <a:lnTo>
                    <a:pt x="1555" y="2651"/>
                  </a:lnTo>
                  <a:lnTo>
                    <a:pt x="1606" y="2574"/>
                  </a:lnTo>
                  <a:lnTo>
                    <a:pt x="1631" y="2472"/>
                  </a:lnTo>
                  <a:lnTo>
                    <a:pt x="1631" y="790"/>
                  </a:lnTo>
                  <a:lnTo>
                    <a:pt x="1606" y="637"/>
                  </a:lnTo>
                  <a:lnTo>
                    <a:pt x="1555" y="484"/>
                  </a:lnTo>
                  <a:lnTo>
                    <a:pt x="1478" y="357"/>
                  </a:lnTo>
                  <a:lnTo>
                    <a:pt x="1402" y="229"/>
                  </a:lnTo>
                  <a:lnTo>
                    <a:pt x="1274" y="127"/>
                  </a:lnTo>
                  <a:lnTo>
                    <a:pt x="1122" y="51"/>
                  </a:lnTo>
                  <a:lnTo>
                    <a:pt x="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4"/>
            <p:cNvSpPr/>
            <p:nvPr/>
          </p:nvSpPr>
          <p:spPr>
            <a:xfrm>
              <a:off x="452200" y="2127625"/>
              <a:ext cx="40150" cy="68200"/>
            </a:xfrm>
            <a:custGeom>
              <a:rect b="b" l="l" r="r" t="t"/>
              <a:pathLst>
                <a:path extrusionOk="0" h="2728" w="1606">
                  <a:moveTo>
                    <a:pt x="816" y="510"/>
                  </a:moveTo>
                  <a:lnTo>
                    <a:pt x="918" y="535"/>
                  </a:lnTo>
                  <a:lnTo>
                    <a:pt x="1020" y="612"/>
                  </a:lnTo>
                  <a:lnTo>
                    <a:pt x="1071" y="688"/>
                  </a:lnTo>
                  <a:lnTo>
                    <a:pt x="1096" y="816"/>
                  </a:lnTo>
                  <a:lnTo>
                    <a:pt x="1071" y="943"/>
                  </a:lnTo>
                  <a:lnTo>
                    <a:pt x="1020" y="1020"/>
                  </a:lnTo>
                  <a:lnTo>
                    <a:pt x="918" y="1096"/>
                  </a:lnTo>
                  <a:lnTo>
                    <a:pt x="816" y="1122"/>
                  </a:lnTo>
                  <a:lnTo>
                    <a:pt x="510" y="1122"/>
                  </a:lnTo>
                  <a:lnTo>
                    <a:pt x="510" y="510"/>
                  </a:lnTo>
                  <a:close/>
                  <a:moveTo>
                    <a:pt x="816" y="1631"/>
                  </a:moveTo>
                  <a:lnTo>
                    <a:pt x="918" y="1657"/>
                  </a:lnTo>
                  <a:lnTo>
                    <a:pt x="1020" y="1708"/>
                  </a:lnTo>
                  <a:lnTo>
                    <a:pt x="1071" y="1810"/>
                  </a:lnTo>
                  <a:lnTo>
                    <a:pt x="1096" y="1937"/>
                  </a:lnTo>
                  <a:lnTo>
                    <a:pt x="1071" y="2039"/>
                  </a:lnTo>
                  <a:lnTo>
                    <a:pt x="1020" y="2141"/>
                  </a:lnTo>
                  <a:lnTo>
                    <a:pt x="918" y="2192"/>
                  </a:lnTo>
                  <a:lnTo>
                    <a:pt x="816" y="2218"/>
                  </a:lnTo>
                  <a:lnTo>
                    <a:pt x="510" y="2218"/>
                  </a:lnTo>
                  <a:lnTo>
                    <a:pt x="510" y="1631"/>
                  </a:lnTo>
                  <a:close/>
                  <a:moveTo>
                    <a:pt x="255" y="0"/>
                  </a:moveTo>
                  <a:lnTo>
                    <a:pt x="153" y="26"/>
                  </a:lnTo>
                  <a:lnTo>
                    <a:pt x="77" y="77"/>
                  </a:lnTo>
                  <a:lnTo>
                    <a:pt x="26" y="153"/>
                  </a:lnTo>
                  <a:lnTo>
                    <a:pt x="0" y="255"/>
                  </a:lnTo>
                  <a:lnTo>
                    <a:pt x="0" y="2472"/>
                  </a:lnTo>
                  <a:lnTo>
                    <a:pt x="26" y="2574"/>
                  </a:lnTo>
                  <a:lnTo>
                    <a:pt x="77" y="2651"/>
                  </a:lnTo>
                  <a:lnTo>
                    <a:pt x="153" y="2702"/>
                  </a:lnTo>
                  <a:lnTo>
                    <a:pt x="255" y="2727"/>
                  </a:lnTo>
                  <a:lnTo>
                    <a:pt x="969" y="2727"/>
                  </a:lnTo>
                  <a:lnTo>
                    <a:pt x="1122" y="2676"/>
                  </a:lnTo>
                  <a:lnTo>
                    <a:pt x="1249" y="2600"/>
                  </a:lnTo>
                  <a:lnTo>
                    <a:pt x="1377" y="2498"/>
                  </a:lnTo>
                  <a:lnTo>
                    <a:pt x="1479" y="2370"/>
                  </a:lnTo>
                  <a:lnTo>
                    <a:pt x="1555" y="2243"/>
                  </a:lnTo>
                  <a:lnTo>
                    <a:pt x="1606" y="2090"/>
                  </a:lnTo>
                  <a:lnTo>
                    <a:pt x="1606" y="1937"/>
                  </a:lnTo>
                  <a:lnTo>
                    <a:pt x="1606" y="1759"/>
                  </a:lnTo>
                  <a:lnTo>
                    <a:pt x="1555" y="1631"/>
                  </a:lnTo>
                  <a:lnTo>
                    <a:pt x="1479" y="1478"/>
                  </a:lnTo>
                  <a:lnTo>
                    <a:pt x="1402" y="1376"/>
                  </a:lnTo>
                  <a:lnTo>
                    <a:pt x="1479" y="1249"/>
                  </a:lnTo>
                  <a:lnTo>
                    <a:pt x="1555" y="1122"/>
                  </a:lnTo>
                  <a:lnTo>
                    <a:pt x="1606" y="969"/>
                  </a:lnTo>
                  <a:lnTo>
                    <a:pt x="1606" y="816"/>
                  </a:lnTo>
                  <a:lnTo>
                    <a:pt x="1606" y="663"/>
                  </a:lnTo>
                  <a:lnTo>
                    <a:pt x="1555" y="510"/>
                  </a:lnTo>
                  <a:lnTo>
                    <a:pt x="1479" y="357"/>
                  </a:lnTo>
                  <a:lnTo>
                    <a:pt x="1377" y="255"/>
                  </a:lnTo>
                  <a:lnTo>
                    <a:pt x="1249" y="153"/>
                  </a:lnTo>
                  <a:lnTo>
                    <a:pt x="1122" y="77"/>
                  </a:lnTo>
                  <a:lnTo>
                    <a:pt x="969" y="26"/>
                  </a:lnTo>
                  <a:lnTo>
                    <a:pt x="8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4"/>
            <p:cNvSpPr/>
            <p:nvPr/>
          </p:nvSpPr>
          <p:spPr>
            <a:xfrm>
              <a:off x="580275" y="1965150"/>
              <a:ext cx="40800" cy="68200"/>
            </a:xfrm>
            <a:custGeom>
              <a:rect b="b" l="l" r="r" t="t"/>
              <a:pathLst>
                <a:path extrusionOk="0" h="2728" w="1632">
                  <a:moveTo>
                    <a:pt x="816" y="0"/>
                  </a:moveTo>
                  <a:lnTo>
                    <a:pt x="663" y="26"/>
                  </a:lnTo>
                  <a:lnTo>
                    <a:pt x="510" y="77"/>
                  </a:lnTo>
                  <a:lnTo>
                    <a:pt x="357" y="153"/>
                  </a:lnTo>
                  <a:lnTo>
                    <a:pt x="229" y="255"/>
                  </a:lnTo>
                  <a:lnTo>
                    <a:pt x="153" y="357"/>
                  </a:lnTo>
                  <a:lnTo>
                    <a:pt x="76" y="510"/>
                  </a:lnTo>
                  <a:lnTo>
                    <a:pt x="26" y="663"/>
                  </a:lnTo>
                  <a:lnTo>
                    <a:pt x="0" y="816"/>
                  </a:lnTo>
                  <a:lnTo>
                    <a:pt x="0" y="1912"/>
                  </a:lnTo>
                  <a:lnTo>
                    <a:pt x="26" y="2090"/>
                  </a:lnTo>
                  <a:lnTo>
                    <a:pt x="76" y="2243"/>
                  </a:lnTo>
                  <a:lnTo>
                    <a:pt x="153" y="2370"/>
                  </a:lnTo>
                  <a:lnTo>
                    <a:pt x="229" y="2498"/>
                  </a:lnTo>
                  <a:lnTo>
                    <a:pt x="357" y="2600"/>
                  </a:lnTo>
                  <a:lnTo>
                    <a:pt x="510" y="2676"/>
                  </a:lnTo>
                  <a:lnTo>
                    <a:pt x="663" y="2702"/>
                  </a:lnTo>
                  <a:lnTo>
                    <a:pt x="816" y="2727"/>
                  </a:lnTo>
                  <a:lnTo>
                    <a:pt x="969" y="2702"/>
                  </a:lnTo>
                  <a:lnTo>
                    <a:pt x="1121" y="2676"/>
                  </a:lnTo>
                  <a:lnTo>
                    <a:pt x="1274" y="2600"/>
                  </a:lnTo>
                  <a:lnTo>
                    <a:pt x="1376" y="2498"/>
                  </a:lnTo>
                  <a:lnTo>
                    <a:pt x="1478" y="2370"/>
                  </a:lnTo>
                  <a:lnTo>
                    <a:pt x="1555" y="2243"/>
                  </a:lnTo>
                  <a:lnTo>
                    <a:pt x="1606" y="2090"/>
                  </a:lnTo>
                  <a:lnTo>
                    <a:pt x="1631" y="1912"/>
                  </a:lnTo>
                  <a:lnTo>
                    <a:pt x="1606" y="1835"/>
                  </a:lnTo>
                  <a:lnTo>
                    <a:pt x="1555" y="1733"/>
                  </a:lnTo>
                  <a:lnTo>
                    <a:pt x="1478" y="1682"/>
                  </a:lnTo>
                  <a:lnTo>
                    <a:pt x="1376" y="1657"/>
                  </a:lnTo>
                  <a:lnTo>
                    <a:pt x="1274" y="1682"/>
                  </a:lnTo>
                  <a:lnTo>
                    <a:pt x="1198" y="1733"/>
                  </a:lnTo>
                  <a:lnTo>
                    <a:pt x="1121" y="1835"/>
                  </a:lnTo>
                  <a:lnTo>
                    <a:pt x="1121" y="1912"/>
                  </a:lnTo>
                  <a:lnTo>
                    <a:pt x="1096" y="2039"/>
                  </a:lnTo>
                  <a:lnTo>
                    <a:pt x="1019" y="2141"/>
                  </a:lnTo>
                  <a:lnTo>
                    <a:pt x="918" y="2192"/>
                  </a:lnTo>
                  <a:lnTo>
                    <a:pt x="816" y="2218"/>
                  </a:lnTo>
                  <a:lnTo>
                    <a:pt x="688" y="2192"/>
                  </a:lnTo>
                  <a:lnTo>
                    <a:pt x="612" y="2141"/>
                  </a:lnTo>
                  <a:lnTo>
                    <a:pt x="535" y="2039"/>
                  </a:lnTo>
                  <a:lnTo>
                    <a:pt x="510" y="1912"/>
                  </a:lnTo>
                  <a:lnTo>
                    <a:pt x="510" y="816"/>
                  </a:lnTo>
                  <a:lnTo>
                    <a:pt x="535" y="688"/>
                  </a:lnTo>
                  <a:lnTo>
                    <a:pt x="612" y="612"/>
                  </a:lnTo>
                  <a:lnTo>
                    <a:pt x="688" y="535"/>
                  </a:lnTo>
                  <a:lnTo>
                    <a:pt x="816" y="510"/>
                  </a:lnTo>
                  <a:lnTo>
                    <a:pt x="918" y="535"/>
                  </a:lnTo>
                  <a:lnTo>
                    <a:pt x="1019" y="612"/>
                  </a:lnTo>
                  <a:lnTo>
                    <a:pt x="1096" y="688"/>
                  </a:lnTo>
                  <a:lnTo>
                    <a:pt x="1121" y="816"/>
                  </a:lnTo>
                  <a:lnTo>
                    <a:pt x="1121" y="918"/>
                  </a:lnTo>
                  <a:lnTo>
                    <a:pt x="1198" y="994"/>
                  </a:lnTo>
                  <a:lnTo>
                    <a:pt x="1274" y="1045"/>
                  </a:lnTo>
                  <a:lnTo>
                    <a:pt x="1376" y="1071"/>
                  </a:lnTo>
                  <a:lnTo>
                    <a:pt x="1478" y="1045"/>
                  </a:lnTo>
                  <a:lnTo>
                    <a:pt x="1555" y="994"/>
                  </a:lnTo>
                  <a:lnTo>
                    <a:pt x="1606" y="918"/>
                  </a:lnTo>
                  <a:lnTo>
                    <a:pt x="1631" y="816"/>
                  </a:lnTo>
                  <a:lnTo>
                    <a:pt x="1606" y="663"/>
                  </a:lnTo>
                  <a:lnTo>
                    <a:pt x="1555" y="510"/>
                  </a:lnTo>
                  <a:lnTo>
                    <a:pt x="1478" y="357"/>
                  </a:lnTo>
                  <a:lnTo>
                    <a:pt x="1376" y="255"/>
                  </a:lnTo>
                  <a:lnTo>
                    <a:pt x="1274" y="153"/>
                  </a:lnTo>
                  <a:lnTo>
                    <a:pt x="1121" y="77"/>
                  </a:lnTo>
                  <a:lnTo>
                    <a:pt x="969" y="26"/>
                  </a:lnTo>
                  <a:lnTo>
                    <a:pt x="8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54"/>
          <p:cNvGrpSpPr/>
          <p:nvPr/>
        </p:nvGrpSpPr>
        <p:grpSpPr>
          <a:xfrm>
            <a:off x="4360425" y="1419288"/>
            <a:ext cx="359375" cy="433275"/>
            <a:chOff x="1021175" y="1961325"/>
            <a:chExt cx="359375" cy="433275"/>
          </a:xfrm>
        </p:grpSpPr>
        <p:sp>
          <p:nvSpPr>
            <p:cNvPr id="698" name="Google Shape;698;p54"/>
            <p:cNvSpPr/>
            <p:nvPr/>
          </p:nvSpPr>
          <p:spPr>
            <a:xfrm>
              <a:off x="1202125" y="1961325"/>
              <a:ext cx="164400" cy="89850"/>
            </a:xfrm>
            <a:custGeom>
              <a:rect b="b" l="l" r="r" t="t"/>
              <a:pathLst>
                <a:path extrusionOk="0" h="3594" w="6576">
                  <a:moveTo>
                    <a:pt x="153" y="0"/>
                  </a:moveTo>
                  <a:lnTo>
                    <a:pt x="77" y="77"/>
                  </a:lnTo>
                  <a:lnTo>
                    <a:pt x="26" y="153"/>
                  </a:lnTo>
                  <a:lnTo>
                    <a:pt x="0" y="255"/>
                  </a:lnTo>
                  <a:lnTo>
                    <a:pt x="26" y="332"/>
                  </a:lnTo>
                  <a:lnTo>
                    <a:pt x="77" y="434"/>
                  </a:lnTo>
                  <a:lnTo>
                    <a:pt x="153" y="485"/>
                  </a:lnTo>
                  <a:lnTo>
                    <a:pt x="255" y="510"/>
                  </a:lnTo>
                  <a:lnTo>
                    <a:pt x="6066" y="510"/>
                  </a:lnTo>
                  <a:lnTo>
                    <a:pt x="6066" y="1912"/>
                  </a:lnTo>
                  <a:lnTo>
                    <a:pt x="3008" y="1912"/>
                  </a:lnTo>
                  <a:lnTo>
                    <a:pt x="2906" y="1937"/>
                  </a:lnTo>
                  <a:lnTo>
                    <a:pt x="2829" y="1988"/>
                  </a:lnTo>
                  <a:lnTo>
                    <a:pt x="2778" y="2065"/>
                  </a:lnTo>
                  <a:lnTo>
                    <a:pt x="2753" y="2167"/>
                  </a:lnTo>
                  <a:lnTo>
                    <a:pt x="2753" y="3339"/>
                  </a:lnTo>
                  <a:lnTo>
                    <a:pt x="2778" y="3441"/>
                  </a:lnTo>
                  <a:lnTo>
                    <a:pt x="2829" y="3517"/>
                  </a:lnTo>
                  <a:lnTo>
                    <a:pt x="2906" y="3594"/>
                  </a:lnTo>
                  <a:lnTo>
                    <a:pt x="3110" y="3594"/>
                  </a:lnTo>
                  <a:lnTo>
                    <a:pt x="3186" y="3517"/>
                  </a:lnTo>
                  <a:lnTo>
                    <a:pt x="3237" y="3441"/>
                  </a:lnTo>
                  <a:lnTo>
                    <a:pt x="3263" y="3339"/>
                  </a:lnTo>
                  <a:lnTo>
                    <a:pt x="3263" y="2422"/>
                  </a:lnTo>
                  <a:lnTo>
                    <a:pt x="6321" y="2422"/>
                  </a:lnTo>
                  <a:lnTo>
                    <a:pt x="6423" y="2396"/>
                  </a:lnTo>
                  <a:lnTo>
                    <a:pt x="6499" y="2345"/>
                  </a:lnTo>
                  <a:lnTo>
                    <a:pt x="6576" y="2269"/>
                  </a:lnTo>
                  <a:lnTo>
                    <a:pt x="6576" y="2167"/>
                  </a:lnTo>
                  <a:lnTo>
                    <a:pt x="6576" y="255"/>
                  </a:lnTo>
                  <a:lnTo>
                    <a:pt x="6576" y="153"/>
                  </a:lnTo>
                  <a:lnTo>
                    <a:pt x="6499" y="77"/>
                  </a:lnTo>
                  <a:lnTo>
                    <a:pt x="64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4"/>
            <p:cNvSpPr/>
            <p:nvPr/>
          </p:nvSpPr>
          <p:spPr>
            <a:xfrm>
              <a:off x="1270925" y="2068375"/>
              <a:ext cx="101975" cy="117250"/>
            </a:xfrm>
            <a:custGeom>
              <a:rect b="b" l="l" r="r" t="t"/>
              <a:pathLst>
                <a:path extrusionOk="0" h="4690" w="4079">
                  <a:moveTo>
                    <a:pt x="256" y="0"/>
                  </a:moveTo>
                  <a:lnTo>
                    <a:pt x="154" y="26"/>
                  </a:lnTo>
                  <a:lnTo>
                    <a:pt x="77" y="76"/>
                  </a:lnTo>
                  <a:lnTo>
                    <a:pt x="26" y="153"/>
                  </a:lnTo>
                  <a:lnTo>
                    <a:pt x="1" y="255"/>
                  </a:lnTo>
                  <a:lnTo>
                    <a:pt x="1" y="3619"/>
                  </a:lnTo>
                  <a:lnTo>
                    <a:pt x="26" y="3848"/>
                  </a:lnTo>
                  <a:lnTo>
                    <a:pt x="103" y="4052"/>
                  </a:lnTo>
                  <a:lnTo>
                    <a:pt x="179" y="4231"/>
                  </a:lnTo>
                  <a:lnTo>
                    <a:pt x="332" y="4384"/>
                  </a:lnTo>
                  <a:lnTo>
                    <a:pt x="485" y="4511"/>
                  </a:lnTo>
                  <a:lnTo>
                    <a:pt x="664" y="4613"/>
                  </a:lnTo>
                  <a:lnTo>
                    <a:pt x="867" y="4689"/>
                  </a:lnTo>
                  <a:lnTo>
                    <a:pt x="1301" y="4689"/>
                  </a:lnTo>
                  <a:lnTo>
                    <a:pt x="1505" y="4613"/>
                  </a:lnTo>
                  <a:lnTo>
                    <a:pt x="1683" y="4511"/>
                  </a:lnTo>
                  <a:lnTo>
                    <a:pt x="1836" y="4384"/>
                  </a:lnTo>
                  <a:lnTo>
                    <a:pt x="1963" y="4231"/>
                  </a:lnTo>
                  <a:lnTo>
                    <a:pt x="2065" y="4052"/>
                  </a:lnTo>
                  <a:lnTo>
                    <a:pt x="2142" y="3848"/>
                  </a:lnTo>
                  <a:lnTo>
                    <a:pt x="2167" y="3619"/>
                  </a:lnTo>
                  <a:lnTo>
                    <a:pt x="2167" y="2727"/>
                  </a:lnTo>
                  <a:lnTo>
                    <a:pt x="3569" y="2727"/>
                  </a:lnTo>
                  <a:lnTo>
                    <a:pt x="3569" y="2905"/>
                  </a:lnTo>
                  <a:lnTo>
                    <a:pt x="3594" y="3007"/>
                  </a:lnTo>
                  <a:lnTo>
                    <a:pt x="3645" y="3084"/>
                  </a:lnTo>
                  <a:lnTo>
                    <a:pt x="3722" y="3135"/>
                  </a:lnTo>
                  <a:lnTo>
                    <a:pt x="3824" y="3160"/>
                  </a:lnTo>
                  <a:lnTo>
                    <a:pt x="3926" y="3135"/>
                  </a:lnTo>
                  <a:lnTo>
                    <a:pt x="4002" y="3084"/>
                  </a:lnTo>
                  <a:lnTo>
                    <a:pt x="4053" y="3007"/>
                  </a:lnTo>
                  <a:lnTo>
                    <a:pt x="4079" y="2905"/>
                  </a:lnTo>
                  <a:lnTo>
                    <a:pt x="4079" y="2472"/>
                  </a:lnTo>
                  <a:lnTo>
                    <a:pt x="4053" y="2370"/>
                  </a:lnTo>
                  <a:lnTo>
                    <a:pt x="4002" y="2294"/>
                  </a:lnTo>
                  <a:lnTo>
                    <a:pt x="3926" y="2217"/>
                  </a:lnTo>
                  <a:lnTo>
                    <a:pt x="1810" y="2217"/>
                  </a:lnTo>
                  <a:lnTo>
                    <a:pt x="1734" y="2294"/>
                  </a:lnTo>
                  <a:lnTo>
                    <a:pt x="1658" y="2370"/>
                  </a:lnTo>
                  <a:lnTo>
                    <a:pt x="1658" y="2472"/>
                  </a:lnTo>
                  <a:lnTo>
                    <a:pt x="1658" y="3619"/>
                  </a:lnTo>
                  <a:lnTo>
                    <a:pt x="1632" y="3746"/>
                  </a:lnTo>
                  <a:lnTo>
                    <a:pt x="1607" y="3848"/>
                  </a:lnTo>
                  <a:lnTo>
                    <a:pt x="1556" y="3950"/>
                  </a:lnTo>
                  <a:lnTo>
                    <a:pt x="1479" y="4027"/>
                  </a:lnTo>
                  <a:lnTo>
                    <a:pt x="1403" y="4103"/>
                  </a:lnTo>
                  <a:lnTo>
                    <a:pt x="1301" y="4154"/>
                  </a:lnTo>
                  <a:lnTo>
                    <a:pt x="1199" y="4180"/>
                  </a:lnTo>
                  <a:lnTo>
                    <a:pt x="969" y="4180"/>
                  </a:lnTo>
                  <a:lnTo>
                    <a:pt x="867" y="4154"/>
                  </a:lnTo>
                  <a:lnTo>
                    <a:pt x="766" y="4103"/>
                  </a:lnTo>
                  <a:lnTo>
                    <a:pt x="689" y="4027"/>
                  </a:lnTo>
                  <a:lnTo>
                    <a:pt x="613" y="3950"/>
                  </a:lnTo>
                  <a:lnTo>
                    <a:pt x="562" y="3848"/>
                  </a:lnTo>
                  <a:lnTo>
                    <a:pt x="536" y="3746"/>
                  </a:lnTo>
                  <a:lnTo>
                    <a:pt x="511" y="3619"/>
                  </a:lnTo>
                  <a:lnTo>
                    <a:pt x="511" y="255"/>
                  </a:lnTo>
                  <a:lnTo>
                    <a:pt x="485" y="153"/>
                  </a:lnTo>
                  <a:lnTo>
                    <a:pt x="434" y="76"/>
                  </a:lnTo>
                  <a:lnTo>
                    <a:pt x="358" y="26"/>
                  </a:lnTo>
                  <a:lnTo>
                    <a:pt x="2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4"/>
            <p:cNvSpPr/>
            <p:nvPr/>
          </p:nvSpPr>
          <p:spPr>
            <a:xfrm>
              <a:off x="1021175" y="1961325"/>
              <a:ext cx="350450" cy="272725"/>
            </a:xfrm>
            <a:custGeom>
              <a:rect b="b" l="l" r="r" t="t"/>
              <a:pathLst>
                <a:path extrusionOk="0" h="10909" w="14018">
                  <a:moveTo>
                    <a:pt x="4741" y="0"/>
                  </a:moveTo>
                  <a:lnTo>
                    <a:pt x="4231" y="26"/>
                  </a:lnTo>
                  <a:lnTo>
                    <a:pt x="3721" y="102"/>
                  </a:lnTo>
                  <a:lnTo>
                    <a:pt x="3237" y="230"/>
                  </a:lnTo>
                  <a:lnTo>
                    <a:pt x="2778" y="434"/>
                  </a:lnTo>
                  <a:lnTo>
                    <a:pt x="2320" y="663"/>
                  </a:lnTo>
                  <a:lnTo>
                    <a:pt x="1912" y="943"/>
                  </a:lnTo>
                  <a:lnTo>
                    <a:pt x="1530" y="1275"/>
                  </a:lnTo>
                  <a:lnTo>
                    <a:pt x="1173" y="1631"/>
                  </a:lnTo>
                  <a:lnTo>
                    <a:pt x="51" y="2982"/>
                  </a:lnTo>
                  <a:lnTo>
                    <a:pt x="0" y="3084"/>
                  </a:lnTo>
                  <a:lnTo>
                    <a:pt x="0" y="3186"/>
                  </a:lnTo>
                  <a:lnTo>
                    <a:pt x="26" y="3263"/>
                  </a:lnTo>
                  <a:lnTo>
                    <a:pt x="77" y="3339"/>
                  </a:lnTo>
                  <a:lnTo>
                    <a:pt x="1555" y="4588"/>
                  </a:lnTo>
                  <a:lnTo>
                    <a:pt x="1632" y="4639"/>
                  </a:lnTo>
                  <a:lnTo>
                    <a:pt x="1733" y="4639"/>
                  </a:lnTo>
                  <a:lnTo>
                    <a:pt x="1835" y="4613"/>
                  </a:lnTo>
                  <a:lnTo>
                    <a:pt x="1912" y="4537"/>
                  </a:lnTo>
                  <a:lnTo>
                    <a:pt x="3033" y="3212"/>
                  </a:lnTo>
                  <a:lnTo>
                    <a:pt x="3186" y="3059"/>
                  </a:lnTo>
                  <a:lnTo>
                    <a:pt x="3339" y="2906"/>
                  </a:lnTo>
                  <a:lnTo>
                    <a:pt x="3492" y="2804"/>
                  </a:lnTo>
                  <a:lnTo>
                    <a:pt x="3670" y="2702"/>
                  </a:lnTo>
                  <a:lnTo>
                    <a:pt x="3849" y="2600"/>
                  </a:lnTo>
                  <a:lnTo>
                    <a:pt x="4027" y="2523"/>
                  </a:lnTo>
                  <a:lnTo>
                    <a:pt x="4231" y="2473"/>
                  </a:lnTo>
                  <a:lnTo>
                    <a:pt x="4409" y="2447"/>
                  </a:lnTo>
                  <a:lnTo>
                    <a:pt x="4409" y="3288"/>
                  </a:lnTo>
                  <a:lnTo>
                    <a:pt x="4384" y="4002"/>
                  </a:lnTo>
                  <a:lnTo>
                    <a:pt x="4308" y="4715"/>
                  </a:lnTo>
                  <a:lnTo>
                    <a:pt x="4155" y="5429"/>
                  </a:lnTo>
                  <a:lnTo>
                    <a:pt x="3951" y="6092"/>
                  </a:lnTo>
                  <a:lnTo>
                    <a:pt x="3696" y="6780"/>
                  </a:lnTo>
                  <a:lnTo>
                    <a:pt x="3390" y="7417"/>
                  </a:lnTo>
                  <a:lnTo>
                    <a:pt x="3033" y="8028"/>
                  </a:lnTo>
                  <a:lnTo>
                    <a:pt x="2600" y="8615"/>
                  </a:lnTo>
                  <a:lnTo>
                    <a:pt x="2065" y="9328"/>
                  </a:lnTo>
                  <a:lnTo>
                    <a:pt x="2039" y="9405"/>
                  </a:lnTo>
                  <a:lnTo>
                    <a:pt x="2014" y="9507"/>
                  </a:lnTo>
                  <a:lnTo>
                    <a:pt x="2065" y="9609"/>
                  </a:lnTo>
                  <a:lnTo>
                    <a:pt x="2116" y="9685"/>
                  </a:lnTo>
                  <a:lnTo>
                    <a:pt x="3645" y="10857"/>
                  </a:lnTo>
                  <a:lnTo>
                    <a:pt x="3721" y="10883"/>
                  </a:lnTo>
                  <a:lnTo>
                    <a:pt x="3798" y="10908"/>
                  </a:lnTo>
                  <a:lnTo>
                    <a:pt x="3823" y="10908"/>
                  </a:lnTo>
                  <a:lnTo>
                    <a:pt x="3925" y="10857"/>
                  </a:lnTo>
                  <a:lnTo>
                    <a:pt x="4002" y="10806"/>
                  </a:lnTo>
                  <a:lnTo>
                    <a:pt x="4537" y="10093"/>
                  </a:lnTo>
                  <a:lnTo>
                    <a:pt x="4792" y="9736"/>
                  </a:lnTo>
                  <a:lnTo>
                    <a:pt x="5047" y="9354"/>
                  </a:lnTo>
                  <a:lnTo>
                    <a:pt x="5302" y="8971"/>
                  </a:lnTo>
                  <a:lnTo>
                    <a:pt x="5531" y="8564"/>
                  </a:lnTo>
                  <a:lnTo>
                    <a:pt x="5735" y="8156"/>
                  </a:lnTo>
                  <a:lnTo>
                    <a:pt x="5913" y="7748"/>
                  </a:lnTo>
                  <a:lnTo>
                    <a:pt x="6092" y="7315"/>
                  </a:lnTo>
                  <a:lnTo>
                    <a:pt x="6244" y="6882"/>
                  </a:lnTo>
                  <a:lnTo>
                    <a:pt x="6397" y="6448"/>
                  </a:lnTo>
                  <a:lnTo>
                    <a:pt x="6499" y="6015"/>
                  </a:lnTo>
                  <a:lnTo>
                    <a:pt x="6601" y="5556"/>
                  </a:lnTo>
                  <a:lnTo>
                    <a:pt x="6703" y="5123"/>
                  </a:lnTo>
                  <a:lnTo>
                    <a:pt x="6754" y="4664"/>
                  </a:lnTo>
                  <a:lnTo>
                    <a:pt x="6805" y="4206"/>
                  </a:lnTo>
                  <a:lnTo>
                    <a:pt x="6831" y="3747"/>
                  </a:lnTo>
                  <a:lnTo>
                    <a:pt x="6856" y="3288"/>
                  </a:lnTo>
                  <a:lnTo>
                    <a:pt x="6856" y="2422"/>
                  </a:lnTo>
                  <a:lnTo>
                    <a:pt x="8079" y="2422"/>
                  </a:lnTo>
                  <a:lnTo>
                    <a:pt x="8079" y="7901"/>
                  </a:lnTo>
                  <a:lnTo>
                    <a:pt x="8105" y="8207"/>
                  </a:lnTo>
                  <a:lnTo>
                    <a:pt x="8130" y="8513"/>
                  </a:lnTo>
                  <a:lnTo>
                    <a:pt x="8207" y="8793"/>
                  </a:lnTo>
                  <a:lnTo>
                    <a:pt x="8309" y="9073"/>
                  </a:lnTo>
                  <a:lnTo>
                    <a:pt x="8436" y="9328"/>
                  </a:lnTo>
                  <a:lnTo>
                    <a:pt x="8589" y="9583"/>
                  </a:lnTo>
                  <a:lnTo>
                    <a:pt x="8768" y="9813"/>
                  </a:lnTo>
                  <a:lnTo>
                    <a:pt x="8946" y="10016"/>
                  </a:lnTo>
                  <a:lnTo>
                    <a:pt x="9175" y="10220"/>
                  </a:lnTo>
                  <a:lnTo>
                    <a:pt x="9405" y="10373"/>
                  </a:lnTo>
                  <a:lnTo>
                    <a:pt x="9660" y="10526"/>
                  </a:lnTo>
                  <a:lnTo>
                    <a:pt x="9914" y="10654"/>
                  </a:lnTo>
                  <a:lnTo>
                    <a:pt x="10195" y="10755"/>
                  </a:lnTo>
                  <a:lnTo>
                    <a:pt x="10475" y="10832"/>
                  </a:lnTo>
                  <a:lnTo>
                    <a:pt x="10756" y="10883"/>
                  </a:lnTo>
                  <a:lnTo>
                    <a:pt x="11061" y="10908"/>
                  </a:lnTo>
                  <a:lnTo>
                    <a:pt x="11342" y="10883"/>
                  </a:lnTo>
                  <a:lnTo>
                    <a:pt x="11597" y="10857"/>
                  </a:lnTo>
                  <a:lnTo>
                    <a:pt x="11851" y="10781"/>
                  </a:lnTo>
                  <a:lnTo>
                    <a:pt x="12106" y="10705"/>
                  </a:lnTo>
                  <a:lnTo>
                    <a:pt x="12361" y="10603"/>
                  </a:lnTo>
                  <a:lnTo>
                    <a:pt x="12591" y="10501"/>
                  </a:lnTo>
                  <a:lnTo>
                    <a:pt x="12794" y="10348"/>
                  </a:lnTo>
                  <a:lnTo>
                    <a:pt x="12998" y="10195"/>
                  </a:lnTo>
                  <a:lnTo>
                    <a:pt x="13177" y="10016"/>
                  </a:lnTo>
                  <a:lnTo>
                    <a:pt x="13355" y="9838"/>
                  </a:lnTo>
                  <a:lnTo>
                    <a:pt x="13508" y="9634"/>
                  </a:lnTo>
                  <a:lnTo>
                    <a:pt x="13661" y="9405"/>
                  </a:lnTo>
                  <a:lnTo>
                    <a:pt x="13788" y="9175"/>
                  </a:lnTo>
                  <a:lnTo>
                    <a:pt x="13890" y="8946"/>
                  </a:lnTo>
                  <a:lnTo>
                    <a:pt x="13967" y="8691"/>
                  </a:lnTo>
                  <a:lnTo>
                    <a:pt x="14018" y="8411"/>
                  </a:lnTo>
                  <a:lnTo>
                    <a:pt x="14018" y="8309"/>
                  </a:lnTo>
                  <a:lnTo>
                    <a:pt x="13967" y="8232"/>
                  </a:lnTo>
                  <a:lnTo>
                    <a:pt x="13916" y="8156"/>
                  </a:lnTo>
                  <a:lnTo>
                    <a:pt x="13814" y="8130"/>
                  </a:lnTo>
                  <a:lnTo>
                    <a:pt x="13712" y="8130"/>
                  </a:lnTo>
                  <a:lnTo>
                    <a:pt x="13610" y="8181"/>
                  </a:lnTo>
                  <a:lnTo>
                    <a:pt x="13559" y="8232"/>
                  </a:lnTo>
                  <a:lnTo>
                    <a:pt x="13508" y="8334"/>
                  </a:lnTo>
                  <a:lnTo>
                    <a:pt x="13483" y="8564"/>
                  </a:lnTo>
                  <a:lnTo>
                    <a:pt x="13406" y="8768"/>
                  </a:lnTo>
                  <a:lnTo>
                    <a:pt x="13330" y="8971"/>
                  </a:lnTo>
                  <a:lnTo>
                    <a:pt x="13228" y="9150"/>
                  </a:lnTo>
                  <a:lnTo>
                    <a:pt x="13100" y="9328"/>
                  </a:lnTo>
                  <a:lnTo>
                    <a:pt x="12973" y="9507"/>
                  </a:lnTo>
                  <a:lnTo>
                    <a:pt x="12820" y="9660"/>
                  </a:lnTo>
                  <a:lnTo>
                    <a:pt x="12667" y="9813"/>
                  </a:lnTo>
                  <a:lnTo>
                    <a:pt x="12514" y="9940"/>
                  </a:lnTo>
                  <a:lnTo>
                    <a:pt x="12336" y="10042"/>
                  </a:lnTo>
                  <a:lnTo>
                    <a:pt x="12132" y="10144"/>
                  </a:lnTo>
                  <a:lnTo>
                    <a:pt x="11928" y="10246"/>
                  </a:lnTo>
                  <a:lnTo>
                    <a:pt x="11724" y="10297"/>
                  </a:lnTo>
                  <a:lnTo>
                    <a:pt x="11520" y="10348"/>
                  </a:lnTo>
                  <a:lnTo>
                    <a:pt x="11291" y="10373"/>
                  </a:lnTo>
                  <a:lnTo>
                    <a:pt x="11061" y="10399"/>
                  </a:lnTo>
                  <a:lnTo>
                    <a:pt x="10807" y="10373"/>
                  </a:lnTo>
                  <a:lnTo>
                    <a:pt x="10577" y="10348"/>
                  </a:lnTo>
                  <a:lnTo>
                    <a:pt x="10322" y="10271"/>
                  </a:lnTo>
                  <a:lnTo>
                    <a:pt x="10118" y="10195"/>
                  </a:lnTo>
                  <a:lnTo>
                    <a:pt x="9889" y="10093"/>
                  </a:lnTo>
                  <a:lnTo>
                    <a:pt x="9685" y="9965"/>
                  </a:lnTo>
                  <a:lnTo>
                    <a:pt x="9481" y="9813"/>
                  </a:lnTo>
                  <a:lnTo>
                    <a:pt x="9328" y="9660"/>
                  </a:lnTo>
                  <a:lnTo>
                    <a:pt x="9150" y="9481"/>
                  </a:lnTo>
                  <a:lnTo>
                    <a:pt x="9022" y="9303"/>
                  </a:lnTo>
                  <a:lnTo>
                    <a:pt x="8895" y="9099"/>
                  </a:lnTo>
                  <a:lnTo>
                    <a:pt x="8793" y="8870"/>
                  </a:lnTo>
                  <a:lnTo>
                    <a:pt x="8691" y="8640"/>
                  </a:lnTo>
                  <a:lnTo>
                    <a:pt x="8640" y="8411"/>
                  </a:lnTo>
                  <a:lnTo>
                    <a:pt x="8615" y="8156"/>
                  </a:lnTo>
                  <a:lnTo>
                    <a:pt x="8589" y="7901"/>
                  </a:lnTo>
                  <a:lnTo>
                    <a:pt x="8589" y="2167"/>
                  </a:lnTo>
                  <a:lnTo>
                    <a:pt x="8564" y="2065"/>
                  </a:lnTo>
                  <a:lnTo>
                    <a:pt x="8513" y="1988"/>
                  </a:lnTo>
                  <a:lnTo>
                    <a:pt x="8436" y="1937"/>
                  </a:lnTo>
                  <a:lnTo>
                    <a:pt x="8334" y="1912"/>
                  </a:lnTo>
                  <a:lnTo>
                    <a:pt x="6601" y="1912"/>
                  </a:lnTo>
                  <a:lnTo>
                    <a:pt x="6499" y="1937"/>
                  </a:lnTo>
                  <a:lnTo>
                    <a:pt x="6423" y="1988"/>
                  </a:lnTo>
                  <a:lnTo>
                    <a:pt x="6346" y="2065"/>
                  </a:lnTo>
                  <a:lnTo>
                    <a:pt x="6346" y="2167"/>
                  </a:lnTo>
                  <a:lnTo>
                    <a:pt x="6346" y="3288"/>
                  </a:lnTo>
                  <a:lnTo>
                    <a:pt x="6321" y="3721"/>
                  </a:lnTo>
                  <a:lnTo>
                    <a:pt x="6295" y="4155"/>
                  </a:lnTo>
                  <a:lnTo>
                    <a:pt x="6244" y="4588"/>
                  </a:lnTo>
                  <a:lnTo>
                    <a:pt x="6194" y="5021"/>
                  </a:lnTo>
                  <a:lnTo>
                    <a:pt x="6117" y="5454"/>
                  </a:lnTo>
                  <a:lnTo>
                    <a:pt x="6015" y="5888"/>
                  </a:lnTo>
                  <a:lnTo>
                    <a:pt x="5888" y="6295"/>
                  </a:lnTo>
                  <a:lnTo>
                    <a:pt x="5760" y="6729"/>
                  </a:lnTo>
                  <a:lnTo>
                    <a:pt x="5607" y="7136"/>
                  </a:lnTo>
                  <a:lnTo>
                    <a:pt x="5454" y="7544"/>
                  </a:lnTo>
                  <a:lnTo>
                    <a:pt x="5276" y="7927"/>
                  </a:lnTo>
                  <a:lnTo>
                    <a:pt x="5072" y="8309"/>
                  </a:lnTo>
                  <a:lnTo>
                    <a:pt x="4868" y="8691"/>
                  </a:lnTo>
                  <a:lnTo>
                    <a:pt x="4639" y="9073"/>
                  </a:lnTo>
                  <a:lnTo>
                    <a:pt x="4384" y="9430"/>
                  </a:lnTo>
                  <a:lnTo>
                    <a:pt x="4129" y="9787"/>
                  </a:lnTo>
                  <a:lnTo>
                    <a:pt x="3747" y="10297"/>
                  </a:lnTo>
                  <a:lnTo>
                    <a:pt x="2625" y="9430"/>
                  </a:lnTo>
                  <a:lnTo>
                    <a:pt x="3008" y="8920"/>
                  </a:lnTo>
                  <a:lnTo>
                    <a:pt x="3237" y="8615"/>
                  </a:lnTo>
                  <a:lnTo>
                    <a:pt x="3441" y="8309"/>
                  </a:lnTo>
                  <a:lnTo>
                    <a:pt x="3645" y="7978"/>
                  </a:lnTo>
                  <a:lnTo>
                    <a:pt x="3823" y="7646"/>
                  </a:lnTo>
                  <a:lnTo>
                    <a:pt x="4002" y="7315"/>
                  </a:lnTo>
                  <a:lnTo>
                    <a:pt x="4155" y="6984"/>
                  </a:lnTo>
                  <a:lnTo>
                    <a:pt x="4308" y="6627"/>
                  </a:lnTo>
                  <a:lnTo>
                    <a:pt x="4435" y="6270"/>
                  </a:lnTo>
                  <a:lnTo>
                    <a:pt x="4537" y="5913"/>
                  </a:lnTo>
                  <a:lnTo>
                    <a:pt x="4639" y="5531"/>
                  </a:lnTo>
                  <a:lnTo>
                    <a:pt x="4741" y="5174"/>
                  </a:lnTo>
                  <a:lnTo>
                    <a:pt x="4792" y="4792"/>
                  </a:lnTo>
                  <a:lnTo>
                    <a:pt x="4868" y="4435"/>
                  </a:lnTo>
                  <a:lnTo>
                    <a:pt x="4894" y="4053"/>
                  </a:lnTo>
                  <a:lnTo>
                    <a:pt x="4919" y="3670"/>
                  </a:lnTo>
                  <a:lnTo>
                    <a:pt x="4919" y="3288"/>
                  </a:lnTo>
                  <a:lnTo>
                    <a:pt x="4919" y="2167"/>
                  </a:lnTo>
                  <a:lnTo>
                    <a:pt x="4919" y="2065"/>
                  </a:lnTo>
                  <a:lnTo>
                    <a:pt x="4843" y="1988"/>
                  </a:lnTo>
                  <a:lnTo>
                    <a:pt x="4766" y="1937"/>
                  </a:lnTo>
                  <a:lnTo>
                    <a:pt x="4664" y="1912"/>
                  </a:lnTo>
                  <a:lnTo>
                    <a:pt x="4384" y="1937"/>
                  </a:lnTo>
                  <a:lnTo>
                    <a:pt x="4104" y="1988"/>
                  </a:lnTo>
                  <a:lnTo>
                    <a:pt x="3823" y="2065"/>
                  </a:lnTo>
                  <a:lnTo>
                    <a:pt x="3543" y="2167"/>
                  </a:lnTo>
                  <a:lnTo>
                    <a:pt x="3314" y="2320"/>
                  </a:lnTo>
                  <a:lnTo>
                    <a:pt x="3059" y="2473"/>
                  </a:lnTo>
                  <a:lnTo>
                    <a:pt x="2855" y="2651"/>
                  </a:lnTo>
                  <a:lnTo>
                    <a:pt x="2651" y="2880"/>
                  </a:lnTo>
                  <a:lnTo>
                    <a:pt x="1682" y="4027"/>
                  </a:lnTo>
                  <a:lnTo>
                    <a:pt x="612" y="3110"/>
                  </a:lnTo>
                  <a:lnTo>
                    <a:pt x="1581" y="1963"/>
                  </a:lnTo>
                  <a:lnTo>
                    <a:pt x="1886" y="1631"/>
                  </a:lnTo>
                  <a:lnTo>
                    <a:pt x="2218" y="1351"/>
                  </a:lnTo>
                  <a:lnTo>
                    <a:pt x="2600" y="1096"/>
                  </a:lnTo>
                  <a:lnTo>
                    <a:pt x="2982" y="892"/>
                  </a:lnTo>
                  <a:lnTo>
                    <a:pt x="3390" y="714"/>
                  </a:lnTo>
                  <a:lnTo>
                    <a:pt x="3823" y="587"/>
                  </a:lnTo>
                  <a:lnTo>
                    <a:pt x="4282" y="536"/>
                  </a:lnTo>
                  <a:lnTo>
                    <a:pt x="4741" y="510"/>
                  </a:lnTo>
                  <a:lnTo>
                    <a:pt x="6295" y="510"/>
                  </a:lnTo>
                  <a:lnTo>
                    <a:pt x="6397" y="485"/>
                  </a:lnTo>
                  <a:lnTo>
                    <a:pt x="6474" y="434"/>
                  </a:lnTo>
                  <a:lnTo>
                    <a:pt x="6525" y="332"/>
                  </a:lnTo>
                  <a:lnTo>
                    <a:pt x="6550" y="255"/>
                  </a:lnTo>
                  <a:lnTo>
                    <a:pt x="6525" y="153"/>
                  </a:lnTo>
                  <a:lnTo>
                    <a:pt x="6474" y="77"/>
                  </a:lnTo>
                  <a:lnTo>
                    <a:pt x="63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4"/>
            <p:cNvSpPr/>
            <p:nvPr/>
          </p:nvSpPr>
          <p:spPr>
            <a:xfrm>
              <a:off x="1025625" y="2249325"/>
              <a:ext cx="354925" cy="12750"/>
            </a:xfrm>
            <a:custGeom>
              <a:rect b="b" l="l" r="r" t="t"/>
              <a:pathLst>
                <a:path extrusionOk="0" h="510" w="14197">
                  <a:moveTo>
                    <a:pt x="256" y="0"/>
                  </a:moveTo>
                  <a:lnTo>
                    <a:pt x="154" y="26"/>
                  </a:lnTo>
                  <a:lnTo>
                    <a:pt x="77" y="77"/>
                  </a:lnTo>
                  <a:lnTo>
                    <a:pt x="26" y="153"/>
                  </a:lnTo>
                  <a:lnTo>
                    <a:pt x="1" y="255"/>
                  </a:lnTo>
                  <a:lnTo>
                    <a:pt x="26" y="357"/>
                  </a:lnTo>
                  <a:lnTo>
                    <a:pt x="77" y="433"/>
                  </a:lnTo>
                  <a:lnTo>
                    <a:pt x="154" y="484"/>
                  </a:lnTo>
                  <a:lnTo>
                    <a:pt x="256" y="510"/>
                  </a:lnTo>
                  <a:lnTo>
                    <a:pt x="13942" y="510"/>
                  </a:lnTo>
                  <a:lnTo>
                    <a:pt x="14044" y="484"/>
                  </a:lnTo>
                  <a:lnTo>
                    <a:pt x="14120" y="433"/>
                  </a:lnTo>
                  <a:lnTo>
                    <a:pt x="14171" y="357"/>
                  </a:lnTo>
                  <a:lnTo>
                    <a:pt x="14197" y="255"/>
                  </a:lnTo>
                  <a:lnTo>
                    <a:pt x="14171" y="153"/>
                  </a:lnTo>
                  <a:lnTo>
                    <a:pt x="14120" y="77"/>
                  </a:lnTo>
                  <a:lnTo>
                    <a:pt x="14044" y="26"/>
                  </a:lnTo>
                  <a:lnTo>
                    <a:pt x="13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4"/>
            <p:cNvSpPr/>
            <p:nvPr/>
          </p:nvSpPr>
          <p:spPr>
            <a:xfrm>
              <a:off x="1102725" y="2283725"/>
              <a:ext cx="53550" cy="94325"/>
            </a:xfrm>
            <a:custGeom>
              <a:rect b="b" l="l" r="r" t="t"/>
              <a:pathLst>
                <a:path extrusionOk="0" h="3773" w="2142">
                  <a:moveTo>
                    <a:pt x="587" y="0"/>
                  </a:moveTo>
                  <a:lnTo>
                    <a:pt x="434" y="51"/>
                  </a:lnTo>
                  <a:lnTo>
                    <a:pt x="306" y="128"/>
                  </a:lnTo>
                  <a:lnTo>
                    <a:pt x="205" y="204"/>
                  </a:lnTo>
                  <a:lnTo>
                    <a:pt x="128" y="306"/>
                  </a:lnTo>
                  <a:lnTo>
                    <a:pt x="52" y="434"/>
                  </a:lnTo>
                  <a:lnTo>
                    <a:pt x="1" y="586"/>
                  </a:lnTo>
                  <a:lnTo>
                    <a:pt x="1" y="714"/>
                  </a:lnTo>
                  <a:lnTo>
                    <a:pt x="26" y="816"/>
                  </a:lnTo>
                  <a:lnTo>
                    <a:pt x="77" y="918"/>
                  </a:lnTo>
                  <a:lnTo>
                    <a:pt x="154" y="969"/>
                  </a:lnTo>
                  <a:lnTo>
                    <a:pt x="357" y="969"/>
                  </a:lnTo>
                  <a:lnTo>
                    <a:pt x="434" y="918"/>
                  </a:lnTo>
                  <a:lnTo>
                    <a:pt x="485" y="816"/>
                  </a:lnTo>
                  <a:lnTo>
                    <a:pt x="510" y="714"/>
                  </a:lnTo>
                  <a:lnTo>
                    <a:pt x="510" y="637"/>
                  </a:lnTo>
                  <a:lnTo>
                    <a:pt x="561" y="561"/>
                  </a:lnTo>
                  <a:lnTo>
                    <a:pt x="638" y="510"/>
                  </a:lnTo>
                  <a:lnTo>
                    <a:pt x="1504" y="510"/>
                  </a:lnTo>
                  <a:lnTo>
                    <a:pt x="1581" y="561"/>
                  </a:lnTo>
                  <a:lnTo>
                    <a:pt x="1632" y="637"/>
                  </a:lnTo>
                  <a:lnTo>
                    <a:pt x="1632" y="714"/>
                  </a:lnTo>
                  <a:lnTo>
                    <a:pt x="1632" y="1402"/>
                  </a:lnTo>
                  <a:lnTo>
                    <a:pt x="1632" y="1504"/>
                  </a:lnTo>
                  <a:lnTo>
                    <a:pt x="1581" y="1580"/>
                  </a:lnTo>
                  <a:lnTo>
                    <a:pt x="1504" y="1606"/>
                  </a:lnTo>
                  <a:lnTo>
                    <a:pt x="1402" y="1631"/>
                  </a:lnTo>
                  <a:lnTo>
                    <a:pt x="944" y="1631"/>
                  </a:lnTo>
                  <a:lnTo>
                    <a:pt x="842" y="1657"/>
                  </a:lnTo>
                  <a:lnTo>
                    <a:pt x="765" y="1708"/>
                  </a:lnTo>
                  <a:lnTo>
                    <a:pt x="689" y="1784"/>
                  </a:lnTo>
                  <a:lnTo>
                    <a:pt x="689" y="1886"/>
                  </a:lnTo>
                  <a:lnTo>
                    <a:pt x="689" y="1988"/>
                  </a:lnTo>
                  <a:lnTo>
                    <a:pt x="765" y="2065"/>
                  </a:lnTo>
                  <a:lnTo>
                    <a:pt x="842" y="2116"/>
                  </a:lnTo>
                  <a:lnTo>
                    <a:pt x="944" y="2141"/>
                  </a:lnTo>
                  <a:lnTo>
                    <a:pt x="1402" y="2141"/>
                  </a:lnTo>
                  <a:lnTo>
                    <a:pt x="1504" y="2167"/>
                  </a:lnTo>
                  <a:lnTo>
                    <a:pt x="1581" y="2218"/>
                  </a:lnTo>
                  <a:lnTo>
                    <a:pt x="1632" y="2269"/>
                  </a:lnTo>
                  <a:lnTo>
                    <a:pt x="1632" y="2371"/>
                  </a:lnTo>
                  <a:lnTo>
                    <a:pt x="1632" y="3059"/>
                  </a:lnTo>
                  <a:lnTo>
                    <a:pt x="1632" y="3135"/>
                  </a:lnTo>
                  <a:lnTo>
                    <a:pt x="1581" y="3212"/>
                  </a:lnTo>
                  <a:lnTo>
                    <a:pt x="1504" y="3263"/>
                  </a:lnTo>
                  <a:lnTo>
                    <a:pt x="1402" y="3288"/>
                  </a:lnTo>
                  <a:lnTo>
                    <a:pt x="740" y="3288"/>
                  </a:lnTo>
                  <a:lnTo>
                    <a:pt x="638" y="3263"/>
                  </a:lnTo>
                  <a:lnTo>
                    <a:pt x="561" y="3212"/>
                  </a:lnTo>
                  <a:lnTo>
                    <a:pt x="510" y="3135"/>
                  </a:lnTo>
                  <a:lnTo>
                    <a:pt x="510" y="3059"/>
                  </a:lnTo>
                  <a:lnTo>
                    <a:pt x="485" y="2957"/>
                  </a:lnTo>
                  <a:lnTo>
                    <a:pt x="434" y="2880"/>
                  </a:lnTo>
                  <a:lnTo>
                    <a:pt x="357" y="2829"/>
                  </a:lnTo>
                  <a:lnTo>
                    <a:pt x="255" y="2804"/>
                  </a:lnTo>
                  <a:lnTo>
                    <a:pt x="154" y="2829"/>
                  </a:lnTo>
                  <a:lnTo>
                    <a:pt x="77" y="2880"/>
                  </a:lnTo>
                  <a:lnTo>
                    <a:pt x="26" y="2957"/>
                  </a:lnTo>
                  <a:lnTo>
                    <a:pt x="1" y="3059"/>
                  </a:lnTo>
                  <a:lnTo>
                    <a:pt x="1" y="3212"/>
                  </a:lnTo>
                  <a:lnTo>
                    <a:pt x="52" y="3339"/>
                  </a:lnTo>
                  <a:lnTo>
                    <a:pt x="128" y="3466"/>
                  </a:lnTo>
                  <a:lnTo>
                    <a:pt x="205" y="3568"/>
                  </a:lnTo>
                  <a:lnTo>
                    <a:pt x="306" y="3670"/>
                  </a:lnTo>
                  <a:lnTo>
                    <a:pt x="434" y="3721"/>
                  </a:lnTo>
                  <a:lnTo>
                    <a:pt x="587" y="3772"/>
                  </a:lnTo>
                  <a:lnTo>
                    <a:pt x="1555" y="3772"/>
                  </a:lnTo>
                  <a:lnTo>
                    <a:pt x="1708" y="3721"/>
                  </a:lnTo>
                  <a:lnTo>
                    <a:pt x="1810" y="3670"/>
                  </a:lnTo>
                  <a:lnTo>
                    <a:pt x="1938" y="3568"/>
                  </a:lnTo>
                  <a:lnTo>
                    <a:pt x="2014" y="3466"/>
                  </a:lnTo>
                  <a:lnTo>
                    <a:pt x="2090" y="3339"/>
                  </a:lnTo>
                  <a:lnTo>
                    <a:pt x="2141" y="3212"/>
                  </a:lnTo>
                  <a:lnTo>
                    <a:pt x="2141" y="3059"/>
                  </a:lnTo>
                  <a:lnTo>
                    <a:pt x="2141" y="2371"/>
                  </a:lnTo>
                  <a:lnTo>
                    <a:pt x="2141" y="2243"/>
                  </a:lnTo>
                  <a:lnTo>
                    <a:pt x="2090" y="2116"/>
                  </a:lnTo>
                  <a:lnTo>
                    <a:pt x="2040" y="1988"/>
                  </a:lnTo>
                  <a:lnTo>
                    <a:pt x="1963" y="1886"/>
                  </a:lnTo>
                  <a:lnTo>
                    <a:pt x="2040" y="1784"/>
                  </a:lnTo>
                  <a:lnTo>
                    <a:pt x="2090" y="1682"/>
                  </a:lnTo>
                  <a:lnTo>
                    <a:pt x="2141" y="1555"/>
                  </a:lnTo>
                  <a:lnTo>
                    <a:pt x="2141" y="1402"/>
                  </a:lnTo>
                  <a:lnTo>
                    <a:pt x="2141" y="714"/>
                  </a:lnTo>
                  <a:lnTo>
                    <a:pt x="2141" y="586"/>
                  </a:lnTo>
                  <a:lnTo>
                    <a:pt x="2090" y="434"/>
                  </a:lnTo>
                  <a:lnTo>
                    <a:pt x="2014" y="306"/>
                  </a:lnTo>
                  <a:lnTo>
                    <a:pt x="1938" y="204"/>
                  </a:lnTo>
                  <a:lnTo>
                    <a:pt x="1810" y="128"/>
                  </a:lnTo>
                  <a:lnTo>
                    <a:pt x="1708" y="51"/>
                  </a:lnTo>
                  <a:lnTo>
                    <a:pt x="15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4"/>
            <p:cNvSpPr/>
            <p:nvPr/>
          </p:nvSpPr>
          <p:spPr>
            <a:xfrm>
              <a:off x="1249900" y="2283725"/>
              <a:ext cx="53550" cy="94325"/>
            </a:xfrm>
            <a:custGeom>
              <a:rect b="b" l="l" r="r" t="t"/>
              <a:pathLst>
                <a:path extrusionOk="0" h="3773" w="2142">
                  <a:moveTo>
                    <a:pt x="154" y="0"/>
                  </a:moveTo>
                  <a:lnTo>
                    <a:pt x="77" y="77"/>
                  </a:lnTo>
                  <a:lnTo>
                    <a:pt x="1" y="153"/>
                  </a:lnTo>
                  <a:lnTo>
                    <a:pt x="1" y="255"/>
                  </a:lnTo>
                  <a:lnTo>
                    <a:pt x="1" y="1402"/>
                  </a:lnTo>
                  <a:lnTo>
                    <a:pt x="1" y="1555"/>
                  </a:lnTo>
                  <a:lnTo>
                    <a:pt x="52" y="1682"/>
                  </a:lnTo>
                  <a:lnTo>
                    <a:pt x="128" y="1810"/>
                  </a:lnTo>
                  <a:lnTo>
                    <a:pt x="205" y="1937"/>
                  </a:lnTo>
                  <a:lnTo>
                    <a:pt x="307" y="2014"/>
                  </a:lnTo>
                  <a:lnTo>
                    <a:pt x="434" y="2090"/>
                  </a:lnTo>
                  <a:lnTo>
                    <a:pt x="587" y="2116"/>
                  </a:lnTo>
                  <a:lnTo>
                    <a:pt x="715" y="2141"/>
                  </a:lnTo>
                  <a:lnTo>
                    <a:pt x="1632" y="2141"/>
                  </a:lnTo>
                  <a:lnTo>
                    <a:pt x="1632" y="3543"/>
                  </a:lnTo>
                  <a:lnTo>
                    <a:pt x="1658" y="3619"/>
                  </a:lnTo>
                  <a:lnTo>
                    <a:pt x="1708" y="3721"/>
                  </a:lnTo>
                  <a:lnTo>
                    <a:pt x="1785" y="3772"/>
                  </a:lnTo>
                  <a:lnTo>
                    <a:pt x="1989" y="3772"/>
                  </a:lnTo>
                  <a:lnTo>
                    <a:pt x="2065" y="3721"/>
                  </a:lnTo>
                  <a:lnTo>
                    <a:pt x="2116" y="3619"/>
                  </a:lnTo>
                  <a:lnTo>
                    <a:pt x="2142" y="3543"/>
                  </a:lnTo>
                  <a:lnTo>
                    <a:pt x="2142" y="1886"/>
                  </a:lnTo>
                  <a:lnTo>
                    <a:pt x="2142" y="255"/>
                  </a:lnTo>
                  <a:lnTo>
                    <a:pt x="2116" y="153"/>
                  </a:lnTo>
                  <a:lnTo>
                    <a:pt x="2065" y="77"/>
                  </a:lnTo>
                  <a:lnTo>
                    <a:pt x="1989" y="0"/>
                  </a:lnTo>
                  <a:lnTo>
                    <a:pt x="1785" y="0"/>
                  </a:lnTo>
                  <a:lnTo>
                    <a:pt x="1708" y="77"/>
                  </a:lnTo>
                  <a:lnTo>
                    <a:pt x="1658" y="153"/>
                  </a:lnTo>
                  <a:lnTo>
                    <a:pt x="1632" y="255"/>
                  </a:lnTo>
                  <a:lnTo>
                    <a:pt x="1632" y="1631"/>
                  </a:lnTo>
                  <a:lnTo>
                    <a:pt x="715" y="1631"/>
                  </a:lnTo>
                  <a:lnTo>
                    <a:pt x="638" y="1606"/>
                  </a:lnTo>
                  <a:lnTo>
                    <a:pt x="562" y="1580"/>
                  </a:lnTo>
                  <a:lnTo>
                    <a:pt x="511" y="1504"/>
                  </a:lnTo>
                  <a:lnTo>
                    <a:pt x="511" y="1402"/>
                  </a:lnTo>
                  <a:lnTo>
                    <a:pt x="511" y="255"/>
                  </a:lnTo>
                  <a:lnTo>
                    <a:pt x="485" y="153"/>
                  </a:lnTo>
                  <a:lnTo>
                    <a:pt x="434" y="77"/>
                  </a:lnTo>
                  <a:lnTo>
                    <a:pt x="3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4"/>
            <p:cNvSpPr/>
            <p:nvPr/>
          </p:nvSpPr>
          <p:spPr>
            <a:xfrm>
              <a:off x="1196400" y="2283725"/>
              <a:ext cx="33775" cy="94325"/>
            </a:xfrm>
            <a:custGeom>
              <a:rect b="b" l="l" r="r" t="t"/>
              <a:pathLst>
                <a:path extrusionOk="0" h="3773" w="1351">
                  <a:moveTo>
                    <a:pt x="994" y="0"/>
                  </a:moveTo>
                  <a:lnTo>
                    <a:pt x="918" y="77"/>
                  </a:lnTo>
                  <a:lnTo>
                    <a:pt x="841" y="153"/>
                  </a:lnTo>
                  <a:lnTo>
                    <a:pt x="841" y="255"/>
                  </a:lnTo>
                  <a:lnTo>
                    <a:pt x="841" y="383"/>
                  </a:lnTo>
                  <a:lnTo>
                    <a:pt x="816" y="510"/>
                  </a:lnTo>
                  <a:lnTo>
                    <a:pt x="790" y="612"/>
                  </a:lnTo>
                  <a:lnTo>
                    <a:pt x="739" y="688"/>
                  </a:lnTo>
                  <a:lnTo>
                    <a:pt x="663" y="790"/>
                  </a:lnTo>
                  <a:lnTo>
                    <a:pt x="586" y="841"/>
                  </a:lnTo>
                  <a:lnTo>
                    <a:pt x="484" y="918"/>
                  </a:lnTo>
                  <a:lnTo>
                    <a:pt x="382" y="943"/>
                  </a:lnTo>
                  <a:lnTo>
                    <a:pt x="255" y="943"/>
                  </a:lnTo>
                  <a:lnTo>
                    <a:pt x="178" y="969"/>
                  </a:lnTo>
                  <a:lnTo>
                    <a:pt x="77" y="1020"/>
                  </a:lnTo>
                  <a:lnTo>
                    <a:pt x="26" y="1096"/>
                  </a:lnTo>
                  <a:lnTo>
                    <a:pt x="0" y="1198"/>
                  </a:lnTo>
                  <a:lnTo>
                    <a:pt x="26" y="1300"/>
                  </a:lnTo>
                  <a:lnTo>
                    <a:pt x="77" y="1377"/>
                  </a:lnTo>
                  <a:lnTo>
                    <a:pt x="178" y="1428"/>
                  </a:lnTo>
                  <a:lnTo>
                    <a:pt x="255" y="1453"/>
                  </a:lnTo>
                  <a:lnTo>
                    <a:pt x="408" y="1453"/>
                  </a:lnTo>
                  <a:lnTo>
                    <a:pt x="561" y="1428"/>
                  </a:lnTo>
                  <a:lnTo>
                    <a:pt x="714" y="1377"/>
                  </a:lnTo>
                  <a:lnTo>
                    <a:pt x="841" y="1300"/>
                  </a:lnTo>
                  <a:lnTo>
                    <a:pt x="841" y="3543"/>
                  </a:lnTo>
                  <a:lnTo>
                    <a:pt x="841" y="3619"/>
                  </a:lnTo>
                  <a:lnTo>
                    <a:pt x="918" y="3721"/>
                  </a:lnTo>
                  <a:lnTo>
                    <a:pt x="994" y="3772"/>
                  </a:lnTo>
                  <a:lnTo>
                    <a:pt x="1198" y="3772"/>
                  </a:lnTo>
                  <a:lnTo>
                    <a:pt x="1274" y="3721"/>
                  </a:lnTo>
                  <a:lnTo>
                    <a:pt x="1325" y="3619"/>
                  </a:lnTo>
                  <a:lnTo>
                    <a:pt x="1351" y="3543"/>
                  </a:lnTo>
                  <a:lnTo>
                    <a:pt x="1351" y="255"/>
                  </a:lnTo>
                  <a:lnTo>
                    <a:pt x="1325" y="153"/>
                  </a:lnTo>
                  <a:lnTo>
                    <a:pt x="1274" y="77"/>
                  </a:lnTo>
                  <a:lnTo>
                    <a:pt x="11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4"/>
            <p:cNvSpPr/>
            <p:nvPr/>
          </p:nvSpPr>
          <p:spPr>
            <a:xfrm>
              <a:off x="1174725" y="2353175"/>
              <a:ext cx="18500" cy="41425"/>
            </a:xfrm>
            <a:custGeom>
              <a:rect b="b" l="l" r="r" t="t"/>
              <a:pathLst>
                <a:path extrusionOk="0" h="1657" w="740">
                  <a:moveTo>
                    <a:pt x="153" y="0"/>
                  </a:moveTo>
                  <a:lnTo>
                    <a:pt x="52" y="51"/>
                  </a:lnTo>
                  <a:lnTo>
                    <a:pt x="1" y="153"/>
                  </a:lnTo>
                  <a:lnTo>
                    <a:pt x="1" y="230"/>
                  </a:lnTo>
                  <a:lnTo>
                    <a:pt x="1" y="332"/>
                  </a:lnTo>
                  <a:lnTo>
                    <a:pt x="52" y="434"/>
                  </a:lnTo>
                  <a:lnTo>
                    <a:pt x="128" y="510"/>
                  </a:lnTo>
                  <a:lnTo>
                    <a:pt x="179" y="612"/>
                  </a:lnTo>
                  <a:lnTo>
                    <a:pt x="230" y="714"/>
                  </a:lnTo>
                  <a:lnTo>
                    <a:pt x="230" y="816"/>
                  </a:lnTo>
                  <a:lnTo>
                    <a:pt x="230" y="943"/>
                  </a:lnTo>
                  <a:lnTo>
                    <a:pt x="179" y="1045"/>
                  </a:lnTo>
                  <a:lnTo>
                    <a:pt x="128" y="1147"/>
                  </a:lnTo>
                  <a:lnTo>
                    <a:pt x="52" y="1224"/>
                  </a:lnTo>
                  <a:lnTo>
                    <a:pt x="1" y="1300"/>
                  </a:lnTo>
                  <a:lnTo>
                    <a:pt x="1" y="1402"/>
                  </a:lnTo>
                  <a:lnTo>
                    <a:pt x="1" y="1504"/>
                  </a:lnTo>
                  <a:lnTo>
                    <a:pt x="52" y="1580"/>
                  </a:lnTo>
                  <a:lnTo>
                    <a:pt x="153" y="1631"/>
                  </a:lnTo>
                  <a:lnTo>
                    <a:pt x="255" y="1657"/>
                  </a:lnTo>
                  <a:lnTo>
                    <a:pt x="332" y="1631"/>
                  </a:lnTo>
                  <a:lnTo>
                    <a:pt x="434" y="1580"/>
                  </a:lnTo>
                  <a:lnTo>
                    <a:pt x="561" y="1402"/>
                  </a:lnTo>
                  <a:lnTo>
                    <a:pt x="663" y="1224"/>
                  </a:lnTo>
                  <a:lnTo>
                    <a:pt x="714" y="1020"/>
                  </a:lnTo>
                  <a:lnTo>
                    <a:pt x="740" y="816"/>
                  </a:lnTo>
                  <a:lnTo>
                    <a:pt x="714" y="612"/>
                  </a:lnTo>
                  <a:lnTo>
                    <a:pt x="663" y="408"/>
                  </a:lnTo>
                  <a:lnTo>
                    <a:pt x="561" y="230"/>
                  </a:lnTo>
                  <a:lnTo>
                    <a:pt x="434" y="51"/>
                  </a:lnTo>
                  <a:lnTo>
                    <a:pt x="3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54"/>
          <p:cNvGrpSpPr/>
          <p:nvPr/>
        </p:nvGrpSpPr>
        <p:grpSpPr>
          <a:xfrm>
            <a:off x="7137188" y="1419288"/>
            <a:ext cx="433300" cy="433275"/>
            <a:chOff x="1729675" y="1961325"/>
            <a:chExt cx="433300" cy="433275"/>
          </a:xfrm>
        </p:grpSpPr>
        <p:sp>
          <p:nvSpPr>
            <p:cNvPr id="707" name="Google Shape;707;p54"/>
            <p:cNvSpPr/>
            <p:nvPr/>
          </p:nvSpPr>
          <p:spPr>
            <a:xfrm>
              <a:off x="1729675" y="1961325"/>
              <a:ext cx="433300" cy="433275"/>
            </a:xfrm>
            <a:custGeom>
              <a:rect b="b" l="l" r="r" t="t"/>
              <a:pathLst>
                <a:path extrusionOk="0" h="17331" w="17332">
                  <a:moveTo>
                    <a:pt x="9584" y="7519"/>
                  </a:moveTo>
                  <a:lnTo>
                    <a:pt x="9762" y="7723"/>
                  </a:lnTo>
                  <a:lnTo>
                    <a:pt x="9915" y="7927"/>
                  </a:lnTo>
                  <a:lnTo>
                    <a:pt x="10017" y="8156"/>
                  </a:lnTo>
                  <a:lnTo>
                    <a:pt x="10093" y="8411"/>
                  </a:lnTo>
                  <a:lnTo>
                    <a:pt x="9099" y="8411"/>
                  </a:lnTo>
                  <a:lnTo>
                    <a:pt x="9584" y="7519"/>
                  </a:lnTo>
                  <a:close/>
                  <a:moveTo>
                    <a:pt x="8411" y="8920"/>
                  </a:moveTo>
                  <a:lnTo>
                    <a:pt x="8411" y="15929"/>
                  </a:lnTo>
                  <a:lnTo>
                    <a:pt x="8055" y="15904"/>
                  </a:lnTo>
                  <a:lnTo>
                    <a:pt x="7698" y="15878"/>
                  </a:lnTo>
                  <a:lnTo>
                    <a:pt x="7366" y="15827"/>
                  </a:lnTo>
                  <a:lnTo>
                    <a:pt x="7010" y="15751"/>
                  </a:lnTo>
                  <a:lnTo>
                    <a:pt x="6678" y="15649"/>
                  </a:lnTo>
                  <a:lnTo>
                    <a:pt x="6347" y="15547"/>
                  </a:lnTo>
                  <a:lnTo>
                    <a:pt x="6041" y="15445"/>
                  </a:lnTo>
                  <a:lnTo>
                    <a:pt x="5735" y="15317"/>
                  </a:lnTo>
                  <a:lnTo>
                    <a:pt x="5429" y="15165"/>
                  </a:lnTo>
                  <a:lnTo>
                    <a:pt x="5124" y="15012"/>
                  </a:lnTo>
                  <a:lnTo>
                    <a:pt x="4843" y="14833"/>
                  </a:lnTo>
                  <a:lnTo>
                    <a:pt x="4563" y="14655"/>
                  </a:lnTo>
                  <a:lnTo>
                    <a:pt x="4283" y="14451"/>
                  </a:lnTo>
                  <a:lnTo>
                    <a:pt x="4028" y="14247"/>
                  </a:lnTo>
                  <a:lnTo>
                    <a:pt x="3518" y="13788"/>
                  </a:lnTo>
                  <a:lnTo>
                    <a:pt x="3059" y="13304"/>
                  </a:lnTo>
                  <a:lnTo>
                    <a:pt x="2855" y="13049"/>
                  </a:lnTo>
                  <a:lnTo>
                    <a:pt x="2677" y="12769"/>
                  </a:lnTo>
                  <a:lnTo>
                    <a:pt x="2473" y="12489"/>
                  </a:lnTo>
                  <a:lnTo>
                    <a:pt x="2320" y="12208"/>
                  </a:lnTo>
                  <a:lnTo>
                    <a:pt x="2167" y="11902"/>
                  </a:lnTo>
                  <a:lnTo>
                    <a:pt x="2014" y="11597"/>
                  </a:lnTo>
                  <a:lnTo>
                    <a:pt x="1887" y="11291"/>
                  </a:lnTo>
                  <a:lnTo>
                    <a:pt x="1759" y="10959"/>
                  </a:lnTo>
                  <a:lnTo>
                    <a:pt x="1658" y="10628"/>
                  </a:lnTo>
                  <a:lnTo>
                    <a:pt x="1581" y="10297"/>
                  </a:lnTo>
                  <a:lnTo>
                    <a:pt x="1505" y="9965"/>
                  </a:lnTo>
                  <a:lnTo>
                    <a:pt x="1454" y="9609"/>
                  </a:lnTo>
                  <a:lnTo>
                    <a:pt x="1428" y="9277"/>
                  </a:lnTo>
                  <a:lnTo>
                    <a:pt x="1403" y="8920"/>
                  </a:lnTo>
                  <a:close/>
                  <a:moveTo>
                    <a:pt x="15930" y="8920"/>
                  </a:moveTo>
                  <a:lnTo>
                    <a:pt x="15904" y="9277"/>
                  </a:lnTo>
                  <a:lnTo>
                    <a:pt x="15879" y="9609"/>
                  </a:lnTo>
                  <a:lnTo>
                    <a:pt x="15828" y="9965"/>
                  </a:lnTo>
                  <a:lnTo>
                    <a:pt x="15751" y="10297"/>
                  </a:lnTo>
                  <a:lnTo>
                    <a:pt x="15649" y="10628"/>
                  </a:lnTo>
                  <a:lnTo>
                    <a:pt x="15573" y="10959"/>
                  </a:lnTo>
                  <a:lnTo>
                    <a:pt x="15446" y="11291"/>
                  </a:lnTo>
                  <a:lnTo>
                    <a:pt x="15318" y="11597"/>
                  </a:lnTo>
                  <a:lnTo>
                    <a:pt x="15165" y="11902"/>
                  </a:lnTo>
                  <a:lnTo>
                    <a:pt x="15012" y="12208"/>
                  </a:lnTo>
                  <a:lnTo>
                    <a:pt x="14834" y="12489"/>
                  </a:lnTo>
                  <a:lnTo>
                    <a:pt x="14655" y="12769"/>
                  </a:lnTo>
                  <a:lnTo>
                    <a:pt x="14452" y="13049"/>
                  </a:lnTo>
                  <a:lnTo>
                    <a:pt x="14248" y="13304"/>
                  </a:lnTo>
                  <a:lnTo>
                    <a:pt x="13814" y="13788"/>
                  </a:lnTo>
                  <a:lnTo>
                    <a:pt x="13305" y="14247"/>
                  </a:lnTo>
                  <a:lnTo>
                    <a:pt x="13050" y="14451"/>
                  </a:lnTo>
                  <a:lnTo>
                    <a:pt x="12769" y="14655"/>
                  </a:lnTo>
                  <a:lnTo>
                    <a:pt x="12489" y="14833"/>
                  </a:lnTo>
                  <a:lnTo>
                    <a:pt x="12209" y="15012"/>
                  </a:lnTo>
                  <a:lnTo>
                    <a:pt x="11903" y="15165"/>
                  </a:lnTo>
                  <a:lnTo>
                    <a:pt x="11597" y="15317"/>
                  </a:lnTo>
                  <a:lnTo>
                    <a:pt x="11291" y="15445"/>
                  </a:lnTo>
                  <a:lnTo>
                    <a:pt x="10960" y="15547"/>
                  </a:lnTo>
                  <a:lnTo>
                    <a:pt x="10629" y="15649"/>
                  </a:lnTo>
                  <a:lnTo>
                    <a:pt x="10297" y="15751"/>
                  </a:lnTo>
                  <a:lnTo>
                    <a:pt x="9966" y="15827"/>
                  </a:lnTo>
                  <a:lnTo>
                    <a:pt x="9609" y="15878"/>
                  </a:lnTo>
                  <a:lnTo>
                    <a:pt x="9278" y="15904"/>
                  </a:lnTo>
                  <a:lnTo>
                    <a:pt x="8921" y="15929"/>
                  </a:lnTo>
                  <a:lnTo>
                    <a:pt x="8921" y="8920"/>
                  </a:lnTo>
                  <a:close/>
                  <a:moveTo>
                    <a:pt x="8564" y="0"/>
                  </a:moveTo>
                  <a:lnTo>
                    <a:pt x="8488" y="77"/>
                  </a:lnTo>
                  <a:lnTo>
                    <a:pt x="8437" y="153"/>
                  </a:lnTo>
                  <a:lnTo>
                    <a:pt x="8411" y="255"/>
                  </a:lnTo>
                  <a:lnTo>
                    <a:pt x="8411" y="892"/>
                  </a:lnTo>
                  <a:lnTo>
                    <a:pt x="8055" y="892"/>
                  </a:lnTo>
                  <a:lnTo>
                    <a:pt x="7698" y="943"/>
                  </a:lnTo>
                  <a:lnTo>
                    <a:pt x="7366" y="994"/>
                  </a:lnTo>
                  <a:lnTo>
                    <a:pt x="7010" y="1045"/>
                  </a:lnTo>
                  <a:lnTo>
                    <a:pt x="6678" y="1122"/>
                  </a:lnTo>
                  <a:lnTo>
                    <a:pt x="6347" y="1224"/>
                  </a:lnTo>
                  <a:lnTo>
                    <a:pt x="6016" y="1351"/>
                  </a:lnTo>
                  <a:lnTo>
                    <a:pt x="5710" y="1453"/>
                  </a:lnTo>
                  <a:lnTo>
                    <a:pt x="5378" y="1606"/>
                  </a:lnTo>
                  <a:lnTo>
                    <a:pt x="5073" y="1759"/>
                  </a:lnTo>
                  <a:lnTo>
                    <a:pt x="4767" y="1912"/>
                  </a:lnTo>
                  <a:lnTo>
                    <a:pt x="4461" y="2116"/>
                  </a:lnTo>
                  <a:lnTo>
                    <a:pt x="4181" y="2294"/>
                  </a:lnTo>
                  <a:lnTo>
                    <a:pt x="3900" y="2498"/>
                  </a:lnTo>
                  <a:lnTo>
                    <a:pt x="3620" y="2727"/>
                  </a:lnTo>
                  <a:lnTo>
                    <a:pt x="3365" y="2957"/>
                  </a:lnTo>
                  <a:lnTo>
                    <a:pt x="3314" y="3033"/>
                  </a:lnTo>
                  <a:lnTo>
                    <a:pt x="3289" y="3135"/>
                  </a:lnTo>
                  <a:lnTo>
                    <a:pt x="3289" y="3237"/>
                  </a:lnTo>
                  <a:lnTo>
                    <a:pt x="3340" y="3314"/>
                  </a:lnTo>
                  <a:lnTo>
                    <a:pt x="3442" y="3390"/>
                  </a:lnTo>
                  <a:lnTo>
                    <a:pt x="3543" y="3416"/>
                  </a:lnTo>
                  <a:lnTo>
                    <a:pt x="3620" y="3390"/>
                  </a:lnTo>
                  <a:lnTo>
                    <a:pt x="3722" y="3339"/>
                  </a:lnTo>
                  <a:lnTo>
                    <a:pt x="4206" y="2906"/>
                  </a:lnTo>
                  <a:lnTo>
                    <a:pt x="4741" y="2523"/>
                  </a:lnTo>
                  <a:lnTo>
                    <a:pt x="5302" y="2218"/>
                  </a:lnTo>
                  <a:lnTo>
                    <a:pt x="5888" y="1937"/>
                  </a:lnTo>
                  <a:lnTo>
                    <a:pt x="6500" y="1708"/>
                  </a:lnTo>
                  <a:lnTo>
                    <a:pt x="7112" y="1555"/>
                  </a:lnTo>
                  <a:lnTo>
                    <a:pt x="7749" y="1453"/>
                  </a:lnTo>
                  <a:lnTo>
                    <a:pt x="8411" y="1402"/>
                  </a:lnTo>
                  <a:lnTo>
                    <a:pt x="8411" y="8411"/>
                  </a:lnTo>
                  <a:lnTo>
                    <a:pt x="1403" y="8411"/>
                  </a:lnTo>
                  <a:lnTo>
                    <a:pt x="1428" y="7825"/>
                  </a:lnTo>
                  <a:lnTo>
                    <a:pt x="1530" y="7264"/>
                  </a:lnTo>
                  <a:lnTo>
                    <a:pt x="1658" y="6703"/>
                  </a:lnTo>
                  <a:lnTo>
                    <a:pt x="1836" y="6168"/>
                  </a:lnTo>
                  <a:lnTo>
                    <a:pt x="2040" y="5658"/>
                  </a:lnTo>
                  <a:lnTo>
                    <a:pt x="2295" y="5149"/>
                  </a:lnTo>
                  <a:lnTo>
                    <a:pt x="2601" y="4664"/>
                  </a:lnTo>
                  <a:lnTo>
                    <a:pt x="2932" y="4180"/>
                  </a:lnTo>
                  <a:lnTo>
                    <a:pt x="2983" y="4104"/>
                  </a:lnTo>
                  <a:lnTo>
                    <a:pt x="2983" y="4002"/>
                  </a:lnTo>
                  <a:lnTo>
                    <a:pt x="2957" y="3900"/>
                  </a:lnTo>
                  <a:lnTo>
                    <a:pt x="2881" y="3823"/>
                  </a:lnTo>
                  <a:lnTo>
                    <a:pt x="2804" y="3772"/>
                  </a:lnTo>
                  <a:lnTo>
                    <a:pt x="2702" y="3772"/>
                  </a:lnTo>
                  <a:lnTo>
                    <a:pt x="2601" y="3798"/>
                  </a:lnTo>
                  <a:lnTo>
                    <a:pt x="2524" y="3874"/>
                  </a:lnTo>
                  <a:lnTo>
                    <a:pt x="2167" y="4384"/>
                  </a:lnTo>
                  <a:lnTo>
                    <a:pt x="1836" y="4894"/>
                  </a:lnTo>
                  <a:lnTo>
                    <a:pt x="1581" y="5454"/>
                  </a:lnTo>
                  <a:lnTo>
                    <a:pt x="1352" y="6015"/>
                  </a:lnTo>
                  <a:lnTo>
                    <a:pt x="1148" y="6576"/>
                  </a:lnTo>
                  <a:lnTo>
                    <a:pt x="1020" y="7187"/>
                  </a:lnTo>
                  <a:lnTo>
                    <a:pt x="918" y="7799"/>
                  </a:lnTo>
                  <a:lnTo>
                    <a:pt x="893" y="8411"/>
                  </a:lnTo>
                  <a:lnTo>
                    <a:pt x="256" y="8411"/>
                  </a:lnTo>
                  <a:lnTo>
                    <a:pt x="154" y="8436"/>
                  </a:lnTo>
                  <a:lnTo>
                    <a:pt x="77" y="8487"/>
                  </a:lnTo>
                  <a:lnTo>
                    <a:pt x="1" y="8564"/>
                  </a:lnTo>
                  <a:lnTo>
                    <a:pt x="1" y="8666"/>
                  </a:lnTo>
                  <a:lnTo>
                    <a:pt x="1" y="8768"/>
                  </a:lnTo>
                  <a:lnTo>
                    <a:pt x="77" y="8844"/>
                  </a:lnTo>
                  <a:lnTo>
                    <a:pt x="154" y="8895"/>
                  </a:lnTo>
                  <a:lnTo>
                    <a:pt x="256" y="8920"/>
                  </a:lnTo>
                  <a:lnTo>
                    <a:pt x="893" y="8920"/>
                  </a:lnTo>
                  <a:lnTo>
                    <a:pt x="918" y="9277"/>
                  </a:lnTo>
                  <a:lnTo>
                    <a:pt x="944" y="9660"/>
                  </a:lnTo>
                  <a:lnTo>
                    <a:pt x="995" y="10016"/>
                  </a:lnTo>
                  <a:lnTo>
                    <a:pt x="1071" y="10373"/>
                  </a:lnTo>
                  <a:lnTo>
                    <a:pt x="1148" y="10730"/>
                  </a:lnTo>
                  <a:lnTo>
                    <a:pt x="1250" y="11087"/>
                  </a:lnTo>
                  <a:lnTo>
                    <a:pt x="1377" y="11418"/>
                  </a:lnTo>
                  <a:lnTo>
                    <a:pt x="1530" y="11749"/>
                  </a:lnTo>
                  <a:lnTo>
                    <a:pt x="1683" y="12081"/>
                  </a:lnTo>
                  <a:lnTo>
                    <a:pt x="1836" y="12412"/>
                  </a:lnTo>
                  <a:lnTo>
                    <a:pt x="2014" y="12718"/>
                  </a:lnTo>
                  <a:lnTo>
                    <a:pt x="2218" y="13024"/>
                  </a:lnTo>
                  <a:lnTo>
                    <a:pt x="2422" y="13330"/>
                  </a:lnTo>
                  <a:lnTo>
                    <a:pt x="2651" y="13610"/>
                  </a:lnTo>
                  <a:lnTo>
                    <a:pt x="2906" y="13890"/>
                  </a:lnTo>
                  <a:lnTo>
                    <a:pt x="3161" y="14171"/>
                  </a:lnTo>
                  <a:lnTo>
                    <a:pt x="3442" y="14425"/>
                  </a:lnTo>
                  <a:lnTo>
                    <a:pt x="3722" y="14655"/>
                  </a:lnTo>
                  <a:lnTo>
                    <a:pt x="4002" y="14884"/>
                  </a:lnTo>
                  <a:lnTo>
                    <a:pt x="4308" y="15114"/>
                  </a:lnTo>
                  <a:lnTo>
                    <a:pt x="4614" y="15292"/>
                  </a:lnTo>
                  <a:lnTo>
                    <a:pt x="4920" y="15496"/>
                  </a:lnTo>
                  <a:lnTo>
                    <a:pt x="5251" y="15649"/>
                  </a:lnTo>
                  <a:lnTo>
                    <a:pt x="5557" y="15802"/>
                  </a:lnTo>
                  <a:lnTo>
                    <a:pt x="5914" y="15929"/>
                  </a:lnTo>
                  <a:lnTo>
                    <a:pt x="6245" y="16057"/>
                  </a:lnTo>
                  <a:lnTo>
                    <a:pt x="6602" y="16159"/>
                  </a:lnTo>
                  <a:lnTo>
                    <a:pt x="6959" y="16260"/>
                  </a:lnTo>
                  <a:lnTo>
                    <a:pt x="7315" y="16337"/>
                  </a:lnTo>
                  <a:lnTo>
                    <a:pt x="7672" y="16388"/>
                  </a:lnTo>
                  <a:lnTo>
                    <a:pt x="8029" y="16413"/>
                  </a:lnTo>
                  <a:lnTo>
                    <a:pt x="8411" y="16439"/>
                  </a:lnTo>
                  <a:lnTo>
                    <a:pt x="8411" y="17076"/>
                  </a:lnTo>
                  <a:lnTo>
                    <a:pt x="8437" y="17178"/>
                  </a:lnTo>
                  <a:lnTo>
                    <a:pt x="8488" y="17254"/>
                  </a:lnTo>
                  <a:lnTo>
                    <a:pt x="8564" y="17305"/>
                  </a:lnTo>
                  <a:lnTo>
                    <a:pt x="8666" y="17331"/>
                  </a:lnTo>
                  <a:lnTo>
                    <a:pt x="8768" y="17305"/>
                  </a:lnTo>
                  <a:lnTo>
                    <a:pt x="8845" y="17254"/>
                  </a:lnTo>
                  <a:lnTo>
                    <a:pt x="8896" y="17178"/>
                  </a:lnTo>
                  <a:lnTo>
                    <a:pt x="8921" y="17076"/>
                  </a:lnTo>
                  <a:lnTo>
                    <a:pt x="8921" y="16439"/>
                  </a:lnTo>
                  <a:lnTo>
                    <a:pt x="9278" y="16413"/>
                  </a:lnTo>
                  <a:lnTo>
                    <a:pt x="9660" y="16388"/>
                  </a:lnTo>
                  <a:lnTo>
                    <a:pt x="10017" y="16337"/>
                  </a:lnTo>
                  <a:lnTo>
                    <a:pt x="10374" y="16260"/>
                  </a:lnTo>
                  <a:lnTo>
                    <a:pt x="10731" y="16159"/>
                  </a:lnTo>
                  <a:lnTo>
                    <a:pt x="11087" y="16057"/>
                  </a:lnTo>
                  <a:lnTo>
                    <a:pt x="11419" y="15929"/>
                  </a:lnTo>
                  <a:lnTo>
                    <a:pt x="11750" y="15802"/>
                  </a:lnTo>
                  <a:lnTo>
                    <a:pt x="12081" y="15649"/>
                  </a:lnTo>
                  <a:lnTo>
                    <a:pt x="12413" y="15496"/>
                  </a:lnTo>
                  <a:lnTo>
                    <a:pt x="12718" y="15292"/>
                  </a:lnTo>
                  <a:lnTo>
                    <a:pt x="13024" y="15114"/>
                  </a:lnTo>
                  <a:lnTo>
                    <a:pt x="13330" y="14884"/>
                  </a:lnTo>
                  <a:lnTo>
                    <a:pt x="13611" y="14655"/>
                  </a:lnTo>
                  <a:lnTo>
                    <a:pt x="13891" y="14425"/>
                  </a:lnTo>
                  <a:lnTo>
                    <a:pt x="14171" y="14171"/>
                  </a:lnTo>
                  <a:lnTo>
                    <a:pt x="14426" y="13890"/>
                  </a:lnTo>
                  <a:lnTo>
                    <a:pt x="14655" y="13610"/>
                  </a:lnTo>
                  <a:lnTo>
                    <a:pt x="14885" y="13330"/>
                  </a:lnTo>
                  <a:lnTo>
                    <a:pt x="15114" y="13024"/>
                  </a:lnTo>
                  <a:lnTo>
                    <a:pt x="15293" y="12718"/>
                  </a:lnTo>
                  <a:lnTo>
                    <a:pt x="15496" y="12412"/>
                  </a:lnTo>
                  <a:lnTo>
                    <a:pt x="15649" y="12081"/>
                  </a:lnTo>
                  <a:lnTo>
                    <a:pt x="15802" y="11749"/>
                  </a:lnTo>
                  <a:lnTo>
                    <a:pt x="15955" y="11418"/>
                  </a:lnTo>
                  <a:lnTo>
                    <a:pt x="16057" y="11087"/>
                  </a:lnTo>
                  <a:lnTo>
                    <a:pt x="16159" y="10730"/>
                  </a:lnTo>
                  <a:lnTo>
                    <a:pt x="16261" y="10373"/>
                  </a:lnTo>
                  <a:lnTo>
                    <a:pt x="16338" y="10016"/>
                  </a:lnTo>
                  <a:lnTo>
                    <a:pt x="16388" y="9660"/>
                  </a:lnTo>
                  <a:lnTo>
                    <a:pt x="16414" y="9277"/>
                  </a:lnTo>
                  <a:lnTo>
                    <a:pt x="16439" y="8920"/>
                  </a:lnTo>
                  <a:lnTo>
                    <a:pt x="17077" y="8920"/>
                  </a:lnTo>
                  <a:lnTo>
                    <a:pt x="17179" y="8895"/>
                  </a:lnTo>
                  <a:lnTo>
                    <a:pt x="17255" y="8844"/>
                  </a:lnTo>
                  <a:lnTo>
                    <a:pt x="17306" y="8768"/>
                  </a:lnTo>
                  <a:lnTo>
                    <a:pt x="17331" y="8666"/>
                  </a:lnTo>
                  <a:lnTo>
                    <a:pt x="17306" y="8564"/>
                  </a:lnTo>
                  <a:lnTo>
                    <a:pt x="17255" y="8487"/>
                  </a:lnTo>
                  <a:lnTo>
                    <a:pt x="17179" y="8436"/>
                  </a:lnTo>
                  <a:lnTo>
                    <a:pt x="17077" y="8411"/>
                  </a:lnTo>
                  <a:lnTo>
                    <a:pt x="12566" y="8411"/>
                  </a:lnTo>
                  <a:lnTo>
                    <a:pt x="12566" y="4945"/>
                  </a:lnTo>
                  <a:lnTo>
                    <a:pt x="12540" y="4843"/>
                  </a:lnTo>
                  <a:lnTo>
                    <a:pt x="12489" y="4766"/>
                  </a:lnTo>
                  <a:lnTo>
                    <a:pt x="12413" y="4690"/>
                  </a:lnTo>
                  <a:lnTo>
                    <a:pt x="12209" y="4690"/>
                  </a:lnTo>
                  <a:lnTo>
                    <a:pt x="12132" y="4766"/>
                  </a:lnTo>
                  <a:lnTo>
                    <a:pt x="12081" y="4843"/>
                  </a:lnTo>
                  <a:lnTo>
                    <a:pt x="12056" y="4945"/>
                  </a:lnTo>
                  <a:lnTo>
                    <a:pt x="12056" y="8411"/>
                  </a:lnTo>
                  <a:lnTo>
                    <a:pt x="10603" y="8411"/>
                  </a:lnTo>
                  <a:lnTo>
                    <a:pt x="10578" y="8207"/>
                  </a:lnTo>
                  <a:lnTo>
                    <a:pt x="10527" y="8028"/>
                  </a:lnTo>
                  <a:lnTo>
                    <a:pt x="10450" y="7825"/>
                  </a:lnTo>
                  <a:lnTo>
                    <a:pt x="10348" y="7672"/>
                  </a:lnTo>
                  <a:lnTo>
                    <a:pt x="10246" y="7493"/>
                  </a:lnTo>
                  <a:lnTo>
                    <a:pt x="10119" y="7340"/>
                  </a:lnTo>
                  <a:lnTo>
                    <a:pt x="9991" y="7213"/>
                  </a:lnTo>
                  <a:lnTo>
                    <a:pt x="9839" y="7085"/>
                  </a:lnTo>
                  <a:lnTo>
                    <a:pt x="12056" y="3059"/>
                  </a:lnTo>
                  <a:lnTo>
                    <a:pt x="12056" y="3747"/>
                  </a:lnTo>
                  <a:lnTo>
                    <a:pt x="12081" y="3849"/>
                  </a:lnTo>
                  <a:lnTo>
                    <a:pt x="12132" y="3925"/>
                  </a:lnTo>
                  <a:lnTo>
                    <a:pt x="12209" y="3976"/>
                  </a:lnTo>
                  <a:lnTo>
                    <a:pt x="12311" y="4002"/>
                  </a:lnTo>
                  <a:lnTo>
                    <a:pt x="12413" y="3976"/>
                  </a:lnTo>
                  <a:lnTo>
                    <a:pt x="12489" y="3925"/>
                  </a:lnTo>
                  <a:lnTo>
                    <a:pt x="12540" y="3849"/>
                  </a:lnTo>
                  <a:lnTo>
                    <a:pt x="12566" y="3747"/>
                  </a:lnTo>
                  <a:lnTo>
                    <a:pt x="12566" y="2141"/>
                  </a:lnTo>
                  <a:lnTo>
                    <a:pt x="13534" y="357"/>
                  </a:lnTo>
                  <a:lnTo>
                    <a:pt x="13560" y="281"/>
                  </a:lnTo>
                  <a:lnTo>
                    <a:pt x="13560" y="179"/>
                  </a:lnTo>
                  <a:lnTo>
                    <a:pt x="13509" y="77"/>
                  </a:lnTo>
                  <a:lnTo>
                    <a:pt x="13432" y="26"/>
                  </a:lnTo>
                  <a:lnTo>
                    <a:pt x="13330" y="0"/>
                  </a:lnTo>
                  <a:lnTo>
                    <a:pt x="13254" y="0"/>
                  </a:lnTo>
                  <a:lnTo>
                    <a:pt x="13152" y="51"/>
                  </a:lnTo>
                  <a:lnTo>
                    <a:pt x="13101" y="128"/>
                  </a:lnTo>
                  <a:lnTo>
                    <a:pt x="8921" y="7672"/>
                  </a:lnTo>
                  <a:lnTo>
                    <a:pt x="8921" y="255"/>
                  </a:lnTo>
                  <a:lnTo>
                    <a:pt x="8896" y="153"/>
                  </a:lnTo>
                  <a:lnTo>
                    <a:pt x="8845" y="77"/>
                  </a:lnTo>
                  <a:lnTo>
                    <a:pt x="87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4"/>
            <p:cNvSpPr/>
            <p:nvPr/>
          </p:nvSpPr>
          <p:spPr>
            <a:xfrm>
              <a:off x="2057825" y="2193875"/>
              <a:ext cx="38250" cy="63750"/>
            </a:xfrm>
            <a:custGeom>
              <a:rect b="b" l="l" r="r" t="t"/>
              <a:pathLst>
                <a:path extrusionOk="0" h="2550" w="1530">
                  <a:moveTo>
                    <a:pt x="434" y="1"/>
                  </a:moveTo>
                  <a:lnTo>
                    <a:pt x="332" y="26"/>
                  </a:lnTo>
                  <a:lnTo>
                    <a:pt x="230" y="77"/>
                  </a:lnTo>
                  <a:lnTo>
                    <a:pt x="153" y="154"/>
                  </a:lnTo>
                  <a:lnTo>
                    <a:pt x="102" y="230"/>
                  </a:lnTo>
                  <a:lnTo>
                    <a:pt x="51" y="307"/>
                  </a:lnTo>
                  <a:lnTo>
                    <a:pt x="26" y="409"/>
                  </a:lnTo>
                  <a:lnTo>
                    <a:pt x="0" y="511"/>
                  </a:lnTo>
                  <a:lnTo>
                    <a:pt x="0" y="995"/>
                  </a:lnTo>
                  <a:lnTo>
                    <a:pt x="26" y="1097"/>
                  </a:lnTo>
                  <a:lnTo>
                    <a:pt x="51" y="1199"/>
                  </a:lnTo>
                  <a:lnTo>
                    <a:pt x="102" y="1301"/>
                  </a:lnTo>
                  <a:lnTo>
                    <a:pt x="153" y="1377"/>
                  </a:lnTo>
                  <a:lnTo>
                    <a:pt x="230" y="1428"/>
                  </a:lnTo>
                  <a:lnTo>
                    <a:pt x="332" y="1479"/>
                  </a:lnTo>
                  <a:lnTo>
                    <a:pt x="434" y="1530"/>
                  </a:lnTo>
                  <a:lnTo>
                    <a:pt x="1020" y="1530"/>
                  </a:lnTo>
                  <a:lnTo>
                    <a:pt x="1020" y="1555"/>
                  </a:lnTo>
                  <a:lnTo>
                    <a:pt x="1020" y="2040"/>
                  </a:lnTo>
                  <a:lnTo>
                    <a:pt x="510" y="2040"/>
                  </a:lnTo>
                  <a:lnTo>
                    <a:pt x="485" y="1938"/>
                  </a:lnTo>
                  <a:lnTo>
                    <a:pt x="434" y="1836"/>
                  </a:lnTo>
                  <a:lnTo>
                    <a:pt x="357" y="1785"/>
                  </a:lnTo>
                  <a:lnTo>
                    <a:pt x="153" y="1785"/>
                  </a:lnTo>
                  <a:lnTo>
                    <a:pt x="77" y="1836"/>
                  </a:lnTo>
                  <a:lnTo>
                    <a:pt x="26" y="1938"/>
                  </a:lnTo>
                  <a:lnTo>
                    <a:pt x="0" y="2040"/>
                  </a:lnTo>
                  <a:lnTo>
                    <a:pt x="26" y="2142"/>
                  </a:lnTo>
                  <a:lnTo>
                    <a:pt x="51" y="2244"/>
                  </a:lnTo>
                  <a:lnTo>
                    <a:pt x="102" y="2320"/>
                  </a:lnTo>
                  <a:lnTo>
                    <a:pt x="153" y="2396"/>
                  </a:lnTo>
                  <a:lnTo>
                    <a:pt x="230" y="2473"/>
                  </a:lnTo>
                  <a:lnTo>
                    <a:pt x="332" y="2524"/>
                  </a:lnTo>
                  <a:lnTo>
                    <a:pt x="434" y="2549"/>
                  </a:lnTo>
                  <a:lnTo>
                    <a:pt x="1122" y="2549"/>
                  </a:lnTo>
                  <a:lnTo>
                    <a:pt x="1224" y="2524"/>
                  </a:lnTo>
                  <a:lnTo>
                    <a:pt x="1300" y="2473"/>
                  </a:lnTo>
                  <a:lnTo>
                    <a:pt x="1377" y="2396"/>
                  </a:lnTo>
                  <a:lnTo>
                    <a:pt x="1453" y="2320"/>
                  </a:lnTo>
                  <a:lnTo>
                    <a:pt x="1504" y="2244"/>
                  </a:lnTo>
                  <a:lnTo>
                    <a:pt x="1529" y="2142"/>
                  </a:lnTo>
                  <a:lnTo>
                    <a:pt x="1529" y="2040"/>
                  </a:lnTo>
                  <a:lnTo>
                    <a:pt x="1529" y="1555"/>
                  </a:lnTo>
                  <a:lnTo>
                    <a:pt x="1529" y="1453"/>
                  </a:lnTo>
                  <a:lnTo>
                    <a:pt x="1504" y="1352"/>
                  </a:lnTo>
                  <a:lnTo>
                    <a:pt x="1453" y="1250"/>
                  </a:lnTo>
                  <a:lnTo>
                    <a:pt x="1377" y="1173"/>
                  </a:lnTo>
                  <a:lnTo>
                    <a:pt x="1300" y="1122"/>
                  </a:lnTo>
                  <a:lnTo>
                    <a:pt x="1224" y="1071"/>
                  </a:lnTo>
                  <a:lnTo>
                    <a:pt x="1122" y="1020"/>
                  </a:lnTo>
                  <a:lnTo>
                    <a:pt x="535" y="1020"/>
                  </a:lnTo>
                  <a:lnTo>
                    <a:pt x="510" y="995"/>
                  </a:lnTo>
                  <a:lnTo>
                    <a:pt x="510" y="511"/>
                  </a:lnTo>
                  <a:lnTo>
                    <a:pt x="1020" y="511"/>
                  </a:lnTo>
                  <a:lnTo>
                    <a:pt x="1045" y="612"/>
                  </a:lnTo>
                  <a:lnTo>
                    <a:pt x="1096" y="689"/>
                  </a:lnTo>
                  <a:lnTo>
                    <a:pt x="1198" y="765"/>
                  </a:lnTo>
                  <a:lnTo>
                    <a:pt x="1377" y="765"/>
                  </a:lnTo>
                  <a:lnTo>
                    <a:pt x="1453" y="689"/>
                  </a:lnTo>
                  <a:lnTo>
                    <a:pt x="1529" y="612"/>
                  </a:lnTo>
                  <a:lnTo>
                    <a:pt x="1529" y="511"/>
                  </a:lnTo>
                  <a:lnTo>
                    <a:pt x="1529" y="409"/>
                  </a:lnTo>
                  <a:lnTo>
                    <a:pt x="1504" y="307"/>
                  </a:lnTo>
                  <a:lnTo>
                    <a:pt x="1453" y="230"/>
                  </a:lnTo>
                  <a:lnTo>
                    <a:pt x="1377" y="154"/>
                  </a:lnTo>
                  <a:lnTo>
                    <a:pt x="1300" y="77"/>
                  </a:lnTo>
                  <a:lnTo>
                    <a:pt x="1224" y="26"/>
                  </a:lnTo>
                  <a:lnTo>
                    <a:pt x="11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4"/>
            <p:cNvSpPr/>
            <p:nvPr/>
          </p:nvSpPr>
          <p:spPr>
            <a:xfrm>
              <a:off x="1962250" y="2193875"/>
              <a:ext cx="38250" cy="63750"/>
            </a:xfrm>
            <a:custGeom>
              <a:rect b="b" l="l" r="r" t="t"/>
              <a:pathLst>
                <a:path extrusionOk="0" h="2550" w="1530">
                  <a:moveTo>
                    <a:pt x="612" y="1"/>
                  </a:moveTo>
                  <a:lnTo>
                    <a:pt x="459" y="52"/>
                  </a:lnTo>
                  <a:lnTo>
                    <a:pt x="332" y="128"/>
                  </a:lnTo>
                  <a:lnTo>
                    <a:pt x="230" y="230"/>
                  </a:lnTo>
                  <a:lnTo>
                    <a:pt x="128" y="332"/>
                  </a:lnTo>
                  <a:lnTo>
                    <a:pt x="51" y="460"/>
                  </a:lnTo>
                  <a:lnTo>
                    <a:pt x="0" y="612"/>
                  </a:lnTo>
                  <a:lnTo>
                    <a:pt x="0" y="765"/>
                  </a:lnTo>
                  <a:lnTo>
                    <a:pt x="0" y="1785"/>
                  </a:lnTo>
                  <a:lnTo>
                    <a:pt x="0" y="1938"/>
                  </a:lnTo>
                  <a:lnTo>
                    <a:pt x="51" y="2091"/>
                  </a:lnTo>
                  <a:lnTo>
                    <a:pt x="128" y="2218"/>
                  </a:lnTo>
                  <a:lnTo>
                    <a:pt x="230" y="2320"/>
                  </a:lnTo>
                  <a:lnTo>
                    <a:pt x="332" y="2422"/>
                  </a:lnTo>
                  <a:lnTo>
                    <a:pt x="459" y="2498"/>
                  </a:lnTo>
                  <a:lnTo>
                    <a:pt x="612" y="2549"/>
                  </a:lnTo>
                  <a:lnTo>
                    <a:pt x="918" y="2549"/>
                  </a:lnTo>
                  <a:lnTo>
                    <a:pt x="1071" y="2498"/>
                  </a:lnTo>
                  <a:lnTo>
                    <a:pt x="1198" y="2422"/>
                  </a:lnTo>
                  <a:lnTo>
                    <a:pt x="1300" y="2320"/>
                  </a:lnTo>
                  <a:lnTo>
                    <a:pt x="1402" y="2218"/>
                  </a:lnTo>
                  <a:lnTo>
                    <a:pt x="1479" y="2091"/>
                  </a:lnTo>
                  <a:lnTo>
                    <a:pt x="1504" y="1938"/>
                  </a:lnTo>
                  <a:lnTo>
                    <a:pt x="1530" y="1785"/>
                  </a:lnTo>
                  <a:lnTo>
                    <a:pt x="1504" y="1683"/>
                  </a:lnTo>
                  <a:lnTo>
                    <a:pt x="1453" y="1606"/>
                  </a:lnTo>
                  <a:lnTo>
                    <a:pt x="1377" y="1555"/>
                  </a:lnTo>
                  <a:lnTo>
                    <a:pt x="1275" y="1530"/>
                  </a:lnTo>
                  <a:lnTo>
                    <a:pt x="1173" y="1555"/>
                  </a:lnTo>
                  <a:lnTo>
                    <a:pt x="1096" y="1606"/>
                  </a:lnTo>
                  <a:lnTo>
                    <a:pt x="1045" y="1683"/>
                  </a:lnTo>
                  <a:lnTo>
                    <a:pt x="1020" y="1785"/>
                  </a:lnTo>
                  <a:lnTo>
                    <a:pt x="994" y="1887"/>
                  </a:lnTo>
                  <a:lnTo>
                    <a:pt x="943" y="1963"/>
                  </a:lnTo>
                  <a:lnTo>
                    <a:pt x="867" y="2014"/>
                  </a:lnTo>
                  <a:lnTo>
                    <a:pt x="765" y="2040"/>
                  </a:lnTo>
                  <a:lnTo>
                    <a:pt x="663" y="2014"/>
                  </a:lnTo>
                  <a:lnTo>
                    <a:pt x="587" y="1963"/>
                  </a:lnTo>
                  <a:lnTo>
                    <a:pt x="536" y="1887"/>
                  </a:lnTo>
                  <a:lnTo>
                    <a:pt x="510" y="1785"/>
                  </a:lnTo>
                  <a:lnTo>
                    <a:pt x="510" y="765"/>
                  </a:lnTo>
                  <a:lnTo>
                    <a:pt x="536" y="663"/>
                  </a:lnTo>
                  <a:lnTo>
                    <a:pt x="587" y="587"/>
                  </a:lnTo>
                  <a:lnTo>
                    <a:pt x="663" y="511"/>
                  </a:lnTo>
                  <a:lnTo>
                    <a:pt x="867" y="511"/>
                  </a:lnTo>
                  <a:lnTo>
                    <a:pt x="943" y="587"/>
                  </a:lnTo>
                  <a:lnTo>
                    <a:pt x="994" y="663"/>
                  </a:lnTo>
                  <a:lnTo>
                    <a:pt x="1020" y="765"/>
                  </a:lnTo>
                  <a:lnTo>
                    <a:pt x="1045" y="867"/>
                  </a:lnTo>
                  <a:lnTo>
                    <a:pt x="1096" y="944"/>
                  </a:lnTo>
                  <a:lnTo>
                    <a:pt x="1173" y="995"/>
                  </a:lnTo>
                  <a:lnTo>
                    <a:pt x="1275" y="1020"/>
                  </a:lnTo>
                  <a:lnTo>
                    <a:pt x="1377" y="995"/>
                  </a:lnTo>
                  <a:lnTo>
                    <a:pt x="1453" y="944"/>
                  </a:lnTo>
                  <a:lnTo>
                    <a:pt x="1504" y="867"/>
                  </a:lnTo>
                  <a:lnTo>
                    <a:pt x="1530" y="765"/>
                  </a:lnTo>
                  <a:lnTo>
                    <a:pt x="1504" y="612"/>
                  </a:lnTo>
                  <a:lnTo>
                    <a:pt x="1479" y="460"/>
                  </a:lnTo>
                  <a:lnTo>
                    <a:pt x="1402" y="332"/>
                  </a:lnTo>
                  <a:lnTo>
                    <a:pt x="1300" y="230"/>
                  </a:lnTo>
                  <a:lnTo>
                    <a:pt x="1198" y="128"/>
                  </a:lnTo>
                  <a:lnTo>
                    <a:pt x="1071" y="52"/>
                  </a:lnTo>
                  <a:lnTo>
                    <a:pt x="9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4"/>
            <p:cNvSpPr/>
            <p:nvPr/>
          </p:nvSpPr>
          <p:spPr>
            <a:xfrm>
              <a:off x="2010025" y="2193875"/>
              <a:ext cx="38250" cy="63750"/>
            </a:xfrm>
            <a:custGeom>
              <a:rect b="b" l="l" r="r" t="t"/>
              <a:pathLst>
                <a:path extrusionOk="0" h="2550" w="1530">
                  <a:moveTo>
                    <a:pt x="867" y="511"/>
                  </a:moveTo>
                  <a:lnTo>
                    <a:pt x="944" y="587"/>
                  </a:lnTo>
                  <a:lnTo>
                    <a:pt x="995" y="663"/>
                  </a:lnTo>
                  <a:lnTo>
                    <a:pt x="1020" y="765"/>
                  </a:lnTo>
                  <a:lnTo>
                    <a:pt x="1020" y="1785"/>
                  </a:lnTo>
                  <a:lnTo>
                    <a:pt x="995" y="1887"/>
                  </a:lnTo>
                  <a:lnTo>
                    <a:pt x="944" y="1963"/>
                  </a:lnTo>
                  <a:lnTo>
                    <a:pt x="867" y="2014"/>
                  </a:lnTo>
                  <a:lnTo>
                    <a:pt x="765" y="2040"/>
                  </a:lnTo>
                  <a:lnTo>
                    <a:pt x="663" y="2014"/>
                  </a:lnTo>
                  <a:lnTo>
                    <a:pt x="587" y="1963"/>
                  </a:lnTo>
                  <a:lnTo>
                    <a:pt x="536" y="1887"/>
                  </a:lnTo>
                  <a:lnTo>
                    <a:pt x="511" y="1785"/>
                  </a:lnTo>
                  <a:lnTo>
                    <a:pt x="511" y="765"/>
                  </a:lnTo>
                  <a:lnTo>
                    <a:pt x="536" y="663"/>
                  </a:lnTo>
                  <a:lnTo>
                    <a:pt x="587" y="587"/>
                  </a:lnTo>
                  <a:lnTo>
                    <a:pt x="663" y="511"/>
                  </a:lnTo>
                  <a:close/>
                  <a:moveTo>
                    <a:pt x="612" y="1"/>
                  </a:moveTo>
                  <a:lnTo>
                    <a:pt x="460" y="52"/>
                  </a:lnTo>
                  <a:lnTo>
                    <a:pt x="332" y="128"/>
                  </a:lnTo>
                  <a:lnTo>
                    <a:pt x="230" y="230"/>
                  </a:lnTo>
                  <a:lnTo>
                    <a:pt x="128" y="332"/>
                  </a:lnTo>
                  <a:lnTo>
                    <a:pt x="52" y="460"/>
                  </a:lnTo>
                  <a:lnTo>
                    <a:pt x="26" y="612"/>
                  </a:lnTo>
                  <a:lnTo>
                    <a:pt x="1" y="765"/>
                  </a:lnTo>
                  <a:lnTo>
                    <a:pt x="1" y="1785"/>
                  </a:lnTo>
                  <a:lnTo>
                    <a:pt x="26" y="1938"/>
                  </a:lnTo>
                  <a:lnTo>
                    <a:pt x="52" y="2091"/>
                  </a:lnTo>
                  <a:lnTo>
                    <a:pt x="128" y="2218"/>
                  </a:lnTo>
                  <a:lnTo>
                    <a:pt x="230" y="2320"/>
                  </a:lnTo>
                  <a:lnTo>
                    <a:pt x="332" y="2422"/>
                  </a:lnTo>
                  <a:lnTo>
                    <a:pt x="460" y="2498"/>
                  </a:lnTo>
                  <a:lnTo>
                    <a:pt x="612" y="2549"/>
                  </a:lnTo>
                  <a:lnTo>
                    <a:pt x="918" y="2549"/>
                  </a:lnTo>
                  <a:lnTo>
                    <a:pt x="1071" y="2498"/>
                  </a:lnTo>
                  <a:lnTo>
                    <a:pt x="1199" y="2422"/>
                  </a:lnTo>
                  <a:lnTo>
                    <a:pt x="1301" y="2320"/>
                  </a:lnTo>
                  <a:lnTo>
                    <a:pt x="1403" y="2218"/>
                  </a:lnTo>
                  <a:lnTo>
                    <a:pt x="1479" y="2091"/>
                  </a:lnTo>
                  <a:lnTo>
                    <a:pt x="1530" y="1938"/>
                  </a:lnTo>
                  <a:lnTo>
                    <a:pt x="1530" y="1785"/>
                  </a:lnTo>
                  <a:lnTo>
                    <a:pt x="1530" y="765"/>
                  </a:lnTo>
                  <a:lnTo>
                    <a:pt x="1530" y="612"/>
                  </a:lnTo>
                  <a:lnTo>
                    <a:pt x="1479" y="460"/>
                  </a:lnTo>
                  <a:lnTo>
                    <a:pt x="1403" y="332"/>
                  </a:lnTo>
                  <a:lnTo>
                    <a:pt x="1301" y="230"/>
                  </a:lnTo>
                  <a:lnTo>
                    <a:pt x="1199" y="128"/>
                  </a:lnTo>
                  <a:lnTo>
                    <a:pt x="1071" y="52"/>
                  </a:lnTo>
                  <a:lnTo>
                    <a:pt x="9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4"/>
            <p:cNvSpPr/>
            <p:nvPr/>
          </p:nvSpPr>
          <p:spPr>
            <a:xfrm>
              <a:off x="2052725" y="2097675"/>
              <a:ext cx="38250" cy="64375"/>
            </a:xfrm>
            <a:custGeom>
              <a:rect b="b" l="l" r="r" t="t"/>
              <a:pathLst>
                <a:path extrusionOk="0" h="2575" w="1530">
                  <a:moveTo>
                    <a:pt x="536" y="0"/>
                  </a:moveTo>
                  <a:lnTo>
                    <a:pt x="434" y="26"/>
                  </a:lnTo>
                  <a:lnTo>
                    <a:pt x="332" y="51"/>
                  </a:lnTo>
                  <a:lnTo>
                    <a:pt x="230" y="102"/>
                  </a:lnTo>
                  <a:lnTo>
                    <a:pt x="153" y="153"/>
                  </a:lnTo>
                  <a:lnTo>
                    <a:pt x="102" y="255"/>
                  </a:lnTo>
                  <a:lnTo>
                    <a:pt x="51" y="332"/>
                  </a:lnTo>
                  <a:lnTo>
                    <a:pt x="26" y="434"/>
                  </a:lnTo>
                  <a:lnTo>
                    <a:pt x="0" y="536"/>
                  </a:lnTo>
                  <a:lnTo>
                    <a:pt x="0" y="1020"/>
                  </a:lnTo>
                  <a:lnTo>
                    <a:pt x="26" y="1122"/>
                  </a:lnTo>
                  <a:lnTo>
                    <a:pt x="51" y="1224"/>
                  </a:lnTo>
                  <a:lnTo>
                    <a:pt x="102" y="1300"/>
                  </a:lnTo>
                  <a:lnTo>
                    <a:pt x="153" y="1402"/>
                  </a:lnTo>
                  <a:lnTo>
                    <a:pt x="230" y="1453"/>
                  </a:lnTo>
                  <a:lnTo>
                    <a:pt x="332" y="1504"/>
                  </a:lnTo>
                  <a:lnTo>
                    <a:pt x="434" y="1530"/>
                  </a:lnTo>
                  <a:lnTo>
                    <a:pt x="536" y="1555"/>
                  </a:lnTo>
                  <a:lnTo>
                    <a:pt x="1020" y="1555"/>
                  </a:lnTo>
                  <a:lnTo>
                    <a:pt x="1020" y="2039"/>
                  </a:lnTo>
                  <a:lnTo>
                    <a:pt x="1020" y="2065"/>
                  </a:lnTo>
                  <a:lnTo>
                    <a:pt x="536" y="2065"/>
                  </a:lnTo>
                  <a:lnTo>
                    <a:pt x="510" y="2039"/>
                  </a:lnTo>
                  <a:lnTo>
                    <a:pt x="485" y="1937"/>
                  </a:lnTo>
                  <a:lnTo>
                    <a:pt x="434" y="1861"/>
                  </a:lnTo>
                  <a:lnTo>
                    <a:pt x="357" y="1810"/>
                  </a:lnTo>
                  <a:lnTo>
                    <a:pt x="255" y="1784"/>
                  </a:lnTo>
                  <a:lnTo>
                    <a:pt x="153" y="1810"/>
                  </a:lnTo>
                  <a:lnTo>
                    <a:pt x="77" y="1861"/>
                  </a:lnTo>
                  <a:lnTo>
                    <a:pt x="26" y="1937"/>
                  </a:lnTo>
                  <a:lnTo>
                    <a:pt x="0" y="2039"/>
                  </a:lnTo>
                  <a:lnTo>
                    <a:pt x="26" y="2141"/>
                  </a:lnTo>
                  <a:lnTo>
                    <a:pt x="51" y="2243"/>
                  </a:lnTo>
                  <a:lnTo>
                    <a:pt x="102" y="2345"/>
                  </a:lnTo>
                  <a:lnTo>
                    <a:pt x="153" y="2422"/>
                  </a:lnTo>
                  <a:lnTo>
                    <a:pt x="230" y="2473"/>
                  </a:lnTo>
                  <a:lnTo>
                    <a:pt x="332" y="2524"/>
                  </a:lnTo>
                  <a:lnTo>
                    <a:pt x="434" y="2549"/>
                  </a:lnTo>
                  <a:lnTo>
                    <a:pt x="536" y="2574"/>
                  </a:lnTo>
                  <a:lnTo>
                    <a:pt x="1020" y="2574"/>
                  </a:lnTo>
                  <a:lnTo>
                    <a:pt x="1122" y="2549"/>
                  </a:lnTo>
                  <a:lnTo>
                    <a:pt x="1224" y="2524"/>
                  </a:lnTo>
                  <a:lnTo>
                    <a:pt x="1300" y="2473"/>
                  </a:lnTo>
                  <a:lnTo>
                    <a:pt x="1377" y="2422"/>
                  </a:lnTo>
                  <a:lnTo>
                    <a:pt x="1453" y="2345"/>
                  </a:lnTo>
                  <a:lnTo>
                    <a:pt x="1504" y="2243"/>
                  </a:lnTo>
                  <a:lnTo>
                    <a:pt x="1530" y="2141"/>
                  </a:lnTo>
                  <a:lnTo>
                    <a:pt x="1530" y="2039"/>
                  </a:lnTo>
                  <a:lnTo>
                    <a:pt x="1530" y="1555"/>
                  </a:lnTo>
                  <a:lnTo>
                    <a:pt x="1530" y="1453"/>
                  </a:lnTo>
                  <a:lnTo>
                    <a:pt x="1504" y="1351"/>
                  </a:lnTo>
                  <a:lnTo>
                    <a:pt x="1453" y="1275"/>
                  </a:lnTo>
                  <a:lnTo>
                    <a:pt x="1377" y="1198"/>
                  </a:lnTo>
                  <a:lnTo>
                    <a:pt x="1300" y="1122"/>
                  </a:lnTo>
                  <a:lnTo>
                    <a:pt x="1224" y="1071"/>
                  </a:lnTo>
                  <a:lnTo>
                    <a:pt x="1122" y="1045"/>
                  </a:lnTo>
                  <a:lnTo>
                    <a:pt x="536" y="1045"/>
                  </a:lnTo>
                  <a:lnTo>
                    <a:pt x="510" y="1020"/>
                  </a:lnTo>
                  <a:lnTo>
                    <a:pt x="510" y="536"/>
                  </a:lnTo>
                  <a:lnTo>
                    <a:pt x="536" y="510"/>
                  </a:lnTo>
                  <a:lnTo>
                    <a:pt x="1020" y="510"/>
                  </a:lnTo>
                  <a:lnTo>
                    <a:pt x="1020" y="536"/>
                  </a:lnTo>
                  <a:lnTo>
                    <a:pt x="1045" y="638"/>
                  </a:lnTo>
                  <a:lnTo>
                    <a:pt x="1096" y="714"/>
                  </a:lnTo>
                  <a:lnTo>
                    <a:pt x="1173" y="765"/>
                  </a:lnTo>
                  <a:lnTo>
                    <a:pt x="1275" y="790"/>
                  </a:lnTo>
                  <a:lnTo>
                    <a:pt x="1377" y="765"/>
                  </a:lnTo>
                  <a:lnTo>
                    <a:pt x="1453" y="714"/>
                  </a:lnTo>
                  <a:lnTo>
                    <a:pt x="1530" y="638"/>
                  </a:lnTo>
                  <a:lnTo>
                    <a:pt x="1530" y="536"/>
                  </a:lnTo>
                  <a:lnTo>
                    <a:pt x="1530" y="434"/>
                  </a:lnTo>
                  <a:lnTo>
                    <a:pt x="1504" y="332"/>
                  </a:lnTo>
                  <a:lnTo>
                    <a:pt x="1453" y="255"/>
                  </a:lnTo>
                  <a:lnTo>
                    <a:pt x="1377" y="153"/>
                  </a:lnTo>
                  <a:lnTo>
                    <a:pt x="1300" y="102"/>
                  </a:lnTo>
                  <a:lnTo>
                    <a:pt x="1224" y="51"/>
                  </a:lnTo>
                  <a:lnTo>
                    <a:pt x="1122" y="26"/>
                  </a:lnTo>
                  <a:lnTo>
                    <a:pt x="10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4"/>
            <p:cNvSpPr/>
            <p:nvPr/>
          </p:nvSpPr>
          <p:spPr>
            <a:xfrm>
              <a:off x="2100500" y="2097675"/>
              <a:ext cx="12775" cy="64375"/>
            </a:xfrm>
            <a:custGeom>
              <a:rect b="b" l="l" r="r" t="t"/>
              <a:pathLst>
                <a:path extrusionOk="0" h="2575" w="511">
                  <a:moveTo>
                    <a:pt x="256" y="0"/>
                  </a:moveTo>
                  <a:lnTo>
                    <a:pt x="154" y="26"/>
                  </a:lnTo>
                  <a:lnTo>
                    <a:pt x="77" y="77"/>
                  </a:lnTo>
                  <a:lnTo>
                    <a:pt x="26" y="153"/>
                  </a:lnTo>
                  <a:lnTo>
                    <a:pt x="1" y="255"/>
                  </a:lnTo>
                  <a:lnTo>
                    <a:pt x="1" y="2320"/>
                  </a:lnTo>
                  <a:lnTo>
                    <a:pt x="26" y="2422"/>
                  </a:lnTo>
                  <a:lnTo>
                    <a:pt x="77" y="2498"/>
                  </a:lnTo>
                  <a:lnTo>
                    <a:pt x="154" y="2549"/>
                  </a:lnTo>
                  <a:lnTo>
                    <a:pt x="256" y="2574"/>
                  </a:lnTo>
                  <a:lnTo>
                    <a:pt x="358" y="2549"/>
                  </a:lnTo>
                  <a:lnTo>
                    <a:pt x="434" y="2498"/>
                  </a:lnTo>
                  <a:lnTo>
                    <a:pt x="485" y="2422"/>
                  </a:lnTo>
                  <a:lnTo>
                    <a:pt x="511" y="2320"/>
                  </a:lnTo>
                  <a:lnTo>
                    <a:pt x="511" y="255"/>
                  </a:lnTo>
                  <a:lnTo>
                    <a:pt x="485" y="153"/>
                  </a:lnTo>
                  <a:lnTo>
                    <a:pt x="434" y="77"/>
                  </a:lnTo>
                  <a:lnTo>
                    <a:pt x="358" y="26"/>
                  </a:lnTo>
                  <a:lnTo>
                    <a:pt x="2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4"/>
            <p:cNvSpPr/>
            <p:nvPr/>
          </p:nvSpPr>
          <p:spPr>
            <a:xfrm>
              <a:off x="2122800" y="2097675"/>
              <a:ext cx="38275" cy="64375"/>
            </a:xfrm>
            <a:custGeom>
              <a:rect b="b" l="l" r="r" t="t"/>
              <a:pathLst>
                <a:path extrusionOk="0" h="2575" w="1531">
                  <a:moveTo>
                    <a:pt x="256" y="0"/>
                  </a:moveTo>
                  <a:lnTo>
                    <a:pt x="154" y="26"/>
                  </a:lnTo>
                  <a:lnTo>
                    <a:pt x="77" y="77"/>
                  </a:lnTo>
                  <a:lnTo>
                    <a:pt x="26" y="153"/>
                  </a:lnTo>
                  <a:lnTo>
                    <a:pt x="1" y="255"/>
                  </a:lnTo>
                  <a:lnTo>
                    <a:pt x="1" y="2320"/>
                  </a:lnTo>
                  <a:lnTo>
                    <a:pt x="26" y="2422"/>
                  </a:lnTo>
                  <a:lnTo>
                    <a:pt x="77" y="2498"/>
                  </a:lnTo>
                  <a:lnTo>
                    <a:pt x="154" y="2549"/>
                  </a:lnTo>
                  <a:lnTo>
                    <a:pt x="256" y="2574"/>
                  </a:lnTo>
                  <a:lnTo>
                    <a:pt x="358" y="2549"/>
                  </a:lnTo>
                  <a:lnTo>
                    <a:pt x="434" y="2498"/>
                  </a:lnTo>
                  <a:lnTo>
                    <a:pt x="485" y="2422"/>
                  </a:lnTo>
                  <a:lnTo>
                    <a:pt x="511" y="2320"/>
                  </a:lnTo>
                  <a:lnTo>
                    <a:pt x="511" y="1377"/>
                  </a:lnTo>
                  <a:lnTo>
                    <a:pt x="1020" y="2243"/>
                  </a:lnTo>
                  <a:lnTo>
                    <a:pt x="1020" y="2320"/>
                  </a:lnTo>
                  <a:lnTo>
                    <a:pt x="1046" y="2422"/>
                  </a:lnTo>
                  <a:lnTo>
                    <a:pt x="1097" y="2498"/>
                  </a:lnTo>
                  <a:lnTo>
                    <a:pt x="1199" y="2549"/>
                  </a:lnTo>
                  <a:lnTo>
                    <a:pt x="1275" y="2574"/>
                  </a:lnTo>
                  <a:lnTo>
                    <a:pt x="1377" y="2549"/>
                  </a:lnTo>
                  <a:lnTo>
                    <a:pt x="1454" y="2498"/>
                  </a:lnTo>
                  <a:lnTo>
                    <a:pt x="1530" y="2422"/>
                  </a:lnTo>
                  <a:lnTo>
                    <a:pt x="1530" y="2320"/>
                  </a:lnTo>
                  <a:lnTo>
                    <a:pt x="1530" y="255"/>
                  </a:lnTo>
                  <a:lnTo>
                    <a:pt x="1530" y="153"/>
                  </a:lnTo>
                  <a:lnTo>
                    <a:pt x="1454" y="77"/>
                  </a:lnTo>
                  <a:lnTo>
                    <a:pt x="1377" y="26"/>
                  </a:lnTo>
                  <a:lnTo>
                    <a:pt x="1275" y="0"/>
                  </a:lnTo>
                  <a:lnTo>
                    <a:pt x="1199" y="26"/>
                  </a:lnTo>
                  <a:lnTo>
                    <a:pt x="1097" y="77"/>
                  </a:lnTo>
                  <a:lnTo>
                    <a:pt x="1046" y="153"/>
                  </a:lnTo>
                  <a:lnTo>
                    <a:pt x="1020" y="255"/>
                  </a:lnTo>
                  <a:lnTo>
                    <a:pt x="1020" y="1275"/>
                  </a:lnTo>
                  <a:lnTo>
                    <a:pt x="511" y="408"/>
                  </a:lnTo>
                  <a:lnTo>
                    <a:pt x="511" y="255"/>
                  </a:lnTo>
                  <a:lnTo>
                    <a:pt x="485" y="153"/>
                  </a:lnTo>
                  <a:lnTo>
                    <a:pt x="434" y="77"/>
                  </a:lnTo>
                  <a:lnTo>
                    <a:pt x="358" y="26"/>
                  </a:lnTo>
                  <a:lnTo>
                    <a:pt x="2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54"/>
          <p:cNvGrpSpPr/>
          <p:nvPr/>
        </p:nvGrpSpPr>
        <p:grpSpPr>
          <a:xfrm>
            <a:off x="1573875" y="2472925"/>
            <a:ext cx="433300" cy="433275"/>
            <a:chOff x="2475150" y="1961325"/>
            <a:chExt cx="433300" cy="433275"/>
          </a:xfrm>
        </p:grpSpPr>
        <p:sp>
          <p:nvSpPr>
            <p:cNvPr id="715" name="Google Shape;715;p54"/>
            <p:cNvSpPr/>
            <p:nvPr/>
          </p:nvSpPr>
          <p:spPr>
            <a:xfrm>
              <a:off x="2475150" y="1961325"/>
              <a:ext cx="433300" cy="433275"/>
            </a:xfrm>
            <a:custGeom>
              <a:rect b="b" l="l" r="r" t="t"/>
              <a:pathLst>
                <a:path extrusionOk="0" h="17331" w="17332">
                  <a:moveTo>
                    <a:pt x="8233" y="510"/>
                  </a:moveTo>
                  <a:lnTo>
                    <a:pt x="3798" y="8411"/>
                  </a:lnTo>
                  <a:lnTo>
                    <a:pt x="3696" y="8411"/>
                  </a:lnTo>
                  <a:lnTo>
                    <a:pt x="3594" y="8436"/>
                  </a:lnTo>
                  <a:lnTo>
                    <a:pt x="3518" y="8487"/>
                  </a:lnTo>
                  <a:lnTo>
                    <a:pt x="3467" y="8564"/>
                  </a:lnTo>
                  <a:lnTo>
                    <a:pt x="3441" y="8666"/>
                  </a:lnTo>
                  <a:lnTo>
                    <a:pt x="3467" y="8768"/>
                  </a:lnTo>
                  <a:lnTo>
                    <a:pt x="3543" y="8870"/>
                  </a:lnTo>
                  <a:lnTo>
                    <a:pt x="1453" y="12565"/>
                  </a:lnTo>
                  <a:lnTo>
                    <a:pt x="1249" y="12183"/>
                  </a:lnTo>
                  <a:lnTo>
                    <a:pt x="1097" y="11775"/>
                  </a:lnTo>
                  <a:lnTo>
                    <a:pt x="944" y="11367"/>
                  </a:lnTo>
                  <a:lnTo>
                    <a:pt x="816" y="10934"/>
                  </a:lnTo>
                  <a:lnTo>
                    <a:pt x="689" y="10424"/>
                  </a:lnTo>
                  <a:lnTo>
                    <a:pt x="587" y="9914"/>
                  </a:lnTo>
                  <a:lnTo>
                    <a:pt x="536" y="9405"/>
                  </a:lnTo>
                  <a:lnTo>
                    <a:pt x="510" y="8895"/>
                  </a:lnTo>
                  <a:lnTo>
                    <a:pt x="587" y="8870"/>
                  </a:lnTo>
                  <a:lnTo>
                    <a:pt x="638" y="8793"/>
                  </a:lnTo>
                  <a:lnTo>
                    <a:pt x="663" y="8742"/>
                  </a:lnTo>
                  <a:lnTo>
                    <a:pt x="663" y="8666"/>
                  </a:lnTo>
                  <a:lnTo>
                    <a:pt x="663" y="8589"/>
                  </a:lnTo>
                  <a:lnTo>
                    <a:pt x="638" y="8513"/>
                  </a:lnTo>
                  <a:lnTo>
                    <a:pt x="587" y="8462"/>
                  </a:lnTo>
                  <a:lnTo>
                    <a:pt x="510" y="8436"/>
                  </a:lnTo>
                  <a:lnTo>
                    <a:pt x="561" y="7799"/>
                  </a:lnTo>
                  <a:lnTo>
                    <a:pt x="638" y="7162"/>
                  </a:lnTo>
                  <a:lnTo>
                    <a:pt x="791" y="6550"/>
                  </a:lnTo>
                  <a:lnTo>
                    <a:pt x="969" y="5964"/>
                  </a:lnTo>
                  <a:lnTo>
                    <a:pt x="1198" y="5378"/>
                  </a:lnTo>
                  <a:lnTo>
                    <a:pt x="1453" y="4817"/>
                  </a:lnTo>
                  <a:lnTo>
                    <a:pt x="1785" y="4257"/>
                  </a:lnTo>
                  <a:lnTo>
                    <a:pt x="2141" y="3747"/>
                  </a:lnTo>
                  <a:lnTo>
                    <a:pt x="2192" y="3645"/>
                  </a:lnTo>
                  <a:lnTo>
                    <a:pt x="2192" y="3543"/>
                  </a:lnTo>
                  <a:lnTo>
                    <a:pt x="2167" y="3466"/>
                  </a:lnTo>
                  <a:lnTo>
                    <a:pt x="2091" y="3390"/>
                  </a:lnTo>
                  <a:lnTo>
                    <a:pt x="2014" y="3339"/>
                  </a:lnTo>
                  <a:lnTo>
                    <a:pt x="1912" y="3339"/>
                  </a:lnTo>
                  <a:lnTo>
                    <a:pt x="1810" y="3365"/>
                  </a:lnTo>
                  <a:lnTo>
                    <a:pt x="1734" y="3441"/>
                  </a:lnTo>
                  <a:lnTo>
                    <a:pt x="1377" y="3976"/>
                  </a:lnTo>
                  <a:lnTo>
                    <a:pt x="1046" y="4537"/>
                  </a:lnTo>
                  <a:lnTo>
                    <a:pt x="740" y="5123"/>
                  </a:lnTo>
                  <a:lnTo>
                    <a:pt x="510" y="5735"/>
                  </a:lnTo>
                  <a:lnTo>
                    <a:pt x="510" y="510"/>
                  </a:lnTo>
                  <a:lnTo>
                    <a:pt x="5735" y="510"/>
                  </a:lnTo>
                  <a:lnTo>
                    <a:pt x="5302" y="663"/>
                  </a:lnTo>
                  <a:lnTo>
                    <a:pt x="4868" y="867"/>
                  </a:lnTo>
                  <a:lnTo>
                    <a:pt x="4461" y="1071"/>
                  </a:lnTo>
                  <a:lnTo>
                    <a:pt x="4053" y="1326"/>
                  </a:lnTo>
                  <a:lnTo>
                    <a:pt x="3645" y="1581"/>
                  </a:lnTo>
                  <a:lnTo>
                    <a:pt x="3263" y="1861"/>
                  </a:lnTo>
                  <a:lnTo>
                    <a:pt x="2906" y="2167"/>
                  </a:lnTo>
                  <a:lnTo>
                    <a:pt x="2549" y="2498"/>
                  </a:lnTo>
                  <a:lnTo>
                    <a:pt x="2498" y="2600"/>
                  </a:lnTo>
                  <a:lnTo>
                    <a:pt x="2473" y="2676"/>
                  </a:lnTo>
                  <a:lnTo>
                    <a:pt x="2498" y="2778"/>
                  </a:lnTo>
                  <a:lnTo>
                    <a:pt x="2549" y="2855"/>
                  </a:lnTo>
                  <a:lnTo>
                    <a:pt x="2626" y="2931"/>
                  </a:lnTo>
                  <a:lnTo>
                    <a:pt x="2830" y="2931"/>
                  </a:lnTo>
                  <a:lnTo>
                    <a:pt x="2906" y="2880"/>
                  </a:lnTo>
                  <a:lnTo>
                    <a:pt x="3186" y="2600"/>
                  </a:lnTo>
                  <a:lnTo>
                    <a:pt x="3467" y="2371"/>
                  </a:lnTo>
                  <a:lnTo>
                    <a:pt x="3773" y="2116"/>
                  </a:lnTo>
                  <a:lnTo>
                    <a:pt x="4078" y="1912"/>
                  </a:lnTo>
                  <a:lnTo>
                    <a:pt x="4384" y="1708"/>
                  </a:lnTo>
                  <a:lnTo>
                    <a:pt x="4716" y="1530"/>
                  </a:lnTo>
                  <a:lnTo>
                    <a:pt x="5021" y="1351"/>
                  </a:lnTo>
                  <a:lnTo>
                    <a:pt x="5353" y="1198"/>
                  </a:lnTo>
                  <a:lnTo>
                    <a:pt x="5710" y="1045"/>
                  </a:lnTo>
                  <a:lnTo>
                    <a:pt x="6041" y="918"/>
                  </a:lnTo>
                  <a:lnTo>
                    <a:pt x="6398" y="816"/>
                  </a:lnTo>
                  <a:lnTo>
                    <a:pt x="6754" y="714"/>
                  </a:lnTo>
                  <a:lnTo>
                    <a:pt x="7111" y="638"/>
                  </a:lnTo>
                  <a:lnTo>
                    <a:pt x="7494" y="587"/>
                  </a:lnTo>
                  <a:lnTo>
                    <a:pt x="7850" y="536"/>
                  </a:lnTo>
                  <a:lnTo>
                    <a:pt x="8233" y="510"/>
                  </a:lnTo>
                  <a:close/>
                  <a:moveTo>
                    <a:pt x="9099" y="510"/>
                  </a:moveTo>
                  <a:lnTo>
                    <a:pt x="9558" y="536"/>
                  </a:lnTo>
                  <a:lnTo>
                    <a:pt x="10017" y="612"/>
                  </a:lnTo>
                  <a:lnTo>
                    <a:pt x="10475" y="688"/>
                  </a:lnTo>
                  <a:lnTo>
                    <a:pt x="10960" y="816"/>
                  </a:lnTo>
                  <a:lnTo>
                    <a:pt x="11444" y="969"/>
                  </a:lnTo>
                  <a:lnTo>
                    <a:pt x="11928" y="1147"/>
                  </a:lnTo>
                  <a:lnTo>
                    <a:pt x="12412" y="1351"/>
                  </a:lnTo>
                  <a:lnTo>
                    <a:pt x="12846" y="1606"/>
                  </a:lnTo>
                  <a:lnTo>
                    <a:pt x="13279" y="1886"/>
                  </a:lnTo>
                  <a:lnTo>
                    <a:pt x="13712" y="2167"/>
                  </a:lnTo>
                  <a:lnTo>
                    <a:pt x="14094" y="2498"/>
                  </a:lnTo>
                  <a:lnTo>
                    <a:pt x="14477" y="2855"/>
                  </a:lnTo>
                  <a:lnTo>
                    <a:pt x="14834" y="3237"/>
                  </a:lnTo>
                  <a:lnTo>
                    <a:pt x="15139" y="3619"/>
                  </a:lnTo>
                  <a:lnTo>
                    <a:pt x="15445" y="4027"/>
                  </a:lnTo>
                  <a:lnTo>
                    <a:pt x="15726" y="4460"/>
                  </a:lnTo>
                  <a:lnTo>
                    <a:pt x="15955" y="4919"/>
                  </a:lnTo>
                  <a:lnTo>
                    <a:pt x="16184" y="5403"/>
                  </a:lnTo>
                  <a:lnTo>
                    <a:pt x="16363" y="5888"/>
                  </a:lnTo>
                  <a:lnTo>
                    <a:pt x="16516" y="6372"/>
                  </a:lnTo>
                  <a:lnTo>
                    <a:pt x="16643" y="6882"/>
                  </a:lnTo>
                  <a:lnTo>
                    <a:pt x="16720" y="7391"/>
                  </a:lnTo>
                  <a:lnTo>
                    <a:pt x="16796" y="7927"/>
                  </a:lnTo>
                  <a:lnTo>
                    <a:pt x="16821" y="8411"/>
                  </a:lnTo>
                  <a:lnTo>
                    <a:pt x="16745" y="8462"/>
                  </a:lnTo>
                  <a:lnTo>
                    <a:pt x="16694" y="8513"/>
                  </a:lnTo>
                  <a:lnTo>
                    <a:pt x="16669" y="8589"/>
                  </a:lnTo>
                  <a:lnTo>
                    <a:pt x="16669" y="8666"/>
                  </a:lnTo>
                  <a:lnTo>
                    <a:pt x="16669" y="8742"/>
                  </a:lnTo>
                  <a:lnTo>
                    <a:pt x="16694" y="8819"/>
                  </a:lnTo>
                  <a:lnTo>
                    <a:pt x="16745" y="8870"/>
                  </a:lnTo>
                  <a:lnTo>
                    <a:pt x="16821" y="8895"/>
                  </a:lnTo>
                  <a:lnTo>
                    <a:pt x="16796" y="9379"/>
                  </a:lnTo>
                  <a:lnTo>
                    <a:pt x="16745" y="9838"/>
                  </a:lnTo>
                  <a:lnTo>
                    <a:pt x="16669" y="10322"/>
                  </a:lnTo>
                  <a:lnTo>
                    <a:pt x="16541" y="10781"/>
                  </a:lnTo>
                  <a:lnTo>
                    <a:pt x="16414" y="11240"/>
                  </a:lnTo>
                  <a:lnTo>
                    <a:pt x="16261" y="11673"/>
                  </a:lnTo>
                  <a:lnTo>
                    <a:pt x="16057" y="12106"/>
                  </a:lnTo>
                  <a:lnTo>
                    <a:pt x="15853" y="12540"/>
                  </a:lnTo>
                  <a:lnTo>
                    <a:pt x="13789" y="8870"/>
                  </a:lnTo>
                  <a:lnTo>
                    <a:pt x="13865" y="8768"/>
                  </a:lnTo>
                  <a:lnTo>
                    <a:pt x="13891" y="8666"/>
                  </a:lnTo>
                  <a:lnTo>
                    <a:pt x="13865" y="8564"/>
                  </a:lnTo>
                  <a:lnTo>
                    <a:pt x="13814" y="8487"/>
                  </a:lnTo>
                  <a:lnTo>
                    <a:pt x="13738" y="8436"/>
                  </a:lnTo>
                  <a:lnTo>
                    <a:pt x="13636" y="8411"/>
                  </a:lnTo>
                  <a:lnTo>
                    <a:pt x="13534" y="8411"/>
                  </a:lnTo>
                  <a:lnTo>
                    <a:pt x="11571" y="4894"/>
                  </a:lnTo>
                  <a:lnTo>
                    <a:pt x="11495" y="4817"/>
                  </a:lnTo>
                  <a:lnTo>
                    <a:pt x="11418" y="4792"/>
                  </a:lnTo>
                  <a:lnTo>
                    <a:pt x="11316" y="4766"/>
                  </a:lnTo>
                  <a:lnTo>
                    <a:pt x="11215" y="4817"/>
                  </a:lnTo>
                  <a:lnTo>
                    <a:pt x="11138" y="4868"/>
                  </a:lnTo>
                  <a:lnTo>
                    <a:pt x="11113" y="4970"/>
                  </a:lnTo>
                  <a:lnTo>
                    <a:pt x="11087" y="5047"/>
                  </a:lnTo>
                  <a:lnTo>
                    <a:pt x="11138" y="5149"/>
                  </a:lnTo>
                  <a:lnTo>
                    <a:pt x="15420" y="12794"/>
                  </a:lnTo>
                  <a:lnTo>
                    <a:pt x="1912" y="12794"/>
                  </a:lnTo>
                  <a:lnTo>
                    <a:pt x="8411" y="1224"/>
                  </a:lnTo>
                  <a:lnTo>
                    <a:pt x="8411" y="1606"/>
                  </a:lnTo>
                  <a:lnTo>
                    <a:pt x="8437" y="1708"/>
                  </a:lnTo>
                  <a:lnTo>
                    <a:pt x="8488" y="1784"/>
                  </a:lnTo>
                  <a:lnTo>
                    <a:pt x="8564" y="1861"/>
                  </a:lnTo>
                  <a:lnTo>
                    <a:pt x="8768" y="1861"/>
                  </a:lnTo>
                  <a:lnTo>
                    <a:pt x="8844" y="1784"/>
                  </a:lnTo>
                  <a:lnTo>
                    <a:pt x="8895" y="1708"/>
                  </a:lnTo>
                  <a:lnTo>
                    <a:pt x="8921" y="1606"/>
                  </a:lnTo>
                  <a:lnTo>
                    <a:pt x="8921" y="1224"/>
                  </a:lnTo>
                  <a:lnTo>
                    <a:pt x="10552" y="4104"/>
                  </a:lnTo>
                  <a:lnTo>
                    <a:pt x="10603" y="4180"/>
                  </a:lnTo>
                  <a:lnTo>
                    <a:pt x="10705" y="4231"/>
                  </a:lnTo>
                  <a:lnTo>
                    <a:pt x="10807" y="4231"/>
                  </a:lnTo>
                  <a:lnTo>
                    <a:pt x="10883" y="4206"/>
                  </a:lnTo>
                  <a:lnTo>
                    <a:pt x="10960" y="4129"/>
                  </a:lnTo>
                  <a:lnTo>
                    <a:pt x="11011" y="4053"/>
                  </a:lnTo>
                  <a:lnTo>
                    <a:pt x="11011" y="3951"/>
                  </a:lnTo>
                  <a:lnTo>
                    <a:pt x="10985" y="3849"/>
                  </a:lnTo>
                  <a:lnTo>
                    <a:pt x="9099" y="510"/>
                  </a:lnTo>
                  <a:close/>
                  <a:moveTo>
                    <a:pt x="510" y="11647"/>
                  </a:moveTo>
                  <a:lnTo>
                    <a:pt x="663" y="12106"/>
                  </a:lnTo>
                  <a:lnTo>
                    <a:pt x="867" y="12540"/>
                  </a:lnTo>
                  <a:lnTo>
                    <a:pt x="1097" y="12947"/>
                  </a:lnTo>
                  <a:lnTo>
                    <a:pt x="1326" y="13355"/>
                  </a:lnTo>
                  <a:lnTo>
                    <a:pt x="1581" y="13763"/>
                  </a:lnTo>
                  <a:lnTo>
                    <a:pt x="1861" y="14120"/>
                  </a:lnTo>
                  <a:lnTo>
                    <a:pt x="2167" y="14476"/>
                  </a:lnTo>
                  <a:lnTo>
                    <a:pt x="2498" y="14833"/>
                  </a:lnTo>
                  <a:lnTo>
                    <a:pt x="2830" y="15139"/>
                  </a:lnTo>
                  <a:lnTo>
                    <a:pt x="3186" y="15445"/>
                  </a:lnTo>
                  <a:lnTo>
                    <a:pt x="3569" y="15725"/>
                  </a:lnTo>
                  <a:lnTo>
                    <a:pt x="3951" y="16006"/>
                  </a:lnTo>
                  <a:lnTo>
                    <a:pt x="4359" y="16235"/>
                  </a:lnTo>
                  <a:lnTo>
                    <a:pt x="4792" y="16464"/>
                  </a:lnTo>
                  <a:lnTo>
                    <a:pt x="5225" y="16643"/>
                  </a:lnTo>
                  <a:lnTo>
                    <a:pt x="5659" y="16821"/>
                  </a:lnTo>
                  <a:lnTo>
                    <a:pt x="510" y="16821"/>
                  </a:lnTo>
                  <a:lnTo>
                    <a:pt x="510" y="11647"/>
                  </a:lnTo>
                  <a:close/>
                  <a:moveTo>
                    <a:pt x="15394" y="13304"/>
                  </a:moveTo>
                  <a:lnTo>
                    <a:pt x="15165" y="13584"/>
                  </a:lnTo>
                  <a:lnTo>
                    <a:pt x="14935" y="13890"/>
                  </a:lnTo>
                  <a:lnTo>
                    <a:pt x="14706" y="14171"/>
                  </a:lnTo>
                  <a:lnTo>
                    <a:pt x="14426" y="14425"/>
                  </a:lnTo>
                  <a:lnTo>
                    <a:pt x="14145" y="14706"/>
                  </a:lnTo>
                  <a:lnTo>
                    <a:pt x="13865" y="14961"/>
                  </a:lnTo>
                  <a:lnTo>
                    <a:pt x="13534" y="15216"/>
                  </a:lnTo>
                  <a:lnTo>
                    <a:pt x="13228" y="15419"/>
                  </a:lnTo>
                  <a:lnTo>
                    <a:pt x="12897" y="15649"/>
                  </a:lnTo>
                  <a:lnTo>
                    <a:pt x="12565" y="15827"/>
                  </a:lnTo>
                  <a:lnTo>
                    <a:pt x="12234" y="16006"/>
                  </a:lnTo>
                  <a:lnTo>
                    <a:pt x="11877" y="16159"/>
                  </a:lnTo>
                  <a:lnTo>
                    <a:pt x="11520" y="16311"/>
                  </a:lnTo>
                  <a:lnTo>
                    <a:pt x="11164" y="16439"/>
                  </a:lnTo>
                  <a:lnTo>
                    <a:pt x="10807" y="16541"/>
                  </a:lnTo>
                  <a:lnTo>
                    <a:pt x="10424" y="16617"/>
                  </a:lnTo>
                  <a:lnTo>
                    <a:pt x="10042" y="16694"/>
                  </a:lnTo>
                  <a:lnTo>
                    <a:pt x="9685" y="16770"/>
                  </a:lnTo>
                  <a:lnTo>
                    <a:pt x="9278" y="16796"/>
                  </a:lnTo>
                  <a:lnTo>
                    <a:pt x="8895" y="16821"/>
                  </a:lnTo>
                  <a:lnTo>
                    <a:pt x="8870" y="16745"/>
                  </a:lnTo>
                  <a:lnTo>
                    <a:pt x="8819" y="16694"/>
                  </a:lnTo>
                  <a:lnTo>
                    <a:pt x="8742" y="16668"/>
                  </a:lnTo>
                  <a:lnTo>
                    <a:pt x="8666" y="16643"/>
                  </a:lnTo>
                  <a:lnTo>
                    <a:pt x="8589" y="16668"/>
                  </a:lnTo>
                  <a:lnTo>
                    <a:pt x="8513" y="16694"/>
                  </a:lnTo>
                  <a:lnTo>
                    <a:pt x="8462" y="16745"/>
                  </a:lnTo>
                  <a:lnTo>
                    <a:pt x="8437" y="16821"/>
                  </a:lnTo>
                  <a:lnTo>
                    <a:pt x="7927" y="16796"/>
                  </a:lnTo>
                  <a:lnTo>
                    <a:pt x="7417" y="16719"/>
                  </a:lnTo>
                  <a:lnTo>
                    <a:pt x="6882" y="16643"/>
                  </a:lnTo>
                  <a:lnTo>
                    <a:pt x="6372" y="16515"/>
                  </a:lnTo>
                  <a:lnTo>
                    <a:pt x="6041" y="16413"/>
                  </a:lnTo>
                  <a:lnTo>
                    <a:pt x="5710" y="16286"/>
                  </a:lnTo>
                  <a:lnTo>
                    <a:pt x="5378" y="16159"/>
                  </a:lnTo>
                  <a:lnTo>
                    <a:pt x="5047" y="16006"/>
                  </a:lnTo>
                  <a:lnTo>
                    <a:pt x="4741" y="15853"/>
                  </a:lnTo>
                  <a:lnTo>
                    <a:pt x="4410" y="15674"/>
                  </a:lnTo>
                  <a:lnTo>
                    <a:pt x="4129" y="15496"/>
                  </a:lnTo>
                  <a:lnTo>
                    <a:pt x="3824" y="15292"/>
                  </a:lnTo>
                  <a:lnTo>
                    <a:pt x="3543" y="15088"/>
                  </a:lnTo>
                  <a:lnTo>
                    <a:pt x="3288" y="14859"/>
                  </a:lnTo>
                  <a:lnTo>
                    <a:pt x="3033" y="14629"/>
                  </a:lnTo>
                  <a:lnTo>
                    <a:pt x="2779" y="14375"/>
                  </a:lnTo>
                  <a:lnTo>
                    <a:pt x="2524" y="14120"/>
                  </a:lnTo>
                  <a:lnTo>
                    <a:pt x="2294" y="13865"/>
                  </a:lnTo>
                  <a:lnTo>
                    <a:pt x="2091" y="13584"/>
                  </a:lnTo>
                  <a:lnTo>
                    <a:pt x="1887" y="13304"/>
                  </a:lnTo>
                  <a:lnTo>
                    <a:pt x="8411" y="13304"/>
                  </a:lnTo>
                  <a:lnTo>
                    <a:pt x="8411" y="13635"/>
                  </a:lnTo>
                  <a:lnTo>
                    <a:pt x="8437" y="13737"/>
                  </a:lnTo>
                  <a:lnTo>
                    <a:pt x="8488" y="13814"/>
                  </a:lnTo>
                  <a:lnTo>
                    <a:pt x="8564" y="13865"/>
                  </a:lnTo>
                  <a:lnTo>
                    <a:pt x="8666" y="13890"/>
                  </a:lnTo>
                  <a:lnTo>
                    <a:pt x="8768" y="13865"/>
                  </a:lnTo>
                  <a:lnTo>
                    <a:pt x="8844" y="13814"/>
                  </a:lnTo>
                  <a:lnTo>
                    <a:pt x="8895" y="13737"/>
                  </a:lnTo>
                  <a:lnTo>
                    <a:pt x="8921" y="13635"/>
                  </a:lnTo>
                  <a:lnTo>
                    <a:pt x="8921" y="13304"/>
                  </a:lnTo>
                  <a:close/>
                  <a:moveTo>
                    <a:pt x="16821" y="11597"/>
                  </a:moveTo>
                  <a:lnTo>
                    <a:pt x="16821" y="16821"/>
                  </a:lnTo>
                  <a:lnTo>
                    <a:pt x="11597" y="16821"/>
                  </a:lnTo>
                  <a:lnTo>
                    <a:pt x="12030" y="16643"/>
                  </a:lnTo>
                  <a:lnTo>
                    <a:pt x="12463" y="16464"/>
                  </a:lnTo>
                  <a:lnTo>
                    <a:pt x="12897" y="16235"/>
                  </a:lnTo>
                  <a:lnTo>
                    <a:pt x="13304" y="16006"/>
                  </a:lnTo>
                  <a:lnTo>
                    <a:pt x="13687" y="15725"/>
                  </a:lnTo>
                  <a:lnTo>
                    <a:pt x="14069" y="15445"/>
                  </a:lnTo>
                  <a:lnTo>
                    <a:pt x="14451" y="15139"/>
                  </a:lnTo>
                  <a:lnTo>
                    <a:pt x="14808" y="14782"/>
                  </a:lnTo>
                  <a:lnTo>
                    <a:pt x="15139" y="14425"/>
                  </a:lnTo>
                  <a:lnTo>
                    <a:pt x="15445" y="14069"/>
                  </a:lnTo>
                  <a:lnTo>
                    <a:pt x="15726" y="13686"/>
                  </a:lnTo>
                  <a:lnTo>
                    <a:pt x="16006" y="13279"/>
                  </a:lnTo>
                  <a:lnTo>
                    <a:pt x="16235" y="12871"/>
                  </a:lnTo>
                  <a:lnTo>
                    <a:pt x="16465" y="12463"/>
                  </a:lnTo>
                  <a:lnTo>
                    <a:pt x="16669" y="12030"/>
                  </a:lnTo>
                  <a:lnTo>
                    <a:pt x="16821" y="11597"/>
                  </a:lnTo>
                  <a:close/>
                  <a:moveTo>
                    <a:pt x="154" y="0"/>
                  </a:moveTo>
                  <a:lnTo>
                    <a:pt x="77" y="77"/>
                  </a:lnTo>
                  <a:lnTo>
                    <a:pt x="26" y="153"/>
                  </a:lnTo>
                  <a:lnTo>
                    <a:pt x="1" y="255"/>
                  </a:lnTo>
                  <a:lnTo>
                    <a:pt x="1" y="17076"/>
                  </a:lnTo>
                  <a:lnTo>
                    <a:pt x="26" y="17178"/>
                  </a:lnTo>
                  <a:lnTo>
                    <a:pt x="77" y="17254"/>
                  </a:lnTo>
                  <a:lnTo>
                    <a:pt x="154" y="17305"/>
                  </a:lnTo>
                  <a:lnTo>
                    <a:pt x="256" y="17331"/>
                  </a:lnTo>
                  <a:lnTo>
                    <a:pt x="17076" y="17331"/>
                  </a:lnTo>
                  <a:lnTo>
                    <a:pt x="17178" y="17305"/>
                  </a:lnTo>
                  <a:lnTo>
                    <a:pt x="17255" y="17254"/>
                  </a:lnTo>
                  <a:lnTo>
                    <a:pt x="17306" y="17178"/>
                  </a:lnTo>
                  <a:lnTo>
                    <a:pt x="17331" y="17076"/>
                  </a:lnTo>
                  <a:lnTo>
                    <a:pt x="17331" y="255"/>
                  </a:lnTo>
                  <a:lnTo>
                    <a:pt x="17306" y="153"/>
                  </a:lnTo>
                  <a:lnTo>
                    <a:pt x="17255" y="77"/>
                  </a:lnTo>
                  <a:lnTo>
                    <a:pt x="17178" y="0"/>
                  </a:lnTo>
                  <a:lnTo>
                    <a:pt x="14145" y="0"/>
                  </a:lnTo>
                  <a:lnTo>
                    <a:pt x="14069" y="77"/>
                  </a:lnTo>
                  <a:lnTo>
                    <a:pt x="14018" y="153"/>
                  </a:lnTo>
                  <a:lnTo>
                    <a:pt x="13993" y="255"/>
                  </a:lnTo>
                  <a:lnTo>
                    <a:pt x="14018" y="332"/>
                  </a:lnTo>
                  <a:lnTo>
                    <a:pt x="14069" y="434"/>
                  </a:lnTo>
                  <a:lnTo>
                    <a:pt x="14145" y="485"/>
                  </a:lnTo>
                  <a:lnTo>
                    <a:pt x="14247" y="510"/>
                  </a:lnTo>
                  <a:lnTo>
                    <a:pt x="16821" y="510"/>
                  </a:lnTo>
                  <a:lnTo>
                    <a:pt x="16821" y="5658"/>
                  </a:lnTo>
                  <a:lnTo>
                    <a:pt x="16669" y="5225"/>
                  </a:lnTo>
                  <a:lnTo>
                    <a:pt x="16465" y="4792"/>
                  </a:lnTo>
                  <a:lnTo>
                    <a:pt x="16235" y="4358"/>
                  </a:lnTo>
                  <a:lnTo>
                    <a:pt x="16006" y="3951"/>
                  </a:lnTo>
                  <a:lnTo>
                    <a:pt x="15751" y="3568"/>
                  </a:lnTo>
                  <a:lnTo>
                    <a:pt x="15445" y="3186"/>
                  </a:lnTo>
                  <a:lnTo>
                    <a:pt x="15165" y="2829"/>
                  </a:lnTo>
                  <a:lnTo>
                    <a:pt x="14834" y="2498"/>
                  </a:lnTo>
                  <a:lnTo>
                    <a:pt x="14502" y="2167"/>
                  </a:lnTo>
                  <a:lnTo>
                    <a:pt x="14120" y="1861"/>
                  </a:lnTo>
                  <a:lnTo>
                    <a:pt x="13763" y="1581"/>
                  </a:lnTo>
                  <a:lnTo>
                    <a:pt x="13355" y="1326"/>
                  </a:lnTo>
                  <a:lnTo>
                    <a:pt x="12973" y="1071"/>
                  </a:lnTo>
                  <a:lnTo>
                    <a:pt x="12540" y="867"/>
                  </a:lnTo>
                  <a:lnTo>
                    <a:pt x="12107" y="663"/>
                  </a:lnTo>
                  <a:lnTo>
                    <a:pt x="11673" y="510"/>
                  </a:lnTo>
                  <a:lnTo>
                    <a:pt x="13075" y="510"/>
                  </a:lnTo>
                  <a:lnTo>
                    <a:pt x="13151" y="485"/>
                  </a:lnTo>
                  <a:lnTo>
                    <a:pt x="13253" y="434"/>
                  </a:lnTo>
                  <a:lnTo>
                    <a:pt x="13304" y="332"/>
                  </a:lnTo>
                  <a:lnTo>
                    <a:pt x="13330" y="255"/>
                  </a:lnTo>
                  <a:lnTo>
                    <a:pt x="13304" y="153"/>
                  </a:lnTo>
                  <a:lnTo>
                    <a:pt x="13253" y="77"/>
                  </a:lnTo>
                  <a:lnTo>
                    <a:pt x="13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4"/>
            <p:cNvSpPr/>
            <p:nvPr/>
          </p:nvSpPr>
          <p:spPr>
            <a:xfrm>
              <a:off x="2711525" y="2171575"/>
              <a:ext cx="21075" cy="12775"/>
            </a:xfrm>
            <a:custGeom>
              <a:rect b="b" l="l" r="r" t="t"/>
              <a:pathLst>
                <a:path extrusionOk="0" h="511" w="843">
                  <a:moveTo>
                    <a:pt x="256" y="1"/>
                  </a:moveTo>
                  <a:lnTo>
                    <a:pt x="154" y="26"/>
                  </a:lnTo>
                  <a:lnTo>
                    <a:pt x="77" y="77"/>
                  </a:lnTo>
                  <a:lnTo>
                    <a:pt x="1" y="154"/>
                  </a:lnTo>
                  <a:lnTo>
                    <a:pt x="1" y="256"/>
                  </a:lnTo>
                  <a:lnTo>
                    <a:pt x="1" y="358"/>
                  </a:lnTo>
                  <a:lnTo>
                    <a:pt x="77" y="434"/>
                  </a:lnTo>
                  <a:lnTo>
                    <a:pt x="154" y="485"/>
                  </a:lnTo>
                  <a:lnTo>
                    <a:pt x="256" y="510"/>
                  </a:lnTo>
                  <a:lnTo>
                    <a:pt x="587" y="510"/>
                  </a:lnTo>
                  <a:lnTo>
                    <a:pt x="689" y="485"/>
                  </a:lnTo>
                  <a:lnTo>
                    <a:pt x="766" y="434"/>
                  </a:lnTo>
                  <a:lnTo>
                    <a:pt x="817" y="358"/>
                  </a:lnTo>
                  <a:lnTo>
                    <a:pt x="842" y="256"/>
                  </a:lnTo>
                  <a:lnTo>
                    <a:pt x="817" y="154"/>
                  </a:lnTo>
                  <a:lnTo>
                    <a:pt x="766" y="77"/>
                  </a:lnTo>
                  <a:lnTo>
                    <a:pt x="689"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4"/>
            <p:cNvSpPr/>
            <p:nvPr/>
          </p:nvSpPr>
          <p:spPr>
            <a:xfrm>
              <a:off x="2500650" y="2171575"/>
              <a:ext cx="21050" cy="12775"/>
            </a:xfrm>
            <a:custGeom>
              <a:rect b="b" l="l" r="r" t="t"/>
              <a:pathLst>
                <a:path extrusionOk="0" h="511" w="842">
                  <a:moveTo>
                    <a:pt x="255" y="1"/>
                  </a:moveTo>
                  <a:lnTo>
                    <a:pt x="178" y="26"/>
                  </a:lnTo>
                  <a:lnTo>
                    <a:pt x="77" y="77"/>
                  </a:lnTo>
                  <a:lnTo>
                    <a:pt x="26" y="154"/>
                  </a:lnTo>
                  <a:lnTo>
                    <a:pt x="0" y="256"/>
                  </a:lnTo>
                  <a:lnTo>
                    <a:pt x="26" y="358"/>
                  </a:lnTo>
                  <a:lnTo>
                    <a:pt x="77" y="434"/>
                  </a:lnTo>
                  <a:lnTo>
                    <a:pt x="178" y="485"/>
                  </a:lnTo>
                  <a:lnTo>
                    <a:pt x="255" y="510"/>
                  </a:lnTo>
                  <a:lnTo>
                    <a:pt x="612" y="510"/>
                  </a:lnTo>
                  <a:lnTo>
                    <a:pt x="688" y="485"/>
                  </a:lnTo>
                  <a:lnTo>
                    <a:pt x="790" y="434"/>
                  </a:lnTo>
                  <a:lnTo>
                    <a:pt x="841" y="358"/>
                  </a:lnTo>
                  <a:lnTo>
                    <a:pt x="841" y="256"/>
                  </a:lnTo>
                  <a:lnTo>
                    <a:pt x="841" y="154"/>
                  </a:lnTo>
                  <a:lnTo>
                    <a:pt x="790" y="77"/>
                  </a:lnTo>
                  <a:lnTo>
                    <a:pt x="688" y="26"/>
                  </a:lnTo>
                  <a:lnTo>
                    <a:pt x="6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4"/>
            <p:cNvSpPr/>
            <p:nvPr/>
          </p:nvSpPr>
          <p:spPr>
            <a:xfrm>
              <a:off x="2861275" y="2171575"/>
              <a:ext cx="21050" cy="12775"/>
            </a:xfrm>
            <a:custGeom>
              <a:rect b="b" l="l" r="r" t="t"/>
              <a:pathLst>
                <a:path extrusionOk="0" h="511" w="842">
                  <a:moveTo>
                    <a:pt x="255" y="1"/>
                  </a:moveTo>
                  <a:lnTo>
                    <a:pt x="179" y="26"/>
                  </a:lnTo>
                  <a:lnTo>
                    <a:pt x="77" y="77"/>
                  </a:lnTo>
                  <a:lnTo>
                    <a:pt x="26" y="154"/>
                  </a:lnTo>
                  <a:lnTo>
                    <a:pt x="0" y="256"/>
                  </a:lnTo>
                  <a:lnTo>
                    <a:pt x="26" y="358"/>
                  </a:lnTo>
                  <a:lnTo>
                    <a:pt x="77" y="434"/>
                  </a:lnTo>
                  <a:lnTo>
                    <a:pt x="179" y="485"/>
                  </a:lnTo>
                  <a:lnTo>
                    <a:pt x="255" y="510"/>
                  </a:lnTo>
                  <a:lnTo>
                    <a:pt x="586" y="510"/>
                  </a:lnTo>
                  <a:lnTo>
                    <a:pt x="688" y="485"/>
                  </a:lnTo>
                  <a:lnTo>
                    <a:pt x="790" y="434"/>
                  </a:lnTo>
                  <a:lnTo>
                    <a:pt x="841" y="358"/>
                  </a:lnTo>
                  <a:lnTo>
                    <a:pt x="841" y="256"/>
                  </a:lnTo>
                  <a:lnTo>
                    <a:pt x="841" y="154"/>
                  </a:lnTo>
                  <a:lnTo>
                    <a:pt x="790" y="77"/>
                  </a:lnTo>
                  <a:lnTo>
                    <a:pt x="688" y="26"/>
                  </a:lnTo>
                  <a:lnTo>
                    <a:pt x="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4"/>
            <p:cNvSpPr/>
            <p:nvPr/>
          </p:nvSpPr>
          <p:spPr>
            <a:xfrm>
              <a:off x="2680950" y="2167125"/>
              <a:ext cx="21050" cy="21050"/>
            </a:xfrm>
            <a:custGeom>
              <a:rect b="b" l="l" r="r" t="t"/>
              <a:pathLst>
                <a:path extrusionOk="0" h="842" w="842">
                  <a:moveTo>
                    <a:pt x="434" y="0"/>
                  </a:moveTo>
                  <a:lnTo>
                    <a:pt x="357" y="26"/>
                  </a:lnTo>
                  <a:lnTo>
                    <a:pt x="281" y="51"/>
                  </a:lnTo>
                  <a:lnTo>
                    <a:pt x="230" y="102"/>
                  </a:lnTo>
                  <a:lnTo>
                    <a:pt x="179" y="179"/>
                  </a:lnTo>
                  <a:lnTo>
                    <a:pt x="128" y="230"/>
                  </a:lnTo>
                  <a:lnTo>
                    <a:pt x="52" y="281"/>
                  </a:lnTo>
                  <a:lnTo>
                    <a:pt x="26" y="357"/>
                  </a:lnTo>
                  <a:lnTo>
                    <a:pt x="1" y="434"/>
                  </a:lnTo>
                  <a:lnTo>
                    <a:pt x="26" y="510"/>
                  </a:lnTo>
                  <a:lnTo>
                    <a:pt x="52" y="587"/>
                  </a:lnTo>
                  <a:lnTo>
                    <a:pt x="128" y="638"/>
                  </a:lnTo>
                  <a:lnTo>
                    <a:pt x="179" y="663"/>
                  </a:lnTo>
                  <a:lnTo>
                    <a:pt x="230" y="739"/>
                  </a:lnTo>
                  <a:lnTo>
                    <a:pt x="281" y="790"/>
                  </a:lnTo>
                  <a:lnTo>
                    <a:pt x="357" y="841"/>
                  </a:lnTo>
                  <a:lnTo>
                    <a:pt x="510" y="841"/>
                  </a:lnTo>
                  <a:lnTo>
                    <a:pt x="587" y="790"/>
                  </a:lnTo>
                  <a:lnTo>
                    <a:pt x="638" y="739"/>
                  </a:lnTo>
                  <a:lnTo>
                    <a:pt x="663" y="663"/>
                  </a:lnTo>
                  <a:lnTo>
                    <a:pt x="740" y="638"/>
                  </a:lnTo>
                  <a:lnTo>
                    <a:pt x="791" y="587"/>
                  </a:lnTo>
                  <a:lnTo>
                    <a:pt x="842" y="510"/>
                  </a:lnTo>
                  <a:lnTo>
                    <a:pt x="842" y="434"/>
                  </a:lnTo>
                  <a:lnTo>
                    <a:pt x="842" y="357"/>
                  </a:lnTo>
                  <a:lnTo>
                    <a:pt x="791" y="281"/>
                  </a:lnTo>
                  <a:lnTo>
                    <a:pt x="740" y="230"/>
                  </a:lnTo>
                  <a:lnTo>
                    <a:pt x="663" y="179"/>
                  </a:lnTo>
                  <a:lnTo>
                    <a:pt x="638" y="102"/>
                  </a:lnTo>
                  <a:lnTo>
                    <a:pt x="587" y="51"/>
                  </a:lnTo>
                  <a:lnTo>
                    <a:pt x="510" y="26"/>
                  </a:lnTo>
                  <a:lnTo>
                    <a:pt x="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4"/>
            <p:cNvSpPr/>
            <p:nvPr/>
          </p:nvSpPr>
          <p:spPr>
            <a:xfrm>
              <a:off x="2621050" y="2171575"/>
              <a:ext cx="21050" cy="12775"/>
            </a:xfrm>
            <a:custGeom>
              <a:rect b="b" l="l" r="r" t="t"/>
              <a:pathLst>
                <a:path extrusionOk="0" h="511" w="842">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6" y="434"/>
                  </a:lnTo>
                  <a:lnTo>
                    <a:pt x="817" y="358"/>
                  </a:lnTo>
                  <a:lnTo>
                    <a:pt x="842" y="256"/>
                  </a:lnTo>
                  <a:lnTo>
                    <a:pt x="817" y="154"/>
                  </a:lnTo>
                  <a:lnTo>
                    <a:pt x="766" y="77"/>
                  </a:lnTo>
                  <a:lnTo>
                    <a:pt x="689"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4"/>
            <p:cNvSpPr/>
            <p:nvPr/>
          </p:nvSpPr>
          <p:spPr>
            <a:xfrm>
              <a:off x="2651000" y="2171575"/>
              <a:ext cx="21050" cy="12775"/>
            </a:xfrm>
            <a:custGeom>
              <a:rect b="b" l="l" r="r" t="t"/>
              <a:pathLst>
                <a:path extrusionOk="0" h="511" w="842">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5" y="434"/>
                  </a:lnTo>
                  <a:lnTo>
                    <a:pt x="842" y="358"/>
                  </a:lnTo>
                  <a:lnTo>
                    <a:pt x="842" y="256"/>
                  </a:lnTo>
                  <a:lnTo>
                    <a:pt x="842" y="154"/>
                  </a:lnTo>
                  <a:lnTo>
                    <a:pt x="765" y="77"/>
                  </a:lnTo>
                  <a:lnTo>
                    <a:pt x="689"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4"/>
            <p:cNvSpPr/>
            <p:nvPr/>
          </p:nvSpPr>
          <p:spPr>
            <a:xfrm>
              <a:off x="2831325" y="2171575"/>
              <a:ext cx="21050" cy="12775"/>
            </a:xfrm>
            <a:custGeom>
              <a:rect b="b" l="l" r="r" t="t"/>
              <a:pathLst>
                <a:path extrusionOk="0" h="511" w="842">
                  <a:moveTo>
                    <a:pt x="255" y="1"/>
                  </a:moveTo>
                  <a:lnTo>
                    <a:pt x="153" y="26"/>
                  </a:lnTo>
                  <a:lnTo>
                    <a:pt x="77" y="77"/>
                  </a:lnTo>
                  <a:lnTo>
                    <a:pt x="26" y="154"/>
                  </a:lnTo>
                  <a:lnTo>
                    <a:pt x="0" y="256"/>
                  </a:lnTo>
                  <a:lnTo>
                    <a:pt x="26" y="358"/>
                  </a:lnTo>
                  <a:lnTo>
                    <a:pt x="77" y="434"/>
                  </a:lnTo>
                  <a:lnTo>
                    <a:pt x="153" y="485"/>
                  </a:lnTo>
                  <a:lnTo>
                    <a:pt x="255" y="510"/>
                  </a:lnTo>
                  <a:lnTo>
                    <a:pt x="587" y="510"/>
                  </a:lnTo>
                  <a:lnTo>
                    <a:pt x="688" y="485"/>
                  </a:lnTo>
                  <a:lnTo>
                    <a:pt x="765" y="434"/>
                  </a:lnTo>
                  <a:lnTo>
                    <a:pt x="841" y="358"/>
                  </a:lnTo>
                  <a:lnTo>
                    <a:pt x="841" y="256"/>
                  </a:lnTo>
                  <a:lnTo>
                    <a:pt x="841" y="154"/>
                  </a:lnTo>
                  <a:lnTo>
                    <a:pt x="765" y="77"/>
                  </a:lnTo>
                  <a:lnTo>
                    <a:pt x="688"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4"/>
            <p:cNvSpPr/>
            <p:nvPr/>
          </p:nvSpPr>
          <p:spPr>
            <a:xfrm>
              <a:off x="2591125" y="2171575"/>
              <a:ext cx="21050" cy="12775"/>
            </a:xfrm>
            <a:custGeom>
              <a:rect b="b" l="l" r="r" t="t"/>
              <a:pathLst>
                <a:path extrusionOk="0" h="511" w="842">
                  <a:moveTo>
                    <a:pt x="255" y="1"/>
                  </a:moveTo>
                  <a:lnTo>
                    <a:pt x="153" y="26"/>
                  </a:lnTo>
                  <a:lnTo>
                    <a:pt x="77" y="77"/>
                  </a:lnTo>
                  <a:lnTo>
                    <a:pt x="26" y="154"/>
                  </a:lnTo>
                  <a:lnTo>
                    <a:pt x="0" y="256"/>
                  </a:lnTo>
                  <a:lnTo>
                    <a:pt x="26" y="358"/>
                  </a:lnTo>
                  <a:lnTo>
                    <a:pt x="77" y="434"/>
                  </a:lnTo>
                  <a:lnTo>
                    <a:pt x="153" y="485"/>
                  </a:lnTo>
                  <a:lnTo>
                    <a:pt x="255" y="510"/>
                  </a:lnTo>
                  <a:lnTo>
                    <a:pt x="586" y="510"/>
                  </a:lnTo>
                  <a:lnTo>
                    <a:pt x="688" y="485"/>
                  </a:lnTo>
                  <a:lnTo>
                    <a:pt x="765" y="434"/>
                  </a:lnTo>
                  <a:lnTo>
                    <a:pt x="816" y="358"/>
                  </a:lnTo>
                  <a:lnTo>
                    <a:pt x="841" y="256"/>
                  </a:lnTo>
                  <a:lnTo>
                    <a:pt x="816" y="154"/>
                  </a:lnTo>
                  <a:lnTo>
                    <a:pt x="765" y="77"/>
                  </a:lnTo>
                  <a:lnTo>
                    <a:pt x="688" y="26"/>
                  </a:lnTo>
                  <a:lnTo>
                    <a:pt x="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4"/>
            <p:cNvSpPr/>
            <p:nvPr/>
          </p:nvSpPr>
          <p:spPr>
            <a:xfrm>
              <a:off x="2531225" y="2171575"/>
              <a:ext cx="21050" cy="12775"/>
            </a:xfrm>
            <a:custGeom>
              <a:rect b="b" l="l" r="r" t="t"/>
              <a:pathLst>
                <a:path extrusionOk="0" h="511" w="842">
                  <a:moveTo>
                    <a:pt x="255" y="1"/>
                  </a:moveTo>
                  <a:lnTo>
                    <a:pt x="153" y="26"/>
                  </a:lnTo>
                  <a:lnTo>
                    <a:pt x="77" y="77"/>
                  </a:lnTo>
                  <a:lnTo>
                    <a:pt x="0" y="154"/>
                  </a:lnTo>
                  <a:lnTo>
                    <a:pt x="0" y="256"/>
                  </a:lnTo>
                  <a:lnTo>
                    <a:pt x="0" y="358"/>
                  </a:lnTo>
                  <a:lnTo>
                    <a:pt x="77" y="434"/>
                  </a:lnTo>
                  <a:lnTo>
                    <a:pt x="153" y="485"/>
                  </a:lnTo>
                  <a:lnTo>
                    <a:pt x="255" y="510"/>
                  </a:lnTo>
                  <a:lnTo>
                    <a:pt x="587" y="510"/>
                  </a:lnTo>
                  <a:lnTo>
                    <a:pt x="689" y="485"/>
                  </a:lnTo>
                  <a:lnTo>
                    <a:pt x="765" y="434"/>
                  </a:lnTo>
                  <a:lnTo>
                    <a:pt x="816" y="358"/>
                  </a:lnTo>
                  <a:lnTo>
                    <a:pt x="841" y="256"/>
                  </a:lnTo>
                  <a:lnTo>
                    <a:pt x="816" y="154"/>
                  </a:lnTo>
                  <a:lnTo>
                    <a:pt x="765" y="77"/>
                  </a:lnTo>
                  <a:lnTo>
                    <a:pt x="689"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4"/>
            <p:cNvSpPr/>
            <p:nvPr/>
          </p:nvSpPr>
          <p:spPr>
            <a:xfrm>
              <a:off x="2771425" y="2171575"/>
              <a:ext cx="21050" cy="12775"/>
            </a:xfrm>
            <a:custGeom>
              <a:rect b="b" l="l" r="r" t="t"/>
              <a:pathLst>
                <a:path extrusionOk="0" h="511" w="842">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5" y="434"/>
                  </a:lnTo>
                  <a:lnTo>
                    <a:pt x="816" y="358"/>
                  </a:lnTo>
                  <a:lnTo>
                    <a:pt x="842" y="256"/>
                  </a:lnTo>
                  <a:lnTo>
                    <a:pt x="816" y="154"/>
                  </a:lnTo>
                  <a:lnTo>
                    <a:pt x="765" y="77"/>
                  </a:lnTo>
                  <a:lnTo>
                    <a:pt x="689"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4"/>
            <p:cNvSpPr/>
            <p:nvPr/>
          </p:nvSpPr>
          <p:spPr>
            <a:xfrm>
              <a:off x="2741475" y="2171575"/>
              <a:ext cx="21050" cy="12775"/>
            </a:xfrm>
            <a:custGeom>
              <a:rect b="b" l="l" r="r" t="t"/>
              <a:pathLst>
                <a:path extrusionOk="0" h="511" w="842">
                  <a:moveTo>
                    <a:pt x="256" y="1"/>
                  </a:moveTo>
                  <a:lnTo>
                    <a:pt x="154" y="26"/>
                  </a:lnTo>
                  <a:lnTo>
                    <a:pt x="77" y="77"/>
                  </a:lnTo>
                  <a:lnTo>
                    <a:pt x="26" y="154"/>
                  </a:lnTo>
                  <a:lnTo>
                    <a:pt x="1" y="256"/>
                  </a:lnTo>
                  <a:lnTo>
                    <a:pt x="26" y="358"/>
                  </a:lnTo>
                  <a:lnTo>
                    <a:pt x="77" y="434"/>
                  </a:lnTo>
                  <a:lnTo>
                    <a:pt x="154" y="485"/>
                  </a:lnTo>
                  <a:lnTo>
                    <a:pt x="256" y="510"/>
                  </a:lnTo>
                  <a:lnTo>
                    <a:pt x="587" y="510"/>
                  </a:lnTo>
                  <a:lnTo>
                    <a:pt x="689" y="485"/>
                  </a:lnTo>
                  <a:lnTo>
                    <a:pt x="765" y="434"/>
                  </a:lnTo>
                  <a:lnTo>
                    <a:pt x="816" y="358"/>
                  </a:lnTo>
                  <a:lnTo>
                    <a:pt x="842" y="256"/>
                  </a:lnTo>
                  <a:lnTo>
                    <a:pt x="816" y="154"/>
                  </a:lnTo>
                  <a:lnTo>
                    <a:pt x="765" y="77"/>
                  </a:lnTo>
                  <a:lnTo>
                    <a:pt x="689" y="26"/>
                  </a:ln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4"/>
            <p:cNvSpPr/>
            <p:nvPr/>
          </p:nvSpPr>
          <p:spPr>
            <a:xfrm>
              <a:off x="2685425" y="2107225"/>
              <a:ext cx="12750" cy="21050"/>
            </a:xfrm>
            <a:custGeom>
              <a:rect b="b" l="l" r="r" t="t"/>
              <a:pathLst>
                <a:path extrusionOk="0" h="842" w="510">
                  <a:moveTo>
                    <a:pt x="255" y="1"/>
                  </a:moveTo>
                  <a:lnTo>
                    <a:pt x="153" y="26"/>
                  </a:lnTo>
                  <a:lnTo>
                    <a:pt x="77" y="77"/>
                  </a:lnTo>
                  <a:lnTo>
                    <a:pt x="26" y="154"/>
                  </a:lnTo>
                  <a:lnTo>
                    <a:pt x="0" y="256"/>
                  </a:lnTo>
                  <a:lnTo>
                    <a:pt x="0" y="587"/>
                  </a:lnTo>
                  <a:lnTo>
                    <a:pt x="26" y="689"/>
                  </a:lnTo>
                  <a:lnTo>
                    <a:pt x="77" y="765"/>
                  </a:lnTo>
                  <a:lnTo>
                    <a:pt x="153" y="816"/>
                  </a:lnTo>
                  <a:lnTo>
                    <a:pt x="255" y="842"/>
                  </a:lnTo>
                  <a:lnTo>
                    <a:pt x="357" y="816"/>
                  </a:lnTo>
                  <a:lnTo>
                    <a:pt x="433" y="765"/>
                  </a:lnTo>
                  <a:lnTo>
                    <a:pt x="484" y="689"/>
                  </a:lnTo>
                  <a:lnTo>
                    <a:pt x="510" y="587"/>
                  </a:lnTo>
                  <a:lnTo>
                    <a:pt x="510" y="256"/>
                  </a:lnTo>
                  <a:lnTo>
                    <a:pt x="484" y="154"/>
                  </a:lnTo>
                  <a:lnTo>
                    <a:pt x="433"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4"/>
            <p:cNvSpPr/>
            <p:nvPr/>
          </p:nvSpPr>
          <p:spPr>
            <a:xfrm>
              <a:off x="2685425" y="2077275"/>
              <a:ext cx="12750" cy="21050"/>
            </a:xfrm>
            <a:custGeom>
              <a:rect b="b" l="l" r="r" t="t"/>
              <a:pathLst>
                <a:path extrusionOk="0" h="842" w="510">
                  <a:moveTo>
                    <a:pt x="255" y="1"/>
                  </a:moveTo>
                  <a:lnTo>
                    <a:pt x="153" y="26"/>
                  </a:lnTo>
                  <a:lnTo>
                    <a:pt x="77" y="77"/>
                  </a:lnTo>
                  <a:lnTo>
                    <a:pt x="26" y="154"/>
                  </a:lnTo>
                  <a:lnTo>
                    <a:pt x="0" y="256"/>
                  </a:lnTo>
                  <a:lnTo>
                    <a:pt x="0" y="587"/>
                  </a:lnTo>
                  <a:lnTo>
                    <a:pt x="26" y="689"/>
                  </a:lnTo>
                  <a:lnTo>
                    <a:pt x="77" y="765"/>
                  </a:lnTo>
                  <a:lnTo>
                    <a:pt x="153" y="816"/>
                  </a:lnTo>
                  <a:lnTo>
                    <a:pt x="255" y="842"/>
                  </a:lnTo>
                  <a:lnTo>
                    <a:pt x="357" y="816"/>
                  </a:lnTo>
                  <a:lnTo>
                    <a:pt x="433" y="765"/>
                  </a:lnTo>
                  <a:lnTo>
                    <a:pt x="484" y="689"/>
                  </a:lnTo>
                  <a:lnTo>
                    <a:pt x="510" y="587"/>
                  </a:lnTo>
                  <a:lnTo>
                    <a:pt x="510" y="256"/>
                  </a:lnTo>
                  <a:lnTo>
                    <a:pt x="484" y="154"/>
                  </a:lnTo>
                  <a:lnTo>
                    <a:pt x="433"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4"/>
            <p:cNvSpPr/>
            <p:nvPr/>
          </p:nvSpPr>
          <p:spPr>
            <a:xfrm>
              <a:off x="2685425" y="2016750"/>
              <a:ext cx="12750" cy="21050"/>
            </a:xfrm>
            <a:custGeom>
              <a:rect b="b" l="l" r="r" t="t"/>
              <a:pathLst>
                <a:path extrusionOk="0" h="842" w="510">
                  <a:moveTo>
                    <a:pt x="255" y="1"/>
                  </a:moveTo>
                  <a:lnTo>
                    <a:pt x="153" y="26"/>
                  </a:lnTo>
                  <a:lnTo>
                    <a:pt x="77" y="77"/>
                  </a:lnTo>
                  <a:lnTo>
                    <a:pt x="26" y="179"/>
                  </a:lnTo>
                  <a:lnTo>
                    <a:pt x="0" y="256"/>
                  </a:lnTo>
                  <a:lnTo>
                    <a:pt x="0" y="612"/>
                  </a:lnTo>
                  <a:lnTo>
                    <a:pt x="26" y="689"/>
                  </a:lnTo>
                  <a:lnTo>
                    <a:pt x="77" y="791"/>
                  </a:lnTo>
                  <a:lnTo>
                    <a:pt x="153" y="842"/>
                  </a:lnTo>
                  <a:lnTo>
                    <a:pt x="357" y="842"/>
                  </a:lnTo>
                  <a:lnTo>
                    <a:pt x="433" y="791"/>
                  </a:lnTo>
                  <a:lnTo>
                    <a:pt x="484" y="689"/>
                  </a:lnTo>
                  <a:lnTo>
                    <a:pt x="510" y="612"/>
                  </a:lnTo>
                  <a:lnTo>
                    <a:pt x="510" y="256"/>
                  </a:lnTo>
                  <a:lnTo>
                    <a:pt x="484" y="179"/>
                  </a:lnTo>
                  <a:lnTo>
                    <a:pt x="433"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4"/>
            <p:cNvSpPr/>
            <p:nvPr/>
          </p:nvSpPr>
          <p:spPr>
            <a:xfrm>
              <a:off x="2685425" y="2137175"/>
              <a:ext cx="12750" cy="21050"/>
            </a:xfrm>
            <a:custGeom>
              <a:rect b="b" l="l" r="r" t="t"/>
              <a:pathLst>
                <a:path extrusionOk="0" h="842" w="510">
                  <a:moveTo>
                    <a:pt x="255" y="1"/>
                  </a:moveTo>
                  <a:lnTo>
                    <a:pt x="153" y="26"/>
                  </a:lnTo>
                  <a:lnTo>
                    <a:pt x="77" y="77"/>
                  </a:lnTo>
                  <a:lnTo>
                    <a:pt x="26" y="153"/>
                  </a:lnTo>
                  <a:lnTo>
                    <a:pt x="0" y="255"/>
                  </a:lnTo>
                  <a:lnTo>
                    <a:pt x="0" y="587"/>
                  </a:lnTo>
                  <a:lnTo>
                    <a:pt x="26" y="689"/>
                  </a:lnTo>
                  <a:lnTo>
                    <a:pt x="77" y="765"/>
                  </a:lnTo>
                  <a:lnTo>
                    <a:pt x="153" y="816"/>
                  </a:lnTo>
                  <a:lnTo>
                    <a:pt x="255" y="842"/>
                  </a:lnTo>
                  <a:lnTo>
                    <a:pt x="357" y="816"/>
                  </a:lnTo>
                  <a:lnTo>
                    <a:pt x="433" y="765"/>
                  </a:lnTo>
                  <a:lnTo>
                    <a:pt x="484" y="689"/>
                  </a:lnTo>
                  <a:lnTo>
                    <a:pt x="510" y="587"/>
                  </a:lnTo>
                  <a:lnTo>
                    <a:pt x="510" y="255"/>
                  </a:lnTo>
                  <a:lnTo>
                    <a:pt x="484" y="153"/>
                  </a:lnTo>
                  <a:lnTo>
                    <a:pt x="433"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4"/>
            <p:cNvSpPr/>
            <p:nvPr/>
          </p:nvSpPr>
          <p:spPr>
            <a:xfrm>
              <a:off x="2685425" y="2047325"/>
              <a:ext cx="12750" cy="21075"/>
            </a:xfrm>
            <a:custGeom>
              <a:rect b="b" l="l" r="r" t="t"/>
              <a:pathLst>
                <a:path extrusionOk="0" h="843" w="510">
                  <a:moveTo>
                    <a:pt x="153" y="1"/>
                  </a:moveTo>
                  <a:lnTo>
                    <a:pt x="77" y="77"/>
                  </a:lnTo>
                  <a:lnTo>
                    <a:pt x="26" y="154"/>
                  </a:lnTo>
                  <a:lnTo>
                    <a:pt x="0" y="256"/>
                  </a:lnTo>
                  <a:lnTo>
                    <a:pt x="0" y="587"/>
                  </a:lnTo>
                  <a:lnTo>
                    <a:pt x="26" y="689"/>
                  </a:lnTo>
                  <a:lnTo>
                    <a:pt x="77" y="766"/>
                  </a:lnTo>
                  <a:lnTo>
                    <a:pt x="153" y="817"/>
                  </a:lnTo>
                  <a:lnTo>
                    <a:pt x="255" y="842"/>
                  </a:lnTo>
                  <a:lnTo>
                    <a:pt x="357" y="817"/>
                  </a:lnTo>
                  <a:lnTo>
                    <a:pt x="433" y="766"/>
                  </a:lnTo>
                  <a:lnTo>
                    <a:pt x="484" y="689"/>
                  </a:lnTo>
                  <a:lnTo>
                    <a:pt x="510" y="587"/>
                  </a:lnTo>
                  <a:lnTo>
                    <a:pt x="510" y="256"/>
                  </a:lnTo>
                  <a:lnTo>
                    <a:pt x="484" y="154"/>
                  </a:lnTo>
                  <a:lnTo>
                    <a:pt x="433" y="77"/>
                  </a:lnTo>
                  <a:lnTo>
                    <a:pt x="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4"/>
            <p:cNvSpPr/>
            <p:nvPr/>
          </p:nvSpPr>
          <p:spPr>
            <a:xfrm>
              <a:off x="2685425" y="2347425"/>
              <a:ext cx="12750" cy="21050"/>
            </a:xfrm>
            <a:custGeom>
              <a:rect b="b" l="l" r="r" t="t"/>
              <a:pathLst>
                <a:path extrusionOk="0" h="842" w="510">
                  <a:moveTo>
                    <a:pt x="255" y="1"/>
                  </a:moveTo>
                  <a:lnTo>
                    <a:pt x="153" y="26"/>
                  </a:lnTo>
                  <a:lnTo>
                    <a:pt x="77" y="77"/>
                  </a:lnTo>
                  <a:lnTo>
                    <a:pt x="26" y="154"/>
                  </a:lnTo>
                  <a:lnTo>
                    <a:pt x="0" y="256"/>
                  </a:lnTo>
                  <a:lnTo>
                    <a:pt x="0" y="587"/>
                  </a:lnTo>
                  <a:lnTo>
                    <a:pt x="26" y="689"/>
                  </a:lnTo>
                  <a:lnTo>
                    <a:pt x="77" y="766"/>
                  </a:lnTo>
                  <a:lnTo>
                    <a:pt x="153" y="842"/>
                  </a:lnTo>
                  <a:lnTo>
                    <a:pt x="357" y="842"/>
                  </a:lnTo>
                  <a:lnTo>
                    <a:pt x="433" y="766"/>
                  </a:lnTo>
                  <a:lnTo>
                    <a:pt x="484" y="689"/>
                  </a:lnTo>
                  <a:lnTo>
                    <a:pt x="510" y="587"/>
                  </a:lnTo>
                  <a:lnTo>
                    <a:pt x="510" y="256"/>
                  </a:lnTo>
                  <a:lnTo>
                    <a:pt x="484" y="154"/>
                  </a:lnTo>
                  <a:lnTo>
                    <a:pt x="433" y="77"/>
                  </a:lnTo>
                  <a:lnTo>
                    <a:pt x="357" y="26"/>
                  </a:lnTo>
                  <a:lnTo>
                    <a:pt x="2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4"/>
            <p:cNvSpPr/>
            <p:nvPr/>
          </p:nvSpPr>
          <p:spPr>
            <a:xfrm>
              <a:off x="2685425" y="2317500"/>
              <a:ext cx="12750" cy="21050"/>
            </a:xfrm>
            <a:custGeom>
              <a:rect b="b" l="l" r="r" t="t"/>
              <a:pathLst>
                <a:path extrusionOk="0" h="842" w="510">
                  <a:moveTo>
                    <a:pt x="255" y="0"/>
                  </a:moveTo>
                  <a:lnTo>
                    <a:pt x="153" y="26"/>
                  </a:lnTo>
                  <a:lnTo>
                    <a:pt x="77" y="77"/>
                  </a:lnTo>
                  <a:lnTo>
                    <a:pt x="26" y="153"/>
                  </a:lnTo>
                  <a:lnTo>
                    <a:pt x="0" y="255"/>
                  </a:lnTo>
                  <a:lnTo>
                    <a:pt x="0" y="586"/>
                  </a:lnTo>
                  <a:lnTo>
                    <a:pt x="26" y="688"/>
                  </a:lnTo>
                  <a:lnTo>
                    <a:pt x="77" y="765"/>
                  </a:lnTo>
                  <a:lnTo>
                    <a:pt x="153" y="816"/>
                  </a:lnTo>
                  <a:lnTo>
                    <a:pt x="255" y="841"/>
                  </a:lnTo>
                  <a:lnTo>
                    <a:pt x="357" y="816"/>
                  </a:lnTo>
                  <a:lnTo>
                    <a:pt x="433" y="765"/>
                  </a:lnTo>
                  <a:lnTo>
                    <a:pt x="484" y="688"/>
                  </a:lnTo>
                  <a:lnTo>
                    <a:pt x="510" y="586"/>
                  </a:lnTo>
                  <a:lnTo>
                    <a:pt x="510" y="255"/>
                  </a:lnTo>
                  <a:lnTo>
                    <a:pt x="484" y="153"/>
                  </a:lnTo>
                  <a:lnTo>
                    <a:pt x="433" y="77"/>
                  </a:lnTo>
                  <a:lnTo>
                    <a:pt x="357"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4"/>
            <p:cNvSpPr/>
            <p:nvPr/>
          </p:nvSpPr>
          <p:spPr>
            <a:xfrm>
              <a:off x="2685425" y="2197075"/>
              <a:ext cx="12750" cy="21050"/>
            </a:xfrm>
            <a:custGeom>
              <a:rect b="b" l="l" r="r" t="t"/>
              <a:pathLst>
                <a:path extrusionOk="0" h="842" w="510">
                  <a:moveTo>
                    <a:pt x="255" y="0"/>
                  </a:moveTo>
                  <a:lnTo>
                    <a:pt x="153" y="26"/>
                  </a:lnTo>
                  <a:lnTo>
                    <a:pt x="77" y="77"/>
                  </a:lnTo>
                  <a:lnTo>
                    <a:pt x="26" y="179"/>
                  </a:lnTo>
                  <a:lnTo>
                    <a:pt x="0" y="255"/>
                  </a:lnTo>
                  <a:lnTo>
                    <a:pt x="0" y="612"/>
                  </a:lnTo>
                  <a:lnTo>
                    <a:pt x="26" y="688"/>
                  </a:lnTo>
                  <a:lnTo>
                    <a:pt x="77" y="790"/>
                  </a:lnTo>
                  <a:lnTo>
                    <a:pt x="153" y="841"/>
                  </a:lnTo>
                  <a:lnTo>
                    <a:pt x="357" y="841"/>
                  </a:lnTo>
                  <a:lnTo>
                    <a:pt x="433" y="790"/>
                  </a:lnTo>
                  <a:lnTo>
                    <a:pt x="484" y="688"/>
                  </a:lnTo>
                  <a:lnTo>
                    <a:pt x="510" y="612"/>
                  </a:lnTo>
                  <a:lnTo>
                    <a:pt x="510" y="255"/>
                  </a:lnTo>
                  <a:lnTo>
                    <a:pt x="484" y="179"/>
                  </a:lnTo>
                  <a:lnTo>
                    <a:pt x="433" y="77"/>
                  </a:lnTo>
                  <a:lnTo>
                    <a:pt x="357"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4"/>
            <p:cNvSpPr/>
            <p:nvPr/>
          </p:nvSpPr>
          <p:spPr>
            <a:xfrm>
              <a:off x="2685425" y="2227650"/>
              <a:ext cx="12750" cy="21050"/>
            </a:xfrm>
            <a:custGeom>
              <a:rect b="b" l="l" r="r" t="t"/>
              <a:pathLst>
                <a:path extrusionOk="0" h="842" w="510">
                  <a:moveTo>
                    <a:pt x="153" y="1"/>
                  </a:moveTo>
                  <a:lnTo>
                    <a:pt x="77" y="77"/>
                  </a:lnTo>
                  <a:lnTo>
                    <a:pt x="26" y="153"/>
                  </a:lnTo>
                  <a:lnTo>
                    <a:pt x="0" y="255"/>
                  </a:lnTo>
                  <a:lnTo>
                    <a:pt x="0" y="587"/>
                  </a:lnTo>
                  <a:lnTo>
                    <a:pt x="26" y="689"/>
                  </a:lnTo>
                  <a:lnTo>
                    <a:pt x="77" y="765"/>
                  </a:lnTo>
                  <a:lnTo>
                    <a:pt x="153" y="816"/>
                  </a:lnTo>
                  <a:lnTo>
                    <a:pt x="255" y="842"/>
                  </a:lnTo>
                  <a:lnTo>
                    <a:pt x="357" y="816"/>
                  </a:lnTo>
                  <a:lnTo>
                    <a:pt x="433" y="765"/>
                  </a:lnTo>
                  <a:lnTo>
                    <a:pt x="484" y="689"/>
                  </a:lnTo>
                  <a:lnTo>
                    <a:pt x="510" y="587"/>
                  </a:lnTo>
                  <a:lnTo>
                    <a:pt x="510" y="255"/>
                  </a:lnTo>
                  <a:lnTo>
                    <a:pt x="484" y="153"/>
                  </a:lnTo>
                  <a:lnTo>
                    <a:pt x="433" y="77"/>
                  </a:lnTo>
                  <a:lnTo>
                    <a:pt x="3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4"/>
            <p:cNvSpPr/>
            <p:nvPr/>
          </p:nvSpPr>
          <p:spPr>
            <a:xfrm>
              <a:off x="2685425" y="2257600"/>
              <a:ext cx="12750" cy="14675"/>
            </a:xfrm>
            <a:custGeom>
              <a:rect b="b" l="l" r="r" t="t"/>
              <a:pathLst>
                <a:path extrusionOk="0" h="587" w="510">
                  <a:moveTo>
                    <a:pt x="255" y="0"/>
                  </a:moveTo>
                  <a:lnTo>
                    <a:pt x="153" y="26"/>
                  </a:lnTo>
                  <a:lnTo>
                    <a:pt x="77" y="77"/>
                  </a:lnTo>
                  <a:lnTo>
                    <a:pt x="26" y="153"/>
                  </a:lnTo>
                  <a:lnTo>
                    <a:pt x="0" y="255"/>
                  </a:lnTo>
                  <a:lnTo>
                    <a:pt x="0" y="332"/>
                  </a:lnTo>
                  <a:lnTo>
                    <a:pt x="26" y="434"/>
                  </a:lnTo>
                  <a:lnTo>
                    <a:pt x="77" y="510"/>
                  </a:lnTo>
                  <a:lnTo>
                    <a:pt x="153" y="561"/>
                  </a:lnTo>
                  <a:lnTo>
                    <a:pt x="255" y="587"/>
                  </a:lnTo>
                  <a:lnTo>
                    <a:pt x="357" y="561"/>
                  </a:lnTo>
                  <a:lnTo>
                    <a:pt x="433" y="510"/>
                  </a:lnTo>
                  <a:lnTo>
                    <a:pt x="484" y="434"/>
                  </a:lnTo>
                  <a:lnTo>
                    <a:pt x="510" y="332"/>
                  </a:lnTo>
                  <a:lnTo>
                    <a:pt x="510" y="255"/>
                  </a:lnTo>
                  <a:lnTo>
                    <a:pt x="484" y="153"/>
                  </a:lnTo>
                  <a:lnTo>
                    <a:pt x="433" y="77"/>
                  </a:lnTo>
                  <a:lnTo>
                    <a:pt x="357" y="26"/>
                  </a:lnTo>
                  <a:lnTo>
                    <a:pt x="2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8" name="Google Shape;738;p54"/>
          <p:cNvSpPr txBox="1"/>
          <p:nvPr>
            <p:ph idx="6" type="title"/>
          </p:nvPr>
        </p:nvSpPr>
        <p:spPr>
          <a:xfrm>
            <a:off x="3367075" y="4159700"/>
            <a:ext cx="24381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ENSEMBLE </a:t>
            </a:r>
            <a:endParaRPr/>
          </a:p>
        </p:txBody>
      </p:sp>
      <p:grpSp>
        <p:nvGrpSpPr>
          <p:cNvPr id="739" name="Google Shape;739;p54"/>
          <p:cNvGrpSpPr/>
          <p:nvPr/>
        </p:nvGrpSpPr>
        <p:grpSpPr>
          <a:xfrm>
            <a:off x="4279937" y="3631506"/>
            <a:ext cx="520363" cy="457203"/>
            <a:chOff x="5457025" y="4043525"/>
            <a:chExt cx="433925" cy="368950"/>
          </a:xfrm>
        </p:grpSpPr>
        <p:sp>
          <p:nvSpPr>
            <p:cNvPr id="740" name="Google Shape;740;p54"/>
            <p:cNvSpPr/>
            <p:nvPr/>
          </p:nvSpPr>
          <p:spPr>
            <a:xfrm>
              <a:off x="5457025" y="4125725"/>
              <a:ext cx="433925" cy="286750"/>
            </a:xfrm>
            <a:custGeom>
              <a:rect b="b" l="l" r="r" t="t"/>
              <a:pathLst>
                <a:path extrusionOk="0" h="11470" w="17357">
                  <a:moveTo>
                    <a:pt x="8666" y="1428"/>
                  </a:moveTo>
                  <a:lnTo>
                    <a:pt x="9023" y="1683"/>
                  </a:lnTo>
                  <a:lnTo>
                    <a:pt x="9354" y="1988"/>
                  </a:lnTo>
                  <a:lnTo>
                    <a:pt x="7978" y="1988"/>
                  </a:lnTo>
                  <a:lnTo>
                    <a:pt x="8309" y="1683"/>
                  </a:lnTo>
                  <a:lnTo>
                    <a:pt x="8666" y="1428"/>
                  </a:lnTo>
                  <a:close/>
                  <a:moveTo>
                    <a:pt x="9813" y="2498"/>
                  </a:moveTo>
                  <a:lnTo>
                    <a:pt x="10068" y="2804"/>
                  </a:lnTo>
                  <a:lnTo>
                    <a:pt x="10271" y="3161"/>
                  </a:lnTo>
                  <a:lnTo>
                    <a:pt x="7086" y="3161"/>
                  </a:lnTo>
                  <a:lnTo>
                    <a:pt x="7290" y="2804"/>
                  </a:lnTo>
                  <a:lnTo>
                    <a:pt x="7519" y="2498"/>
                  </a:lnTo>
                  <a:close/>
                  <a:moveTo>
                    <a:pt x="10526" y="3670"/>
                  </a:moveTo>
                  <a:lnTo>
                    <a:pt x="10654" y="3976"/>
                  </a:lnTo>
                  <a:lnTo>
                    <a:pt x="10756" y="4308"/>
                  </a:lnTo>
                  <a:lnTo>
                    <a:pt x="6601" y="4308"/>
                  </a:lnTo>
                  <a:lnTo>
                    <a:pt x="6703" y="3976"/>
                  </a:lnTo>
                  <a:lnTo>
                    <a:pt x="6831" y="3670"/>
                  </a:lnTo>
                  <a:close/>
                  <a:moveTo>
                    <a:pt x="10883" y="4817"/>
                  </a:moveTo>
                  <a:lnTo>
                    <a:pt x="10909" y="5149"/>
                  </a:lnTo>
                  <a:lnTo>
                    <a:pt x="10934" y="5480"/>
                  </a:lnTo>
                  <a:lnTo>
                    <a:pt x="6398" y="5480"/>
                  </a:lnTo>
                  <a:lnTo>
                    <a:pt x="6423" y="5149"/>
                  </a:lnTo>
                  <a:lnTo>
                    <a:pt x="6474" y="4817"/>
                  </a:lnTo>
                  <a:close/>
                  <a:moveTo>
                    <a:pt x="10934" y="5990"/>
                  </a:moveTo>
                  <a:lnTo>
                    <a:pt x="10909" y="6321"/>
                  </a:lnTo>
                  <a:lnTo>
                    <a:pt x="10883" y="6627"/>
                  </a:lnTo>
                  <a:lnTo>
                    <a:pt x="6474" y="6627"/>
                  </a:lnTo>
                  <a:lnTo>
                    <a:pt x="6423" y="6321"/>
                  </a:lnTo>
                  <a:lnTo>
                    <a:pt x="6398" y="5990"/>
                  </a:lnTo>
                  <a:close/>
                  <a:moveTo>
                    <a:pt x="10756" y="7137"/>
                  </a:moveTo>
                  <a:lnTo>
                    <a:pt x="10654" y="7468"/>
                  </a:lnTo>
                  <a:lnTo>
                    <a:pt x="10526" y="7799"/>
                  </a:lnTo>
                  <a:lnTo>
                    <a:pt x="6831" y="7799"/>
                  </a:lnTo>
                  <a:lnTo>
                    <a:pt x="6703" y="7468"/>
                  </a:lnTo>
                  <a:lnTo>
                    <a:pt x="6601" y="7137"/>
                  </a:lnTo>
                  <a:close/>
                  <a:moveTo>
                    <a:pt x="10271" y="8309"/>
                  </a:moveTo>
                  <a:lnTo>
                    <a:pt x="10068" y="8640"/>
                  </a:lnTo>
                  <a:lnTo>
                    <a:pt x="9813" y="8972"/>
                  </a:lnTo>
                  <a:lnTo>
                    <a:pt x="7519" y="8972"/>
                  </a:lnTo>
                  <a:lnTo>
                    <a:pt x="7290" y="8640"/>
                  </a:lnTo>
                  <a:lnTo>
                    <a:pt x="7086" y="8309"/>
                  </a:lnTo>
                  <a:close/>
                  <a:moveTo>
                    <a:pt x="9354" y="9481"/>
                  </a:moveTo>
                  <a:lnTo>
                    <a:pt x="9023" y="9762"/>
                  </a:lnTo>
                  <a:lnTo>
                    <a:pt x="8666" y="10042"/>
                  </a:lnTo>
                  <a:lnTo>
                    <a:pt x="8309" y="9762"/>
                  </a:lnTo>
                  <a:lnTo>
                    <a:pt x="7978" y="9481"/>
                  </a:lnTo>
                  <a:close/>
                  <a:moveTo>
                    <a:pt x="5735" y="0"/>
                  </a:moveTo>
                  <a:lnTo>
                    <a:pt x="5276" y="26"/>
                  </a:lnTo>
                  <a:lnTo>
                    <a:pt x="4817" y="77"/>
                  </a:lnTo>
                  <a:lnTo>
                    <a:pt x="4359" y="179"/>
                  </a:lnTo>
                  <a:lnTo>
                    <a:pt x="3925" y="306"/>
                  </a:lnTo>
                  <a:lnTo>
                    <a:pt x="3492" y="459"/>
                  </a:lnTo>
                  <a:lnTo>
                    <a:pt x="3084" y="663"/>
                  </a:lnTo>
                  <a:lnTo>
                    <a:pt x="2677" y="893"/>
                  </a:lnTo>
                  <a:lnTo>
                    <a:pt x="2294" y="1147"/>
                  </a:lnTo>
                  <a:lnTo>
                    <a:pt x="2218" y="1224"/>
                  </a:lnTo>
                  <a:lnTo>
                    <a:pt x="2192" y="1326"/>
                  </a:lnTo>
                  <a:lnTo>
                    <a:pt x="2192" y="1428"/>
                  </a:lnTo>
                  <a:lnTo>
                    <a:pt x="2243" y="1504"/>
                  </a:lnTo>
                  <a:lnTo>
                    <a:pt x="2320" y="1581"/>
                  </a:lnTo>
                  <a:lnTo>
                    <a:pt x="2396" y="1606"/>
                  </a:lnTo>
                  <a:lnTo>
                    <a:pt x="2498" y="1606"/>
                  </a:lnTo>
                  <a:lnTo>
                    <a:pt x="2600" y="1555"/>
                  </a:lnTo>
                  <a:lnTo>
                    <a:pt x="2931" y="1326"/>
                  </a:lnTo>
                  <a:lnTo>
                    <a:pt x="3314" y="1096"/>
                  </a:lnTo>
                  <a:lnTo>
                    <a:pt x="3696" y="918"/>
                  </a:lnTo>
                  <a:lnTo>
                    <a:pt x="4078" y="765"/>
                  </a:lnTo>
                  <a:lnTo>
                    <a:pt x="4486" y="663"/>
                  </a:lnTo>
                  <a:lnTo>
                    <a:pt x="4894" y="587"/>
                  </a:lnTo>
                  <a:lnTo>
                    <a:pt x="5302" y="536"/>
                  </a:lnTo>
                  <a:lnTo>
                    <a:pt x="5735" y="510"/>
                  </a:lnTo>
                  <a:lnTo>
                    <a:pt x="6066" y="510"/>
                  </a:lnTo>
                  <a:lnTo>
                    <a:pt x="6398" y="561"/>
                  </a:lnTo>
                  <a:lnTo>
                    <a:pt x="6703" y="612"/>
                  </a:lnTo>
                  <a:lnTo>
                    <a:pt x="7035" y="663"/>
                  </a:lnTo>
                  <a:lnTo>
                    <a:pt x="7341" y="765"/>
                  </a:lnTo>
                  <a:lnTo>
                    <a:pt x="7621" y="867"/>
                  </a:lnTo>
                  <a:lnTo>
                    <a:pt x="7927" y="994"/>
                  </a:lnTo>
                  <a:lnTo>
                    <a:pt x="8207" y="1122"/>
                  </a:lnTo>
                  <a:lnTo>
                    <a:pt x="7952" y="1326"/>
                  </a:lnTo>
                  <a:lnTo>
                    <a:pt x="7697" y="1555"/>
                  </a:lnTo>
                  <a:lnTo>
                    <a:pt x="7468" y="1785"/>
                  </a:lnTo>
                  <a:lnTo>
                    <a:pt x="7239" y="2039"/>
                  </a:lnTo>
                  <a:lnTo>
                    <a:pt x="7035" y="2294"/>
                  </a:lnTo>
                  <a:lnTo>
                    <a:pt x="6856" y="2549"/>
                  </a:lnTo>
                  <a:lnTo>
                    <a:pt x="6678" y="2829"/>
                  </a:lnTo>
                  <a:lnTo>
                    <a:pt x="6525" y="3110"/>
                  </a:lnTo>
                  <a:lnTo>
                    <a:pt x="6372" y="3416"/>
                  </a:lnTo>
                  <a:lnTo>
                    <a:pt x="6245" y="3721"/>
                  </a:lnTo>
                  <a:lnTo>
                    <a:pt x="6143" y="4053"/>
                  </a:lnTo>
                  <a:lnTo>
                    <a:pt x="6041" y="4359"/>
                  </a:lnTo>
                  <a:lnTo>
                    <a:pt x="5990" y="4690"/>
                  </a:lnTo>
                  <a:lnTo>
                    <a:pt x="5939" y="5047"/>
                  </a:lnTo>
                  <a:lnTo>
                    <a:pt x="5888" y="5378"/>
                  </a:lnTo>
                  <a:lnTo>
                    <a:pt x="5888" y="5735"/>
                  </a:lnTo>
                  <a:lnTo>
                    <a:pt x="5888" y="6092"/>
                  </a:lnTo>
                  <a:lnTo>
                    <a:pt x="5939" y="6423"/>
                  </a:lnTo>
                  <a:lnTo>
                    <a:pt x="5990" y="6754"/>
                  </a:lnTo>
                  <a:lnTo>
                    <a:pt x="6041" y="7086"/>
                  </a:lnTo>
                  <a:lnTo>
                    <a:pt x="6143" y="7417"/>
                  </a:lnTo>
                  <a:lnTo>
                    <a:pt x="6245" y="7748"/>
                  </a:lnTo>
                  <a:lnTo>
                    <a:pt x="6372" y="8054"/>
                  </a:lnTo>
                  <a:lnTo>
                    <a:pt x="6525" y="8334"/>
                  </a:lnTo>
                  <a:lnTo>
                    <a:pt x="6678" y="8640"/>
                  </a:lnTo>
                  <a:lnTo>
                    <a:pt x="6856" y="8921"/>
                  </a:lnTo>
                  <a:lnTo>
                    <a:pt x="7035" y="9175"/>
                  </a:lnTo>
                  <a:lnTo>
                    <a:pt x="7239" y="9430"/>
                  </a:lnTo>
                  <a:lnTo>
                    <a:pt x="7468" y="9685"/>
                  </a:lnTo>
                  <a:lnTo>
                    <a:pt x="7697" y="9915"/>
                  </a:lnTo>
                  <a:lnTo>
                    <a:pt x="7952" y="10118"/>
                  </a:lnTo>
                  <a:lnTo>
                    <a:pt x="8207" y="10322"/>
                  </a:lnTo>
                  <a:lnTo>
                    <a:pt x="7927" y="10475"/>
                  </a:lnTo>
                  <a:lnTo>
                    <a:pt x="7621" y="10603"/>
                  </a:lnTo>
                  <a:lnTo>
                    <a:pt x="7341" y="10705"/>
                  </a:lnTo>
                  <a:lnTo>
                    <a:pt x="7035" y="10781"/>
                  </a:lnTo>
                  <a:lnTo>
                    <a:pt x="6703" y="10858"/>
                  </a:lnTo>
                  <a:lnTo>
                    <a:pt x="6398" y="10909"/>
                  </a:lnTo>
                  <a:lnTo>
                    <a:pt x="6066" y="10934"/>
                  </a:lnTo>
                  <a:lnTo>
                    <a:pt x="5735" y="10959"/>
                  </a:lnTo>
                  <a:lnTo>
                    <a:pt x="5200" y="10934"/>
                  </a:lnTo>
                  <a:lnTo>
                    <a:pt x="4690" y="10832"/>
                  </a:lnTo>
                  <a:lnTo>
                    <a:pt x="4180" y="10705"/>
                  </a:lnTo>
                  <a:lnTo>
                    <a:pt x="3696" y="10552"/>
                  </a:lnTo>
                  <a:lnTo>
                    <a:pt x="3237" y="10322"/>
                  </a:lnTo>
                  <a:lnTo>
                    <a:pt x="2804" y="10067"/>
                  </a:lnTo>
                  <a:lnTo>
                    <a:pt x="2422" y="9762"/>
                  </a:lnTo>
                  <a:lnTo>
                    <a:pt x="2039" y="9430"/>
                  </a:lnTo>
                  <a:lnTo>
                    <a:pt x="1708" y="9048"/>
                  </a:lnTo>
                  <a:lnTo>
                    <a:pt x="1402" y="8640"/>
                  </a:lnTo>
                  <a:lnTo>
                    <a:pt x="1147" y="8207"/>
                  </a:lnTo>
                  <a:lnTo>
                    <a:pt x="918" y="7748"/>
                  </a:lnTo>
                  <a:lnTo>
                    <a:pt x="740" y="7290"/>
                  </a:lnTo>
                  <a:lnTo>
                    <a:pt x="612" y="6780"/>
                  </a:lnTo>
                  <a:lnTo>
                    <a:pt x="536" y="6270"/>
                  </a:lnTo>
                  <a:lnTo>
                    <a:pt x="510" y="5735"/>
                  </a:lnTo>
                  <a:lnTo>
                    <a:pt x="536" y="5276"/>
                  </a:lnTo>
                  <a:lnTo>
                    <a:pt x="587" y="4817"/>
                  </a:lnTo>
                  <a:lnTo>
                    <a:pt x="689" y="4359"/>
                  </a:lnTo>
                  <a:lnTo>
                    <a:pt x="842" y="3925"/>
                  </a:lnTo>
                  <a:lnTo>
                    <a:pt x="994" y="3518"/>
                  </a:lnTo>
                  <a:lnTo>
                    <a:pt x="1224" y="3110"/>
                  </a:lnTo>
                  <a:lnTo>
                    <a:pt x="1479" y="2728"/>
                  </a:lnTo>
                  <a:lnTo>
                    <a:pt x="1759" y="2345"/>
                  </a:lnTo>
                  <a:lnTo>
                    <a:pt x="1810" y="2269"/>
                  </a:lnTo>
                  <a:lnTo>
                    <a:pt x="1810" y="2167"/>
                  </a:lnTo>
                  <a:lnTo>
                    <a:pt x="1785" y="2065"/>
                  </a:lnTo>
                  <a:lnTo>
                    <a:pt x="1708" y="1988"/>
                  </a:lnTo>
                  <a:lnTo>
                    <a:pt x="1632" y="1937"/>
                  </a:lnTo>
                  <a:lnTo>
                    <a:pt x="1530" y="1937"/>
                  </a:lnTo>
                  <a:lnTo>
                    <a:pt x="1453" y="1963"/>
                  </a:lnTo>
                  <a:lnTo>
                    <a:pt x="1351" y="2014"/>
                  </a:lnTo>
                  <a:lnTo>
                    <a:pt x="1045" y="2422"/>
                  </a:lnTo>
                  <a:lnTo>
                    <a:pt x="791" y="2855"/>
                  </a:lnTo>
                  <a:lnTo>
                    <a:pt x="536" y="3288"/>
                  </a:lnTo>
                  <a:lnTo>
                    <a:pt x="357" y="3747"/>
                  </a:lnTo>
                  <a:lnTo>
                    <a:pt x="204" y="4231"/>
                  </a:lnTo>
                  <a:lnTo>
                    <a:pt x="102" y="4715"/>
                  </a:lnTo>
                  <a:lnTo>
                    <a:pt x="26" y="5225"/>
                  </a:lnTo>
                  <a:lnTo>
                    <a:pt x="1" y="5735"/>
                  </a:lnTo>
                  <a:lnTo>
                    <a:pt x="26" y="6321"/>
                  </a:lnTo>
                  <a:lnTo>
                    <a:pt x="128" y="6882"/>
                  </a:lnTo>
                  <a:lnTo>
                    <a:pt x="255" y="7442"/>
                  </a:lnTo>
                  <a:lnTo>
                    <a:pt x="459" y="7952"/>
                  </a:lnTo>
                  <a:lnTo>
                    <a:pt x="689" y="8462"/>
                  </a:lnTo>
                  <a:lnTo>
                    <a:pt x="994" y="8921"/>
                  </a:lnTo>
                  <a:lnTo>
                    <a:pt x="1300" y="9379"/>
                  </a:lnTo>
                  <a:lnTo>
                    <a:pt x="1683" y="9787"/>
                  </a:lnTo>
                  <a:lnTo>
                    <a:pt x="2090" y="10144"/>
                  </a:lnTo>
                  <a:lnTo>
                    <a:pt x="2524" y="10475"/>
                  </a:lnTo>
                  <a:lnTo>
                    <a:pt x="3008" y="10756"/>
                  </a:lnTo>
                  <a:lnTo>
                    <a:pt x="3492" y="11010"/>
                  </a:lnTo>
                  <a:lnTo>
                    <a:pt x="4027" y="11189"/>
                  </a:lnTo>
                  <a:lnTo>
                    <a:pt x="4588" y="11342"/>
                  </a:lnTo>
                  <a:lnTo>
                    <a:pt x="5149" y="11418"/>
                  </a:lnTo>
                  <a:lnTo>
                    <a:pt x="5735" y="11469"/>
                  </a:lnTo>
                  <a:lnTo>
                    <a:pt x="6143" y="11444"/>
                  </a:lnTo>
                  <a:lnTo>
                    <a:pt x="6525" y="11393"/>
                  </a:lnTo>
                  <a:lnTo>
                    <a:pt x="6907" y="11342"/>
                  </a:lnTo>
                  <a:lnTo>
                    <a:pt x="7290" y="11240"/>
                  </a:lnTo>
                  <a:lnTo>
                    <a:pt x="7646" y="11138"/>
                  </a:lnTo>
                  <a:lnTo>
                    <a:pt x="8003" y="10985"/>
                  </a:lnTo>
                  <a:lnTo>
                    <a:pt x="8334" y="10832"/>
                  </a:lnTo>
                  <a:lnTo>
                    <a:pt x="8666" y="10654"/>
                  </a:lnTo>
                  <a:lnTo>
                    <a:pt x="8997" y="10832"/>
                  </a:lnTo>
                  <a:lnTo>
                    <a:pt x="9354" y="10985"/>
                  </a:lnTo>
                  <a:lnTo>
                    <a:pt x="9711" y="11138"/>
                  </a:lnTo>
                  <a:lnTo>
                    <a:pt x="10068" y="11240"/>
                  </a:lnTo>
                  <a:lnTo>
                    <a:pt x="10450" y="11342"/>
                  </a:lnTo>
                  <a:lnTo>
                    <a:pt x="10832" y="11393"/>
                  </a:lnTo>
                  <a:lnTo>
                    <a:pt x="11214" y="11444"/>
                  </a:lnTo>
                  <a:lnTo>
                    <a:pt x="11622" y="11469"/>
                  </a:lnTo>
                  <a:lnTo>
                    <a:pt x="12106" y="11444"/>
                  </a:lnTo>
                  <a:lnTo>
                    <a:pt x="12591" y="11367"/>
                  </a:lnTo>
                  <a:lnTo>
                    <a:pt x="13049" y="11291"/>
                  </a:lnTo>
                  <a:lnTo>
                    <a:pt x="13508" y="11138"/>
                  </a:lnTo>
                  <a:lnTo>
                    <a:pt x="13941" y="10959"/>
                  </a:lnTo>
                  <a:lnTo>
                    <a:pt x="14375" y="10756"/>
                  </a:lnTo>
                  <a:lnTo>
                    <a:pt x="14782" y="10501"/>
                  </a:lnTo>
                  <a:lnTo>
                    <a:pt x="15165" y="10220"/>
                  </a:lnTo>
                  <a:lnTo>
                    <a:pt x="15241" y="10144"/>
                  </a:lnTo>
                  <a:lnTo>
                    <a:pt x="15267" y="10042"/>
                  </a:lnTo>
                  <a:lnTo>
                    <a:pt x="15267" y="9966"/>
                  </a:lnTo>
                  <a:lnTo>
                    <a:pt x="15216" y="9864"/>
                  </a:lnTo>
                  <a:lnTo>
                    <a:pt x="15139" y="9787"/>
                  </a:lnTo>
                  <a:lnTo>
                    <a:pt x="15037" y="9762"/>
                  </a:lnTo>
                  <a:lnTo>
                    <a:pt x="14935" y="9787"/>
                  </a:lnTo>
                  <a:lnTo>
                    <a:pt x="14859" y="9813"/>
                  </a:lnTo>
                  <a:lnTo>
                    <a:pt x="14502" y="10093"/>
                  </a:lnTo>
                  <a:lnTo>
                    <a:pt x="14120" y="10322"/>
                  </a:lnTo>
                  <a:lnTo>
                    <a:pt x="13738" y="10501"/>
                  </a:lnTo>
                  <a:lnTo>
                    <a:pt x="13330" y="10654"/>
                  </a:lnTo>
                  <a:lnTo>
                    <a:pt x="12922" y="10781"/>
                  </a:lnTo>
                  <a:lnTo>
                    <a:pt x="12489" y="10883"/>
                  </a:lnTo>
                  <a:lnTo>
                    <a:pt x="12055" y="10934"/>
                  </a:lnTo>
                  <a:lnTo>
                    <a:pt x="11622" y="10959"/>
                  </a:lnTo>
                  <a:lnTo>
                    <a:pt x="11291" y="10934"/>
                  </a:lnTo>
                  <a:lnTo>
                    <a:pt x="10960" y="10909"/>
                  </a:lnTo>
                  <a:lnTo>
                    <a:pt x="10628" y="10858"/>
                  </a:lnTo>
                  <a:lnTo>
                    <a:pt x="10322" y="10781"/>
                  </a:lnTo>
                  <a:lnTo>
                    <a:pt x="10017" y="10705"/>
                  </a:lnTo>
                  <a:lnTo>
                    <a:pt x="9711" y="10603"/>
                  </a:lnTo>
                  <a:lnTo>
                    <a:pt x="9430" y="10475"/>
                  </a:lnTo>
                  <a:lnTo>
                    <a:pt x="9150" y="10322"/>
                  </a:lnTo>
                  <a:lnTo>
                    <a:pt x="9405" y="10118"/>
                  </a:lnTo>
                  <a:lnTo>
                    <a:pt x="9660" y="9915"/>
                  </a:lnTo>
                  <a:lnTo>
                    <a:pt x="9889" y="9685"/>
                  </a:lnTo>
                  <a:lnTo>
                    <a:pt x="10093" y="9430"/>
                  </a:lnTo>
                  <a:lnTo>
                    <a:pt x="10297" y="9175"/>
                  </a:lnTo>
                  <a:lnTo>
                    <a:pt x="10501" y="8921"/>
                  </a:lnTo>
                  <a:lnTo>
                    <a:pt x="10679" y="8640"/>
                  </a:lnTo>
                  <a:lnTo>
                    <a:pt x="10832" y="8334"/>
                  </a:lnTo>
                  <a:lnTo>
                    <a:pt x="10960" y="8054"/>
                  </a:lnTo>
                  <a:lnTo>
                    <a:pt x="11087" y="7748"/>
                  </a:lnTo>
                  <a:lnTo>
                    <a:pt x="11214" y="7417"/>
                  </a:lnTo>
                  <a:lnTo>
                    <a:pt x="11291" y="7086"/>
                  </a:lnTo>
                  <a:lnTo>
                    <a:pt x="11367" y="6754"/>
                  </a:lnTo>
                  <a:lnTo>
                    <a:pt x="11418" y="6423"/>
                  </a:lnTo>
                  <a:lnTo>
                    <a:pt x="11444" y="6092"/>
                  </a:lnTo>
                  <a:lnTo>
                    <a:pt x="11469" y="5735"/>
                  </a:lnTo>
                  <a:lnTo>
                    <a:pt x="11444" y="5378"/>
                  </a:lnTo>
                  <a:lnTo>
                    <a:pt x="11418" y="5047"/>
                  </a:lnTo>
                  <a:lnTo>
                    <a:pt x="11367" y="4690"/>
                  </a:lnTo>
                  <a:lnTo>
                    <a:pt x="11291" y="4359"/>
                  </a:lnTo>
                  <a:lnTo>
                    <a:pt x="11214" y="4053"/>
                  </a:lnTo>
                  <a:lnTo>
                    <a:pt x="11087" y="3721"/>
                  </a:lnTo>
                  <a:lnTo>
                    <a:pt x="10960" y="3416"/>
                  </a:lnTo>
                  <a:lnTo>
                    <a:pt x="10832" y="3110"/>
                  </a:lnTo>
                  <a:lnTo>
                    <a:pt x="10679" y="2829"/>
                  </a:lnTo>
                  <a:lnTo>
                    <a:pt x="10501" y="2549"/>
                  </a:lnTo>
                  <a:lnTo>
                    <a:pt x="10297" y="2294"/>
                  </a:lnTo>
                  <a:lnTo>
                    <a:pt x="10093" y="2039"/>
                  </a:lnTo>
                  <a:lnTo>
                    <a:pt x="9889" y="1785"/>
                  </a:lnTo>
                  <a:lnTo>
                    <a:pt x="9660" y="1555"/>
                  </a:lnTo>
                  <a:lnTo>
                    <a:pt x="9405" y="1326"/>
                  </a:lnTo>
                  <a:lnTo>
                    <a:pt x="9150" y="1122"/>
                  </a:lnTo>
                  <a:lnTo>
                    <a:pt x="9430" y="994"/>
                  </a:lnTo>
                  <a:lnTo>
                    <a:pt x="9711" y="867"/>
                  </a:lnTo>
                  <a:lnTo>
                    <a:pt x="10017" y="765"/>
                  </a:lnTo>
                  <a:lnTo>
                    <a:pt x="10322" y="663"/>
                  </a:lnTo>
                  <a:lnTo>
                    <a:pt x="10628" y="612"/>
                  </a:lnTo>
                  <a:lnTo>
                    <a:pt x="10960" y="561"/>
                  </a:lnTo>
                  <a:lnTo>
                    <a:pt x="11291" y="510"/>
                  </a:lnTo>
                  <a:lnTo>
                    <a:pt x="11622" y="510"/>
                  </a:lnTo>
                  <a:lnTo>
                    <a:pt x="12157" y="536"/>
                  </a:lnTo>
                  <a:lnTo>
                    <a:pt x="12667" y="612"/>
                  </a:lnTo>
                  <a:lnTo>
                    <a:pt x="13177" y="740"/>
                  </a:lnTo>
                  <a:lnTo>
                    <a:pt x="13636" y="918"/>
                  </a:lnTo>
                  <a:lnTo>
                    <a:pt x="14094" y="1147"/>
                  </a:lnTo>
                  <a:lnTo>
                    <a:pt x="14528" y="1402"/>
                  </a:lnTo>
                  <a:lnTo>
                    <a:pt x="14935" y="1708"/>
                  </a:lnTo>
                  <a:lnTo>
                    <a:pt x="15318" y="2039"/>
                  </a:lnTo>
                  <a:lnTo>
                    <a:pt x="15649" y="2422"/>
                  </a:lnTo>
                  <a:lnTo>
                    <a:pt x="15955" y="2804"/>
                  </a:lnTo>
                  <a:lnTo>
                    <a:pt x="16210" y="3237"/>
                  </a:lnTo>
                  <a:lnTo>
                    <a:pt x="16414" y="3696"/>
                  </a:lnTo>
                  <a:lnTo>
                    <a:pt x="16592" y="4180"/>
                  </a:lnTo>
                  <a:lnTo>
                    <a:pt x="16719" y="4690"/>
                  </a:lnTo>
                  <a:lnTo>
                    <a:pt x="16821" y="5200"/>
                  </a:lnTo>
                  <a:lnTo>
                    <a:pt x="16847" y="5735"/>
                  </a:lnTo>
                  <a:lnTo>
                    <a:pt x="16821" y="6168"/>
                  </a:lnTo>
                  <a:lnTo>
                    <a:pt x="16770" y="6627"/>
                  </a:lnTo>
                  <a:lnTo>
                    <a:pt x="16668" y="7060"/>
                  </a:lnTo>
                  <a:lnTo>
                    <a:pt x="16541" y="7468"/>
                  </a:lnTo>
                  <a:lnTo>
                    <a:pt x="16363" y="7901"/>
                  </a:lnTo>
                  <a:lnTo>
                    <a:pt x="16159" y="8283"/>
                  </a:lnTo>
                  <a:lnTo>
                    <a:pt x="15929" y="8666"/>
                  </a:lnTo>
                  <a:lnTo>
                    <a:pt x="15674" y="9023"/>
                  </a:lnTo>
                  <a:lnTo>
                    <a:pt x="15624" y="9125"/>
                  </a:lnTo>
                  <a:lnTo>
                    <a:pt x="15598" y="9201"/>
                  </a:lnTo>
                  <a:lnTo>
                    <a:pt x="15649" y="9303"/>
                  </a:lnTo>
                  <a:lnTo>
                    <a:pt x="15700" y="9379"/>
                  </a:lnTo>
                  <a:lnTo>
                    <a:pt x="15802" y="9430"/>
                  </a:lnTo>
                  <a:lnTo>
                    <a:pt x="15878" y="9430"/>
                  </a:lnTo>
                  <a:lnTo>
                    <a:pt x="15980" y="9405"/>
                  </a:lnTo>
                  <a:lnTo>
                    <a:pt x="16057" y="9354"/>
                  </a:lnTo>
                  <a:lnTo>
                    <a:pt x="16363" y="8946"/>
                  </a:lnTo>
                  <a:lnTo>
                    <a:pt x="16617" y="8538"/>
                  </a:lnTo>
                  <a:lnTo>
                    <a:pt x="16821" y="8105"/>
                  </a:lnTo>
                  <a:lnTo>
                    <a:pt x="17000" y="7646"/>
                  </a:lnTo>
                  <a:lnTo>
                    <a:pt x="17153" y="7188"/>
                  </a:lnTo>
                  <a:lnTo>
                    <a:pt x="17255" y="6703"/>
                  </a:lnTo>
                  <a:lnTo>
                    <a:pt x="17331" y="6219"/>
                  </a:lnTo>
                  <a:lnTo>
                    <a:pt x="17357" y="5735"/>
                  </a:lnTo>
                  <a:lnTo>
                    <a:pt x="17306" y="5149"/>
                  </a:lnTo>
                  <a:lnTo>
                    <a:pt x="17229" y="4588"/>
                  </a:lnTo>
                  <a:lnTo>
                    <a:pt x="17076" y="4027"/>
                  </a:lnTo>
                  <a:lnTo>
                    <a:pt x="16898" y="3492"/>
                  </a:lnTo>
                  <a:lnTo>
                    <a:pt x="16643" y="3008"/>
                  </a:lnTo>
                  <a:lnTo>
                    <a:pt x="16363" y="2524"/>
                  </a:lnTo>
                  <a:lnTo>
                    <a:pt x="16031" y="2090"/>
                  </a:lnTo>
                  <a:lnTo>
                    <a:pt x="15674" y="1683"/>
                  </a:lnTo>
                  <a:lnTo>
                    <a:pt x="15267" y="1300"/>
                  </a:lnTo>
                  <a:lnTo>
                    <a:pt x="14808" y="969"/>
                  </a:lnTo>
                  <a:lnTo>
                    <a:pt x="14349" y="689"/>
                  </a:lnTo>
                  <a:lnTo>
                    <a:pt x="13839" y="459"/>
                  </a:lnTo>
                  <a:lnTo>
                    <a:pt x="13330" y="255"/>
                  </a:lnTo>
                  <a:lnTo>
                    <a:pt x="12769" y="128"/>
                  </a:lnTo>
                  <a:lnTo>
                    <a:pt x="12208" y="26"/>
                  </a:lnTo>
                  <a:lnTo>
                    <a:pt x="11622" y="0"/>
                  </a:lnTo>
                  <a:lnTo>
                    <a:pt x="11214" y="26"/>
                  </a:lnTo>
                  <a:lnTo>
                    <a:pt x="10832" y="51"/>
                  </a:lnTo>
                  <a:lnTo>
                    <a:pt x="10450" y="128"/>
                  </a:lnTo>
                  <a:lnTo>
                    <a:pt x="10068" y="204"/>
                  </a:lnTo>
                  <a:lnTo>
                    <a:pt x="9711" y="332"/>
                  </a:lnTo>
                  <a:lnTo>
                    <a:pt x="9354" y="459"/>
                  </a:lnTo>
                  <a:lnTo>
                    <a:pt x="8997" y="638"/>
                  </a:lnTo>
                  <a:lnTo>
                    <a:pt x="8666" y="816"/>
                  </a:lnTo>
                  <a:lnTo>
                    <a:pt x="8334" y="638"/>
                  </a:lnTo>
                  <a:lnTo>
                    <a:pt x="8003" y="459"/>
                  </a:lnTo>
                  <a:lnTo>
                    <a:pt x="7646" y="332"/>
                  </a:lnTo>
                  <a:lnTo>
                    <a:pt x="7290" y="204"/>
                  </a:lnTo>
                  <a:lnTo>
                    <a:pt x="6907" y="128"/>
                  </a:lnTo>
                  <a:lnTo>
                    <a:pt x="6525" y="51"/>
                  </a:lnTo>
                  <a:lnTo>
                    <a:pt x="6143" y="26"/>
                  </a:lnTo>
                  <a:lnTo>
                    <a:pt x="57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4"/>
            <p:cNvSpPr/>
            <p:nvPr/>
          </p:nvSpPr>
          <p:spPr>
            <a:xfrm>
              <a:off x="5581275" y="4043525"/>
              <a:ext cx="38250" cy="64375"/>
            </a:xfrm>
            <a:custGeom>
              <a:rect b="b" l="l" r="r" t="t"/>
              <a:pathLst>
                <a:path extrusionOk="0" h="2575" w="1530">
                  <a:moveTo>
                    <a:pt x="765" y="511"/>
                  </a:moveTo>
                  <a:lnTo>
                    <a:pt x="867" y="536"/>
                  </a:lnTo>
                  <a:lnTo>
                    <a:pt x="943" y="587"/>
                  </a:lnTo>
                  <a:lnTo>
                    <a:pt x="994" y="663"/>
                  </a:lnTo>
                  <a:lnTo>
                    <a:pt x="1020" y="765"/>
                  </a:lnTo>
                  <a:lnTo>
                    <a:pt x="1020" y="1020"/>
                  </a:lnTo>
                  <a:lnTo>
                    <a:pt x="510" y="1020"/>
                  </a:lnTo>
                  <a:lnTo>
                    <a:pt x="510" y="765"/>
                  </a:lnTo>
                  <a:lnTo>
                    <a:pt x="510" y="663"/>
                  </a:lnTo>
                  <a:lnTo>
                    <a:pt x="587" y="587"/>
                  </a:lnTo>
                  <a:lnTo>
                    <a:pt x="663" y="536"/>
                  </a:lnTo>
                  <a:lnTo>
                    <a:pt x="765" y="511"/>
                  </a:lnTo>
                  <a:close/>
                  <a:moveTo>
                    <a:pt x="765" y="1"/>
                  </a:moveTo>
                  <a:lnTo>
                    <a:pt x="612" y="26"/>
                  </a:lnTo>
                  <a:lnTo>
                    <a:pt x="459" y="77"/>
                  </a:lnTo>
                  <a:lnTo>
                    <a:pt x="332" y="128"/>
                  </a:lnTo>
                  <a:lnTo>
                    <a:pt x="230" y="230"/>
                  </a:lnTo>
                  <a:lnTo>
                    <a:pt x="128" y="332"/>
                  </a:lnTo>
                  <a:lnTo>
                    <a:pt x="51" y="485"/>
                  </a:lnTo>
                  <a:lnTo>
                    <a:pt x="0" y="612"/>
                  </a:lnTo>
                  <a:lnTo>
                    <a:pt x="0" y="765"/>
                  </a:lnTo>
                  <a:lnTo>
                    <a:pt x="0" y="2320"/>
                  </a:lnTo>
                  <a:lnTo>
                    <a:pt x="26" y="2422"/>
                  </a:lnTo>
                  <a:lnTo>
                    <a:pt x="77" y="2498"/>
                  </a:lnTo>
                  <a:lnTo>
                    <a:pt x="153" y="2549"/>
                  </a:lnTo>
                  <a:lnTo>
                    <a:pt x="255" y="2575"/>
                  </a:lnTo>
                  <a:lnTo>
                    <a:pt x="357" y="2549"/>
                  </a:lnTo>
                  <a:lnTo>
                    <a:pt x="434" y="2498"/>
                  </a:lnTo>
                  <a:lnTo>
                    <a:pt x="485" y="2422"/>
                  </a:lnTo>
                  <a:lnTo>
                    <a:pt x="510" y="2320"/>
                  </a:lnTo>
                  <a:lnTo>
                    <a:pt x="510" y="1530"/>
                  </a:lnTo>
                  <a:lnTo>
                    <a:pt x="1020" y="1530"/>
                  </a:lnTo>
                  <a:lnTo>
                    <a:pt x="1020" y="2320"/>
                  </a:lnTo>
                  <a:lnTo>
                    <a:pt x="1045" y="2422"/>
                  </a:lnTo>
                  <a:lnTo>
                    <a:pt x="1096" y="2498"/>
                  </a:lnTo>
                  <a:lnTo>
                    <a:pt x="1173" y="2549"/>
                  </a:lnTo>
                  <a:lnTo>
                    <a:pt x="1275" y="2575"/>
                  </a:lnTo>
                  <a:lnTo>
                    <a:pt x="1377" y="2549"/>
                  </a:lnTo>
                  <a:lnTo>
                    <a:pt x="1453" y="2498"/>
                  </a:lnTo>
                  <a:lnTo>
                    <a:pt x="1504" y="2422"/>
                  </a:lnTo>
                  <a:lnTo>
                    <a:pt x="1529" y="2320"/>
                  </a:lnTo>
                  <a:lnTo>
                    <a:pt x="1529" y="765"/>
                  </a:lnTo>
                  <a:lnTo>
                    <a:pt x="1504" y="612"/>
                  </a:lnTo>
                  <a:lnTo>
                    <a:pt x="1479" y="485"/>
                  </a:lnTo>
                  <a:lnTo>
                    <a:pt x="1402" y="332"/>
                  </a:lnTo>
                  <a:lnTo>
                    <a:pt x="1300" y="230"/>
                  </a:lnTo>
                  <a:lnTo>
                    <a:pt x="1198" y="128"/>
                  </a:lnTo>
                  <a:lnTo>
                    <a:pt x="1071" y="77"/>
                  </a:lnTo>
                  <a:lnTo>
                    <a:pt x="918" y="26"/>
                  </a:lnTo>
                  <a:lnTo>
                    <a:pt x="7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4"/>
            <p:cNvSpPr/>
            <p:nvPr/>
          </p:nvSpPr>
          <p:spPr>
            <a:xfrm>
              <a:off x="5728450" y="4043525"/>
              <a:ext cx="38250" cy="64375"/>
            </a:xfrm>
            <a:custGeom>
              <a:rect b="b" l="l" r="r" t="t"/>
              <a:pathLst>
                <a:path extrusionOk="0" h="2575" w="1530">
                  <a:moveTo>
                    <a:pt x="765" y="511"/>
                  </a:moveTo>
                  <a:lnTo>
                    <a:pt x="867" y="536"/>
                  </a:lnTo>
                  <a:lnTo>
                    <a:pt x="944" y="587"/>
                  </a:lnTo>
                  <a:lnTo>
                    <a:pt x="995" y="663"/>
                  </a:lnTo>
                  <a:lnTo>
                    <a:pt x="1020" y="765"/>
                  </a:lnTo>
                  <a:lnTo>
                    <a:pt x="995" y="867"/>
                  </a:lnTo>
                  <a:lnTo>
                    <a:pt x="944" y="944"/>
                  </a:lnTo>
                  <a:lnTo>
                    <a:pt x="867" y="1020"/>
                  </a:lnTo>
                  <a:lnTo>
                    <a:pt x="510" y="1020"/>
                  </a:lnTo>
                  <a:lnTo>
                    <a:pt x="510" y="511"/>
                  </a:lnTo>
                  <a:close/>
                  <a:moveTo>
                    <a:pt x="765" y="1530"/>
                  </a:moveTo>
                  <a:lnTo>
                    <a:pt x="867" y="1555"/>
                  </a:lnTo>
                  <a:lnTo>
                    <a:pt x="944" y="1606"/>
                  </a:lnTo>
                  <a:lnTo>
                    <a:pt x="995" y="1708"/>
                  </a:lnTo>
                  <a:lnTo>
                    <a:pt x="1020" y="1810"/>
                  </a:lnTo>
                  <a:lnTo>
                    <a:pt x="995" y="1912"/>
                  </a:lnTo>
                  <a:lnTo>
                    <a:pt x="944" y="1989"/>
                  </a:lnTo>
                  <a:lnTo>
                    <a:pt x="867" y="2040"/>
                  </a:lnTo>
                  <a:lnTo>
                    <a:pt x="765" y="2065"/>
                  </a:lnTo>
                  <a:lnTo>
                    <a:pt x="510" y="2065"/>
                  </a:lnTo>
                  <a:lnTo>
                    <a:pt x="510" y="1530"/>
                  </a:lnTo>
                  <a:close/>
                  <a:moveTo>
                    <a:pt x="255" y="1"/>
                  </a:moveTo>
                  <a:lnTo>
                    <a:pt x="154" y="26"/>
                  </a:lnTo>
                  <a:lnTo>
                    <a:pt x="77" y="77"/>
                  </a:lnTo>
                  <a:lnTo>
                    <a:pt x="1" y="154"/>
                  </a:lnTo>
                  <a:lnTo>
                    <a:pt x="1" y="256"/>
                  </a:lnTo>
                  <a:lnTo>
                    <a:pt x="1" y="2320"/>
                  </a:lnTo>
                  <a:lnTo>
                    <a:pt x="1" y="2422"/>
                  </a:lnTo>
                  <a:lnTo>
                    <a:pt x="77" y="2498"/>
                  </a:lnTo>
                  <a:lnTo>
                    <a:pt x="154" y="2549"/>
                  </a:lnTo>
                  <a:lnTo>
                    <a:pt x="255" y="2575"/>
                  </a:lnTo>
                  <a:lnTo>
                    <a:pt x="765" y="2575"/>
                  </a:lnTo>
                  <a:lnTo>
                    <a:pt x="918" y="2549"/>
                  </a:lnTo>
                  <a:lnTo>
                    <a:pt x="1046" y="2498"/>
                  </a:lnTo>
                  <a:lnTo>
                    <a:pt x="1198" y="2447"/>
                  </a:lnTo>
                  <a:lnTo>
                    <a:pt x="1300" y="2346"/>
                  </a:lnTo>
                  <a:lnTo>
                    <a:pt x="1402" y="2218"/>
                  </a:lnTo>
                  <a:lnTo>
                    <a:pt x="1453" y="2091"/>
                  </a:lnTo>
                  <a:lnTo>
                    <a:pt x="1504" y="1963"/>
                  </a:lnTo>
                  <a:lnTo>
                    <a:pt x="1530" y="1810"/>
                  </a:lnTo>
                  <a:lnTo>
                    <a:pt x="1504" y="1657"/>
                  </a:lnTo>
                  <a:lnTo>
                    <a:pt x="1479" y="1530"/>
                  </a:lnTo>
                  <a:lnTo>
                    <a:pt x="1402" y="1403"/>
                  </a:lnTo>
                  <a:lnTo>
                    <a:pt x="1326" y="1275"/>
                  </a:lnTo>
                  <a:lnTo>
                    <a:pt x="1402" y="1173"/>
                  </a:lnTo>
                  <a:lnTo>
                    <a:pt x="1479" y="1046"/>
                  </a:lnTo>
                  <a:lnTo>
                    <a:pt x="1504" y="918"/>
                  </a:lnTo>
                  <a:lnTo>
                    <a:pt x="1530" y="765"/>
                  </a:lnTo>
                  <a:lnTo>
                    <a:pt x="1504" y="612"/>
                  </a:lnTo>
                  <a:lnTo>
                    <a:pt x="1453" y="485"/>
                  </a:lnTo>
                  <a:lnTo>
                    <a:pt x="1402" y="332"/>
                  </a:lnTo>
                  <a:lnTo>
                    <a:pt x="1300" y="230"/>
                  </a:lnTo>
                  <a:lnTo>
                    <a:pt x="1198" y="128"/>
                  </a:lnTo>
                  <a:lnTo>
                    <a:pt x="1046" y="77"/>
                  </a:lnTo>
                  <a:lnTo>
                    <a:pt x="918" y="26"/>
                  </a:lnTo>
                  <a:lnTo>
                    <a:pt x="7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5"/>
          <p:cNvSpPr/>
          <p:nvPr/>
        </p:nvSpPr>
        <p:spPr>
          <a:xfrm>
            <a:off x="2469116" y="1223925"/>
            <a:ext cx="20361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5"/>
          <p:cNvSpPr/>
          <p:nvPr/>
        </p:nvSpPr>
        <p:spPr>
          <a:xfrm>
            <a:off x="317700" y="1223925"/>
            <a:ext cx="20361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5"/>
          <p:cNvSpPr/>
          <p:nvPr/>
        </p:nvSpPr>
        <p:spPr>
          <a:xfrm>
            <a:off x="4620531" y="1223925"/>
            <a:ext cx="20361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5"/>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5"/>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EVALUATION CRITERIAS</a:t>
            </a:r>
            <a:endParaRPr/>
          </a:p>
        </p:txBody>
      </p:sp>
      <p:sp>
        <p:nvSpPr>
          <p:cNvPr id="752" name="Google Shape;752;p55"/>
          <p:cNvSpPr txBox="1"/>
          <p:nvPr>
            <p:ph idx="1" type="subTitle"/>
          </p:nvPr>
        </p:nvSpPr>
        <p:spPr>
          <a:xfrm>
            <a:off x="293300" y="2396325"/>
            <a:ext cx="2086500" cy="22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 Measure the average magnitude of the errors between predicted and actual values in a set of data. A lower RMSE indicates better model performance</a:t>
            </a:r>
            <a:endParaRPr i="1" sz="1300"/>
          </a:p>
        </p:txBody>
      </p:sp>
      <p:sp>
        <p:nvSpPr>
          <p:cNvPr id="753" name="Google Shape;753;p55"/>
          <p:cNvSpPr txBox="1"/>
          <p:nvPr>
            <p:ph type="title"/>
          </p:nvPr>
        </p:nvSpPr>
        <p:spPr>
          <a:xfrm>
            <a:off x="183011" y="1524285"/>
            <a:ext cx="2305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Root Mean Squared Error	</a:t>
            </a:r>
            <a:endParaRPr/>
          </a:p>
        </p:txBody>
      </p:sp>
      <p:sp>
        <p:nvSpPr>
          <p:cNvPr id="754" name="Google Shape;754;p55"/>
          <p:cNvSpPr txBox="1"/>
          <p:nvPr>
            <p:ph idx="2" type="title"/>
          </p:nvPr>
        </p:nvSpPr>
        <p:spPr>
          <a:xfrm>
            <a:off x="2334431" y="1524285"/>
            <a:ext cx="2305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Mean Absolute Error	</a:t>
            </a:r>
            <a:endParaRPr/>
          </a:p>
        </p:txBody>
      </p:sp>
      <p:sp>
        <p:nvSpPr>
          <p:cNvPr id="755" name="Google Shape;755;p55"/>
          <p:cNvSpPr txBox="1"/>
          <p:nvPr>
            <p:ph idx="3" type="subTitle"/>
          </p:nvPr>
        </p:nvSpPr>
        <p:spPr>
          <a:xfrm>
            <a:off x="2469125" y="2439075"/>
            <a:ext cx="2036100" cy="211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M</a:t>
            </a:r>
            <a:r>
              <a:rPr lang="en" sz="1300"/>
              <a:t>easure the average absolute differences between predicted and actual values in a set of data, A lower MAE indicates better model performance</a:t>
            </a:r>
            <a:endParaRPr sz="1300"/>
          </a:p>
        </p:txBody>
      </p:sp>
      <p:sp>
        <p:nvSpPr>
          <p:cNvPr id="756" name="Google Shape;756;p55"/>
          <p:cNvSpPr txBox="1"/>
          <p:nvPr>
            <p:ph idx="4" type="title"/>
          </p:nvPr>
        </p:nvSpPr>
        <p:spPr>
          <a:xfrm>
            <a:off x="4536089" y="1524285"/>
            <a:ext cx="2305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R-squared</a:t>
            </a:r>
            <a:endParaRPr/>
          </a:p>
        </p:txBody>
      </p:sp>
      <p:sp>
        <p:nvSpPr>
          <p:cNvPr id="757" name="Google Shape;757;p55"/>
          <p:cNvSpPr txBox="1"/>
          <p:nvPr>
            <p:ph idx="5" type="subTitle"/>
          </p:nvPr>
        </p:nvSpPr>
        <p:spPr>
          <a:xfrm>
            <a:off x="4620525" y="2461725"/>
            <a:ext cx="2086500" cy="207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C</a:t>
            </a:r>
            <a:r>
              <a:rPr lang="en" sz="1300"/>
              <a:t>oefficient of determination, evaluate the goodness of fit of the model. R-squared is a value between 0 and 1, where 1 indicates that the model explains all the variability in the dependent variable</a:t>
            </a:r>
            <a:endParaRPr sz="1300"/>
          </a:p>
          <a:p>
            <a:pPr indent="0" lvl="0" marL="0" rtl="0" algn="ctr">
              <a:spcBef>
                <a:spcPts val="0"/>
              </a:spcBef>
              <a:spcAft>
                <a:spcPts val="0"/>
              </a:spcAft>
              <a:buNone/>
            </a:pPr>
            <a:r>
              <a:t/>
            </a:r>
            <a:endParaRPr sz="1300"/>
          </a:p>
        </p:txBody>
      </p:sp>
      <p:sp>
        <p:nvSpPr>
          <p:cNvPr id="758" name="Google Shape;75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9" name="Google Shape;759;p55"/>
          <p:cNvSpPr/>
          <p:nvPr/>
        </p:nvSpPr>
        <p:spPr>
          <a:xfrm>
            <a:off x="6771931" y="1223925"/>
            <a:ext cx="20361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5"/>
          <p:cNvSpPr txBox="1"/>
          <p:nvPr>
            <p:ph idx="4" type="title"/>
          </p:nvPr>
        </p:nvSpPr>
        <p:spPr>
          <a:xfrm>
            <a:off x="6552264" y="1524285"/>
            <a:ext cx="2305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Adjusted R-squared</a:t>
            </a:r>
            <a:endParaRPr/>
          </a:p>
        </p:txBody>
      </p:sp>
      <p:sp>
        <p:nvSpPr>
          <p:cNvPr id="761" name="Google Shape;761;p55"/>
          <p:cNvSpPr txBox="1"/>
          <p:nvPr>
            <p:ph idx="5" type="subTitle"/>
          </p:nvPr>
        </p:nvSpPr>
        <p:spPr>
          <a:xfrm>
            <a:off x="6757325" y="2461725"/>
            <a:ext cx="2036100" cy="207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A</a:t>
            </a:r>
            <a:r>
              <a:rPr lang="en" sz="1300"/>
              <a:t> modified version of the R-squared statistic that adjusts for the number of predictors in a regression model</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6"/>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6"/>
          <p:cNvSpPr/>
          <p:nvPr/>
        </p:nvSpPr>
        <p:spPr>
          <a:xfrm>
            <a:off x="1216500" y="360853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6"/>
          <p:cNvSpPr/>
          <p:nvPr/>
        </p:nvSpPr>
        <p:spPr>
          <a:xfrm>
            <a:off x="1628636" y="159752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6"/>
          <p:cNvSpPr txBox="1"/>
          <p:nvPr>
            <p:ph type="title"/>
          </p:nvPr>
        </p:nvSpPr>
        <p:spPr>
          <a:xfrm>
            <a:off x="2963975" y="1787725"/>
            <a:ext cx="48159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MODEL IMPROVING</a:t>
            </a:r>
            <a:endParaRPr sz="4100"/>
          </a:p>
        </p:txBody>
      </p:sp>
      <p:sp>
        <p:nvSpPr>
          <p:cNvPr id="770" name="Google Shape;770;p56"/>
          <p:cNvSpPr txBox="1"/>
          <p:nvPr>
            <p:ph idx="2" type="title"/>
          </p:nvPr>
        </p:nvSpPr>
        <p:spPr>
          <a:xfrm>
            <a:off x="1628625" y="1724725"/>
            <a:ext cx="11688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71" name="Google Shape;771;p56"/>
          <p:cNvSpPr txBox="1"/>
          <p:nvPr>
            <p:ph idx="1" type="subTitle"/>
          </p:nvPr>
        </p:nvSpPr>
        <p:spPr>
          <a:xfrm>
            <a:off x="1216499" y="3695980"/>
            <a:ext cx="67110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Apply techniques to improve model’s performance</a:t>
            </a:r>
            <a:endParaRPr/>
          </a:p>
        </p:txBody>
      </p:sp>
      <p:sp>
        <p:nvSpPr>
          <p:cNvPr id="772" name="Google Shape;77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57"/>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IMPROVING METHODS</a:t>
            </a:r>
            <a:endParaRPr/>
          </a:p>
        </p:txBody>
      </p:sp>
      <p:graphicFrame>
        <p:nvGraphicFramePr>
          <p:cNvPr id="779" name="Google Shape;779;p57"/>
          <p:cNvGraphicFramePr/>
          <p:nvPr/>
        </p:nvGraphicFramePr>
        <p:xfrm>
          <a:off x="1580900" y="2724625"/>
          <a:ext cx="3000000" cy="3000000"/>
        </p:xfrm>
        <a:graphic>
          <a:graphicData uri="http://schemas.openxmlformats.org/drawingml/2006/table">
            <a:tbl>
              <a:tblPr>
                <a:noFill/>
                <a:tableStyleId>{BA2402FC-607E-40FA-AC11-BBB742B35030}</a:tableStyleId>
              </a:tblPr>
              <a:tblGrid>
                <a:gridCol w="2991100"/>
                <a:gridCol w="2991100"/>
              </a:tblGrid>
              <a:tr h="704375">
                <a:tc>
                  <a:txBody>
                    <a:bodyPr/>
                    <a:lstStyle/>
                    <a:p>
                      <a:pPr indent="0" lvl="0" marL="0" rtl="0" algn="ctr">
                        <a:spcBef>
                          <a:spcPts val="0"/>
                        </a:spcBef>
                        <a:spcAft>
                          <a:spcPts val="0"/>
                        </a:spcAft>
                        <a:buNone/>
                      </a:pPr>
                      <a:r>
                        <a:rPr lang="en" sz="2500">
                          <a:solidFill>
                            <a:schemeClr val="lt1"/>
                          </a:solidFill>
                          <a:latin typeface="Dosis"/>
                          <a:ea typeface="Dosis"/>
                          <a:cs typeface="Dosis"/>
                          <a:sym typeface="Dosis"/>
                        </a:rPr>
                        <a:t>HYPERPARAMETER TUNING</a:t>
                      </a:r>
                      <a:endParaRPr sz="2500">
                        <a:solidFill>
                          <a:schemeClr val="lt1"/>
                        </a:solidFill>
                        <a:latin typeface="Dosis"/>
                        <a:ea typeface="Dosis"/>
                        <a:cs typeface="Dosis"/>
                        <a:sym typeface="Dosis"/>
                      </a:endParaRPr>
                    </a:p>
                  </a:txBody>
                  <a:tcPr marT="68575" marB="68575" marR="91425" marL="91425" anchor="ctr">
                    <a:lnL cap="flat" cmpd="sng" w="28575">
                      <a:solidFill>
                        <a:srgbClr val="666666">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500">
                          <a:solidFill>
                            <a:schemeClr val="lt1"/>
                          </a:solidFill>
                          <a:latin typeface="Dosis"/>
                          <a:ea typeface="Dosis"/>
                          <a:cs typeface="Dosis"/>
                          <a:sym typeface="Dosis"/>
                        </a:rPr>
                        <a:t>REMOVE NOISE DATA</a:t>
                      </a:r>
                      <a:endParaRPr sz="2500">
                        <a:solidFill>
                          <a:schemeClr val="lt1"/>
                        </a:solidFill>
                        <a:latin typeface="Dosis"/>
                        <a:ea typeface="Dosis"/>
                        <a:cs typeface="Dosis"/>
                        <a:sym typeface="Dosis"/>
                      </a:endParaRPr>
                    </a:p>
                  </a:txBody>
                  <a:tcPr marT="68575" marB="68575" marR="91425" marL="91425" anchor="ctr">
                    <a:lnL cap="flat" cmpd="sng" w="28575">
                      <a:solidFill>
                        <a:schemeClr val="accent2"/>
                      </a:solidFill>
                      <a:prstDash val="solid"/>
                      <a:round/>
                      <a:headEnd len="sm" w="sm" type="none"/>
                      <a:tailEnd len="sm" w="sm" type="none"/>
                    </a:lnL>
                    <a:lnR cap="flat" cmpd="sng" w="19050">
                      <a:solidFill>
                        <a:schemeClr val="accent6">
                          <a:alpha val="0"/>
                        </a:scheme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tcPr>
                </a:tc>
              </a:tr>
              <a:tr h="1051550">
                <a:tc>
                  <a:txBody>
                    <a:bodyPr/>
                    <a:lstStyle/>
                    <a:p>
                      <a:pPr indent="0" lvl="0" marL="0" rtl="0" algn="ctr">
                        <a:spcBef>
                          <a:spcPts val="0"/>
                        </a:spcBef>
                        <a:spcAft>
                          <a:spcPts val="0"/>
                        </a:spcAft>
                        <a:buNone/>
                      </a:pPr>
                      <a:r>
                        <a:rPr lang="en" sz="1500">
                          <a:solidFill>
                            <a:schemeClr val="lt1"/>
                          </a:solidFill>
                          <a:latin typeface="Quicksand"/>
                          <a:ea typeface="Quicksand"/>
                          <a:cs typeface="Quicksand"/>
                          <a:sym typeface="Quicksand"/>
                        </a:rPr>
                        <a:t>Use GridSearchCV to find the best parameters for each model</a:t>
                      </a:r>
                      <a:endParaRPr sz="1500">
                        <a:solidFill>
                          <a:schemeClr val="lt1"/>
                        </a:solidFill>
                        <a:latin typeface="Quicksand"/>
                        <a:ea typeface="Quicksand"/>
                        <a:cs typeface="Quicksand"/>
                        <a:sym typeface="Quicksand"/>
                      </a:endParaRPr>
                    </a:p>
                  </a:txBody>
                  <a:tcPr marT="68575" marB="68575" marR="91425" marL="91425" anchor="ctr">
                    <a:lnL cap="flat" cmpd="sng" w="19050">
                      <a:solidFill>
                        <a:srgbClr val="B7B7B7">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6">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latin typeface="Quicksand"/>
                          <a:ea typeface="Quicksand"/>
                          <a:cs typeface="Quicksand"/>
                          <a:sym typeface="Quicksand"/>
                        </a:rPr>
                        <a:t>Remove automatic cars with price higher than </a:t>
                      </a:r>
                      <a:r>
                        <a:rPr lang="en">
                          <a:solidFill>
                            <a:schemeClr val="lt1"/>
                          </a:solidFill>
                          <a:latin typeface="Quicksand Medium"/>
                          <a:ea typeface="Quicksand Medium"/>
                          <a:cs typeface="Quicksand Medium"/>
                          <a:sym typeface="Quicksand Medium"/>
                        </a:rPr>
                        <a:t>€</a:t>
                      </a:r>
                      <a:r>
                        <a:rPr lang="en" sz="1500">
                          <a:solidFill>
                            <a:schemeClr val="lt1"/>
                          </a:solidFill>
                          <a:latin typeface="Quicksand"/>
                          <a:ea typeface="Quicksand"/>
                          <a:cs typeface="Quicksand"/>
                          <a:sym typeface="Quicksand"/>
                        </a:rPr>
                        <a:t>46499, and manuelle cars with price higher than </a:t>
                      </a:r>
                      <a:r>
                        <a:rPr lang="en">
                          <a:solidFill>
                            <a:schemeClr val="lt1"/>
                          </a:solidFill>
                          <a:latin typeface="Quicksand Medium"/>
                          <a:ea typeface="Quicksand Medium"/>
                          <a:cs typeface="Quicksand Medium"/>
                          <a:sym typeface="Quicksand Medium"/>
                        </a:rPr>
                        <a:t>€</a:t>
                      </a:r>
                      <a:r>
                        <a:rPr lang="en" sz="1500">
                          <a:solidFill>
                            <a:schemeClr val="lt1"/>
                          </a:solidFill>
                          <a:latin typeface="Quicksand"/>
                          <a:ea typeface="Quicksand"/>
                          <a:cs typeface="Quicksand"/>
                          <a:sym typeface="Quicksand"/>
                        </a:rPr>
                        <a:t>27499 (Total remove 14%)</a:t>
                      </a:r>
                      <a:endParaRPr sz="1500">
                        <a:solidFill>
                          <a:schemeClr val="lt1"/>
                        </a:solidFill>
                        <a:latin typeface="Quicksand"/>
                        <a:ea typeface="Quicksand"/>
                        <a:cs typeface="Quicksand"/>
                        <a:sym typeface="Quicksand"/>
                      </a:endParaRPr>
                    </a:p>
                  </a:txBody>
                  <a:tcPr marT="68575" marB="68575" marR="91425" marL="91425" anchor="ctr">
                    <a:lnL cap="flat" cmpd="sng" w="28575">
                      <a:solidFill>
                        <a:schemeClr val="accent2"/>
                      </a:solidFill>
                      <a:prstDash val="solid"/>
                      <a:round/>
                      <a:headEnd len="sm" w="sm" type="none"/>
                      <a:tailEnd len="sm" w="sm" type="none"/>
                    </a:lnL>
                    <a:lnR cap="flat" cmpd="sng" w="19050">
                      <a:solidFill>
                        <a:schemeClr val="accent6">
                          <a:alpha val="0"/>
                        </a:scheme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6">
                          <a:alpha val="0"/>
                        </a:schemeClr>
                      </a:solidFill>
                      <a:prstDash val="solid"/>
                      <a:round/>
                      <a:headEnd len="sm" w="sm" type="none"/>
                      <a:tailEnd len="sm" w="sm" type="none"/>
                    </a:lnB>
                  </a:tcPr>
                </a:tc>
              </a:tr>
            </a:tbl>
          </a:graphicData>
        </a:graphic>
      </p:graphicFrame>
      <p:sp>
        <p:nvSpPr>
          <p:cNvPr id="780" name="Google Shape;780;p57"/>
          <p:cNvSpPr/>
          <p:nvPr/>
        </p:nvSpPr>
        <p:spPr>
          <a:xfrm>
            <a:off x="2713897" y="1938320"/>
            <a:ext cx="786300" cy="7863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a:off x="5609497" y="1938320"/>
            <a:ext cx="786300" cy="7863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57"/>
          <p:cNvGrpSpPr/>
          <p:nvPr/>
        </p:nvGrpSpPr>
        <p:grpSpPr>
          <a:xfrm>
            <a:off x="2836193" y="2052576"/>
            <a:ext cx="541701" cy="557798"/>
            <a:chOff x="4719850" y="2639900"/>
            <a:chExt cx="416725" cy="433275"/>
          </a:xfrm>
        </p:grpSpPr>
        <p:sp>
          <p:nvSpPr>
            <p:cNvPr id="783" name="Google Shape;783;p57"/>
            <p:cNvSpPr/>
            <p:nvPr/>
          </p:nvSpPr>
          <p:spPr>
            <a:xfrm>
              <a:off x="4764450" y="2715700"/>
              <a:ext cx="27425" cy="71400"/>
            </a:xfrm>
            <a:custGeom>
              <a:rect b="b" l="l" r="r" t="t"/>
              <a:pathLst>
                <a:path extrusionOk="0" h="2856" w="1097">
                  <a:moveTo>
                    <a:pt x="841" y="1"/>
                  </a:moveTo>
                  <a:lnTo>
                    <a:pt x="739" y="26"/>
                  </a:lnTo>
                  <a:lnTo>
                    <a:pt x="663" y="77"/>
                  </a:lnTo>
                  <a:lnTo>
                    <a:pt x="612" y="154"/>
                  </a:lnTo>
                  <a:lnTo>
                    <a:pt x="586" y="256"/>
                  </a:lnTo>
                  <a:lnTo>
                    <a:pt x="586" y="358"/>
                  </a:lnTo>
                  <a:lnTo>
                    <a:pt x="561" y="485"/>
                  </a:lnTo>
                  <a:lnTo>
                    <a:pt x="484" y="587"/>
                  </a:lnTo>
                  <a:lnTo>
                    <a:pt x="382" y="663"/>
                  </a:lnTo>
                  <a:lnTo>
                    <a:pt x="255" y="689"/>
                  </a:lnTo>
                  <a:lnTo>
                    <a:pt x="153" y="714"/>
                  </a:lnTo>
                  <a:lnTo>
                    <a:pt x="77" y="765"/>
                  </a:lnTo>
                  <a:lnTo>
                    <a:pt x="26" y="842"/>
                  </a:lnTo>
                  <a:lnTo>
                    <a:pt x="0" y="944"/>
                  </a:lnTo>
                  <a:lnTo>
                    <a:pt x="26" y="1046"/>
                  </a:lnTo>
                  <a:lnTo>
                    <a:pt x="77" y="1122"/>
                  </a:lnTo>
                  <a:lnTo>
                    <a:pt x="153" y="1173"/>
                  </a:lnTo>
                  <a:lnTo>
                    <a:pt x="255" y="1199"/>
                  </a:lnTo>
                  <a:lnTo>
                    <a:pt x="408" y="1173"/>
                  </a:lnTo>
                  <a:lnTo>
                    <a:pt x="586" y="1122"/>
                  </a:lnTo>
                  <a:lnTo>
                    <a:pt x="586" y="2600"/>
                  </a:lnTo>
                  <a:lnTo>
                    <a:pt x="612" y="2702"/>
                  </a:lnTo>
                  <a:lnTo>
                    <a:pt x="663" y="2779"/>
                  </a:lnTo>
                  <a:lnTo>
                    <a:pt x="739" y="2830"/>
                  </a:lnTo>
                  <a:lnTo>
                    <a:pt x="841" y="2855"/>
                  </a:lnTo>
                  <a:lnTo>
                    <a:pt x="943" y="2830"/>
                  </a:lnTo>
                  <a:lnTo>
                    <a:pt x="1020" y="2779"/>
                  </a:lnTo>
                  <a:lnTo>
                    <a:pt x="1071" y="2702"/>
                  </a:lnTo>
                  <a:lnTo>
                    <a:pt x="1096" y="2600"/>
                  </a:lnTo>
                  <a:lnTo>
                    <a:pt x="1096" y="256"/>
                  </a:lnTo>
                  <a:lnTo>
                    <a:pt x="1071" y="154"/>
                  </a:lnTo>
                  <a:lnTo>
                    <a:pt x="1020" y="77"/>
                  </a:lnTo>
                  <a:lnTo>
                    <a:pt x="943" y="26"/>
                  </a:lnTo>
                  <a:lnTo>
                    <a:pt x="8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7"/>
            <p:cNvSpPr/>
            <p:nvPr/>
          </p:nvSpPr>
          <p:spPr>
            <a:xfrm>
              <a:off x="4719850" y="2639900"/>
              <a:ext cx="416725" cy="433275"/>
            </a:xfrm>
            <a:custGeom>
              <a:rect b="b" l="l" r="r" t="t"/>
              <a:pathLst>
                <a:path extrusionOk="0" h="17331" w="16669">
                  <a:moveTo>
                    <a:pt x="6066" y="3950"/>
                  </a:moveTo>
                  <a:lnTo>
                    <a:pt x="6219" y="4205"/>
                  </a:lnTo>
                  <a:lnTo>
                    <a:pt x="6423" y="4435"/>
                  </a:lnTo>
                  <a:lnTo>
                    <a:pt x="6652" y="4638"/>
                  </a:lnTo>
                  <a:lnTo>
                    <a:pt x="6907" y="4817"/>
                  </a:lnTo>
                  <a:lnTo>
                    <a:pt x="7187" y="4970"/>
                  </a:lnTo>
                  <a:lnTo>
                    <a:pt x="7468" y="5097"/>
                  </a:lnTo>
                  <a:lnTo>
                    <a:pt x="7773" y="5174"/>
                  </a:lnTo>
                  <a:lnTo>
                    <a:pt x="8079" y="5225"/>
                  </a:lnTo>
                  <a:lnTo>
                    <a:pt x="8079" y="7315"/>
                  </a:lnTo>
                  <a:lnTo>
                    <a:pt x="8079" y="7467"/>
                  </a:lnTo>
                  <a:lnTo>
                    <a:pt x="8028" y="7595"/>
                  </a:lnTo>
                  <a:lnTo>
                    <a:pt x="7952" y="7722"/>
                  </a:lnTo>
                  <a:lnTo>
                    <a:pt x="7875" y="7824"/>
                  </a:lnTo>
                  <a:lnTo>
                    <a:pt x="7748" y="7926"/>
                  </a:lnTo>
                  <a:lnTo>
                    <a:pt x="7620" y="8003"/>
                  </a:lnTo>
                  <a:lnTo>
                    <a:pt x="7493" y="8028"/>
                  </a:lnTo>
                  <a:lnTo>
                    <a:pt x="7340" y="8054"/>
                  </a:lnTo>
                  <a:lnTo>
                    <a:pt x="7238" y="8079"/>
                  </a:lnTo>
                  <a:lnTo>
                    <a:pt x="7162" y="8130"/>
                  </a:lnTo>
                  <a:lnTo>
                    <a:pt x="7111" y="8207"/>
                  </a:lnTo>
                  <a:lnTo>
                    <a:pt x="7085" y="8308"/>
                  </a:lnTo>
                  <a:lnTo>
                    <a:pt x="7111" y="8410"/>
                  </a:lnTo>
                  <a:lnTo>
                    <a:pt x="7162" y="8487"/>
                  </a:lnTo>
                  <a:lnTo>
                    <a:pt x="7238" y="8538"/>
                  </a:lnTo>
                  <a:lnTo>
                    <a:pt x="7340" y="8563"/>
                  </a:lnTo>
                  <a:lnTo>
                    <a:pt x="7544" y="8538"/>
                  </a:lnTo>
                  <a:lnTo>
                    <a:pt x="7748" y="8487"/>
                  </a:lnTo>
                  <a:lnTo>
                    <a:pt x="7926" y="8410"/>
                  </a:lnTo>
                  <a:lnTo>
                    <a:pt x="8079" y="8308"/>
                  </a:lnTo>
                  <a:lnTo>
                    <a:pt x="8079" y="9838"/>
                  </a:lnTo>
                  <a:lnTo>
                    <a:pt x="7850" y="10016"/>
                  </a:lnTo>
                  <a:lnTo>
                    <a:pt x="7595" y="10143"/>
                  </a:lnTo>
                  <a:lnTo>
                    <a:pt x="7340" y="10245"/>
                  </a:lnTo>
                  <a:lnTo>
                    <a:pt x="7060" y="10296"/>
                  </a:lnTo>
                  <a:lnTo>
                    <a:pt x="6958" y="10322"/>
                  </a:lnTo>
                  <a:lnTo>
                    <a:pt x="6881" y="10398"/>
                  </a:lnTo>
                  <a:lnTo>
                    <a:pt x="6830" y="10475"/>
                  </a:lnTo>
                  <a:lnTo>
                    <a:pt x="6830" y="10577"/>
                  </a:lnTo>
                  <a:lnTo>
                    <a:pt x="6856" y="10679"/>
                  </a:lnTo>
                  <a:lnTo>
                    <a:pt x="6907" y="10730"/>
                  </a:lnTo>
                  <a:lnTo>
                    <a:pt x="6983" y="10781"/>
                  </a:lnTo>
                  <a:lnTo>
                    <a:pt x="7060" y="10806"/>
                  </a:lnTo>
                  <a:lnTo>
                    <a:pt x="7085" y="10806"/>
                  </a:lnTo>
                  <a:lnTo>
                    <a:pt x="7366" y="10755"/>
                  </a:lnTo>
                  <a:lnTo>
                    <a:pt x="7620" y="10704"/>
                  </a:lnTo>
                  <a:lnTo>
                    <a:pt x="7850" y="10602"/>
                  </a:lnTo>
                  <a:lnTo>
                    <a:pt x="8079" y="10475"/>
                  </a:lnTo>
                  <a:lnTo>
                    <a:pt x="8079" y="11698"/>
                  </a:lnTo>
                  <a:lnTo>
                    <a:pt x="8079" y="11851"/>
                  </a:lnTo>
                  <a:lnTo>
                    <a:pt x="8028" y="11978"/>
                  </a:lnTo>
                  <a:lnTo>
                    <a:pt x="7952" y="12106"/>
                  </a:lnTo>
                  <a:lnTo>
                    <a:pt x="7875" y="12208"/>
                  </a:lnTo>
                  <a:lnTo>
                    <a:pt x="7748" y="12310"/>
                  </a:lnTo>
                  <a:lnTo>
                    <a:pt x="7620" y="12386"/>
                  </a:lnTo>
                  <a:lnTo>
                    <a:pt x="7493" y="12412"/>
                  </a:lnTo>
                  <a:lnTo>
                    <a:pt x="7340" y="12437"/>
                  </a:lnTo>
                  <a:lnTo>
                    <a:pt x="7238" y="12463"/>
                  </a:lnTo>
                  <a:lnTo>
                    <a:pt x="7162" y="12514"/>
                  </a:lnTo>
                  <a:lnTo>
                    <a:pt x="7111" y="12590"/>
                  </a:lnTo>
                  <a:lnTo>
                    <a:pt x="7085" y="12692"/>
                  </a:lnTo>
                  <a:lnTo>
                    <a:pt x="7111" y="12794"/>
                  </a:lnTo>
                  <a:lnTo>
                    <a:pt x="7162" y="12870"/>
                  </a:lnTo>
                  <a:lnTo>
                    <a:pt x="7238" y="12921"/>
                  </a:lnTo>
                  <a:lnTo>
                    <a:pt x="7340" y="12947"/>
                  </a:lnTo>
                  <a:lnTo>
                    <a:pt x="7544" y="12921"/>
                  </a:lnTo>
                  <a:lnTo>
                    <a:pt x="7748" y="12870"/>
                  </a:lnTo>
                  <a:lnTo>
                    <a:pt x="7926" y="12794"/>
                  </a:lnTo>
                  <a:lnTo>
                    <a:pt x="8079" y="12692"/>
                  </a:lnTo>
                  <a:lnTo>
                    <a:pt x="8079" y="15368"/>
                  </a:lnTo>
                  <a:lnTo>
                    <a:pt x="8054" y="15648"/>
                  </a:lnTo>
                  <a:lnTo>
                    <a:pt x="7977" y="15929"/>
                  </a:lnTo>
                  <a:lnTo>
                    <a:pt x="7824" y="16184"/>
                  </a:lnTo>
                  <a:lnTo>
                    <a:pt x="7646" y="16388"/>
                  </a:lnTo>
                  <a:lnTo>
                    <a:pt x="7442" y="16566"/>
                  </a:lnTo>
                  <a:lnTo>
                    <a:pt x="7187" y="16719"/>
                  </a:lnTo>
                  <a:lnTo>
                    <a:pt x="6907" y="16795"/>
                  </a:lnTo>
                  <a:lnTo>
                    <a:pt x="6627" y="16821"/>
                  </a:lnTo>
                  <a:lnTo>
                    <a:pt x="6372" y="16795"/>
                  </a:lnTo>
                  <a:lnTo>
                    <a:pt x="6117" y="16744"/>
                  </a:lnTo>
                  <a:lnTo>
                    <a:pt x="5887" y="16642"/>
                  </a:lnTo>
                  <a:lnTo>
                    <a:pt x="5684" y="16489"/>
                  </a:lnTo>
                  <a:lnTo>
                    <a:pt x="5531" y="16311"/>
                  </a:lnTo>
                  <a:lnTo>
                    <a:pt x="5378" y="16133"/>
                  </a:lnTo>
                  <a:lnTo>
                    <a:pt x="5276" y="15903"/>
                  </a:lnTo>
                  <a:lnTo>
                    <a:pt x="5199" y="15674"/>
                  </a:lnTo>
                  <a:lnTo>
                    <a:pt x="5480" y="15597"/>
                  </a:lnTo>
                  <a:lnTo>
                    <a:pt x="5735" y="15470"/>
                  </a:lnTo>
                  <a:lnTo>
                    <a:pt x="5964" y="15317"/>
                  </a:lnTo>
                  <a:lnTo>
                    <a:pt x="6142" y="15113"/>
                  </a:lnTo>
                  <a:lnTo>
                    <a:pt x="6321" y="14884"/>
                  </a:lnTo>
                  <a:lnTo>
                    <a:pt x="6423" y="14629"/>
                  </a:lnTo>
                  <a:lnTo>
                    <a:pt x="6499" y="14349"/>
                  </a:lnTo>
                  <a:lnTo>
                    <a:pt x="6550" y="14043"/>
                  </a:lnTo>
                  <a:lnTo>
                    <a:pt x="6525" y="13941"/>
                  </a:lnTo>
                  <a:lnTo>
                    <a:pt x="6474" y="13864"/>
                  </a:lnTo>
                  <a:lnTo>
                    <a:pt x="6372" y="13813"/>
                  </a:lnTo>
                  <a:lnTo>
                    <a:pt x="6270" y="13788"/>
                  </a:lnTo>
                  <a:lnTo>
                    <a:pt x="6193" y="13813"/>
                  </a:lnTo>
                  <a:lnTo>
                    <a:pt x="6091" y="13864"/>
                  </a:lnTo>
                  <a:lnTo>
                    <a:pt x="6040" y="13941"/>
                  </a:lnTo>
                  <a:lnTo>
                    <a:pt x="6015" y="14043"/>
                  </a:lnTo>
                  <a:lnTo>
                    <a:pt x="6015" y="14272"/>
                  </a:lnTo>
                  <a:lnTo>
                    <a:pt x="5938" y="14476"/>
                  </a:lnTo>
                  <a:lnTo>
                    <a:pt x="5836" y="14680"/>
                  </a:lnTo>
                  <a:lnTo>
                    <a:pt x="5709" y="14833"/>
                  </a:lnTo>
                  <a:lnTo>
                    <a:pt x="5556" y="14986"/>
                  </a:lnTo>
                  <a:lnTo>
                    <a:pt x="5352" y="15088"/>
                  </a:lnTo>
                  <a:lnTo>
                    <a:pt x="5148" y="15139"/>
                  </a:lnTo>
                  <a:lnTo>
                    <a:pt x="4919" y="15190"/>
                  </a:lnTo>
                  <a:lnTo>
                    <a:pt x="4766" y="15139"/>
                  </a:lnTo>
                  <a:lnTo>
                    <a:pt x="4613" y="15062"/>
                  </a:lnTo>
                  <a:lnTo>
                    <a:pt x="4486" y="14960"/>
                  </a:lnTo>
                  <a:lnTo>
                    <a:pt x="4358" y="14833"/>
                  </a:lnTo>
                  <a:lnTo>
                    <a:pt x="4256" y="14705"/>
                  </a:lnTo>
                  <a:lnTo>
                    <a:pt x="4154" y="14553"/>
                  </a:lnTo>
                  <a:lnTo>
                    <a:pt x="4103" y="14400"/>
                  </a:lnTo>
                  <a:lnTo>
                    <a:pt x="4078" y="14247"/>
                  </a:lnTo>
                  <a:lnTo>
                    <a:pt x="4333" y="14196"/>
                  </a:lnTo>
                  <a:lnTo>
                    <a:pt x="4588" y="14119"/>
                  </a:lnTo>
                  <a:lnTo>
                    <a:pt x="4817" y="14017"/>
                  </a:lnTo>
                  <a:lnTo>
                    <a:pt x="5046" y="13890"/>
                  </a:lnTo>
                  <a:lnTo>
                    <a:pt x="5123" y="13839"/>
                  </a:lnTo>
                  <a:lnTo>
                    <a:pt x="5148" y="13737"/>
                  </a:lnTo>
                  <a:lnTo>
                    <a:pt x="5174" y="13635"/>
                  </a:lnTo>
                  <a:lnTo>
                    <a:pt x="5123" y="13533"/>
                  </a:lnTo>
                  <a:lnTo>
                    <a:pt x="5046" y="13482"/>
                  </a:lnTo>
                  <a:lnTo>
                    <a:pt x="4970" y="13431"/>
                  </a:lnTo>
                  <a:lnTo>
                    <a:pt x="4868" y="13431"/>
                  </a:lnTo>
                  <a:lnTo>
                    <a:pt x="4766" y="13457"/>
                  </a:lnTo>
                  <a:lnTo>
                    <a:pt x="4562" y="13584"/>
                  </a:lnTo>
                  <a:lnTo>
                    <a:pt x="4307" y="13661"/>
                  </a:lnTo>
                  <a:lnTo>
                    <a:pt x="4078" y="13737"/>
                  </a:lnTo>
                  <a:lnTo>
                    <a:pt x="3823" y="13737"/>
                  </a:lnTo>
                  <a:lnTo>
                    <a:pt x="3670" y="13712"/>
                  </a:lnTo>
                  <a:lnTo>
                    <a:pt x="3492" y="13661"/>
                  </a:lnTo>
                  <a:lnTo>
                    <a:pt x="3211" y="13533"/>
                  </a:lnTo>
                  <a:lnTo>
                    <a:pt x="2957" y="13355"/>
                  </a:lnTo>
                  <a:lnTo>
                    <a:pt x="2727" y="13151"/>
                  </a:lnTo>
                  <a:lnTo>
                    <a:pt x="2523" y="12896"/>
                  </a:lnTo>
                  <a:lnTo>
                    <a:pt x="2396" y="12590"/>
                  </a:lnTo>
                  <a:lnTo>
                    <a:pt x="2294" y="12284"/>
                  </a:lnTo>
                  <a:lnTo>
                    <a:pt x="2268" y="12131"/>
                  </a:lnTo>
                  <a:lnTo>
                    <a:pt x="2268" y="11953"/>
                  </a:lnTo>
                  <a:lnTo>
                    <a:pt x="2294" y="11724"/>
                  </a:lnTo>
                  <a:lnTo>
                    <a:pt x="2319" y="11494"/>
                  </a:lnTo>
                  <a:lnTo>
                    <a:pt x="2396" y="11290"/>
                  </a:lnTo>
                  <a:lnTo>
                    <a:pt x="2498" y="11086"/>
                  </a:lnTo>
                  <a:lnTo>
                    <a:pt x="2625" y="10883"/>
                  </a:lnTo>
                  <a:lnTo>
                    <a:pt x="2778" y="10704"/>
                  </a:lnTo>
                  <a:lnTo>
                    <a:pt x="2931" y="10551"/>
                  </a:lnTo>
                  <a:lnTo>
                    <a:pt x="3135" y="10424"/>
                  </a:lnTo>
                  <a:lnTo>
                    <a:pt x="3211" y="10347"/>
                  </a:lnTo>
                  <a:lnTo>
                    <a:pt x="3237" y="10271"/>
                  </a:lnTo>
                  <a:lnTo>
                    <a:pt x="3237" y="10169"/>
                  </a:lnTo>
                  <a:lnTo>
                    <a:pt x="3211" y="10067"/>
                  </a:lnTo>
                  <a:lnTo>
                    <a:pt x="3135" y="9991"/>
                  </a:lnTo>
                  <a:lnTo>
                    <a:pt x="3058" y="9965"/>
                  </a:lnTo>
                  <a:lnTo>
                    <a:pt x="2957" y="9940"/>
                  </a:lnTo>
                  <a:lnTo>
                    <a:pt x="2855" y="9991"/>
                  </a:lnTo>
                  <a:lnTo>
                    <a:pt x="2702" y="10092"/>
                  </a:lnTo>
                  <a:lnTo>
                    <a:pt x="2549" y="10220"/>
                  </a:lnTo>
                  <a:lnTo>
                    <a:pt x="2396" y="10347"/>
                  </a:lnTo>
                  <a:lnTo>
                    <a:pt x="2268" y="10500"/>
                  </a:lnTo>
                  <a:lnTo>
                    <a:pt x="2166" y="10653"/>
                  </a:lnTo>
                  <a:lnTo>
                    <a:pt x="2065" y="10806"/>
                  </a:lnTo>
                  <a:lnTo>
                    <a:pt x="1963" y="10985"/>
                  </a:lnTo>
                  <a:lnTo>
                    <a:pt x="1912" y="11163"/>
                  </a:lnTo>
                  <a:lnTo>
                    <a:pt x="1784" y="11035"/>
                  </a:lnTo>
                  <a:lnTo>
                    <a:pt x="1682" y="10883"/>
                  </a:lnTo>
                  <a:lnTo>
                    <a:pt x="1580" y="10730"/>
                  </a:lnTo>
                  <a:lnTo>
                    <a:pt x="1504" y="10577"/>
                  </a:lnTo>
                  <a:lnTo>
                    <a:pt x="1453" y="10424"/>
                  </a:lnTo>
                  <a:lnTo>
                    <a:pt x="1402" y="10245"/>
                  </a:lnTo>
                  <a:lnTo>
                    <a:pt x="1376" y="10067"/>
                  </a:lnTo>
                  <a:lnTo>
                    <a:pt x="1376" y="9889"/>
                  </a:lnTo>
                  <a:lnTo>
                    <a:pt x="1402" y="9685"/>
                  </a:lnTo>
                  <a:lnTo>
                    <a:pt x="1427" y="9506"/>
                  </a:lnTo>
                  <a:lnTo>
                    <a:pt x="1478" y="9302"/>
                  </a:lnTo>
                  <a:lnTo>
                    <a:pt x="1555" y="9124"/>
                  </a:lnTo>
                  <a:lnTo>
                    <a:pt x="1657" y="8946"/>
                  </a:lnTo>
                  <a:lnTo>
                    <a:pt x="1759" y="8767"/>
                  </a:lnTo>
                  <a:lnTo>
                    <a:pt x="1912" y="8614"/>
                  </a:lnTo>
                  <a:lnTo>
                    <a:pt x="2065" y="8487"/>
                  </a:lnTo>
                  <a:lnTo>
                    <a:pt x="2166" y="8385"/>
                  </a:lnTo>
                  <a:lnTo>
                    <a:pt x="2192" y="8385"/>
                  </a:lnTo>
                  <a:lnTo>
                    <a:pt x="2421" y="8257"/>
                  </a:lnTo>
                  <a:lnTo>
                    <a:pt x="2651" y="8156"/>
                  </a:lnTo>
                  <a:lnTo>
                    <a:pt x="2906" y="8105"/>
                  </a:lnTo>
                  <a:lnTo>
                    <a:pt x="3186" y="8079"/>
                  </a:lnTo>
                  <a:lnTo>
                    <a:pt x="3364" y="8105"/>
                  </a:lnTo>
                  <a:lnTo>
                    <a:pt x="3517" y="8130"/>
                  </a:lnTo>
                  <a:lnTo>
                    <a:pt x="3696" y="8156"/>
                  </a:lnTo>
                  <a:lnTo>
                    <a:pt x="3849" y="8207"/>
                  </a:lnTo>
                  <a:lnTo>
                    <a:pt x="4001" y="8283"/>
                  </a:lnTo>
                  <a:lnTo>
                    <a:pt x="4154" y="8359"/>
                  </a:lnTo>
                  <a:lnTo>
                    <a:pt x="4282" y="8461"/>
                  </a:lnTo>
                  <a:lnTo>
                    <a:pt x="4409" y="8563"/>
                  </a:lnTo>
                  <a:lnTo>
                    <a:pt x="4511" y="8640"/>
                  </a:lnTo>
                  <a:lnTo>
                    <a:pt x="4613" y="8640"/>
                  </a:lnTo>
                  <a:lnTo>
                    <a:pt x="4690" y="8614"/>
                  </a:lnTo>
                  <a:lnTo>
                    <a:pt x="4792" y="8563"/>
                  </a:lnTo>
                  <a:lnTo>
                    <a:pt x="4842" y="8487"/>
                  </a:lnTo>
                  <a:lnTo>
                    <a:pt x="4842" y="8385"/>
                  </a:lnTo>
                  <a:lnTo>
                    <a:pt x="4817" y="8283"/>
                  </a:lnTo>
                  <a:lnTo>
                    <a:pt x="4766" y="8207"/>
                  </a:lnTo>
                  <a:lnTo>
                    <a:pt x="4613" y="8054"/>
                  </a:lnTo>
                  <a:lnTo>
                    <a:pt x="4435" y="7926"/>
                  </a:lnTo>
                  <a:lnTo>
                    <a:pt x="4231" y="7824"/>
                  </a:lnTo>
                  <a:lnTo>
                    <a:pt x="4027" y="7748"/>
                  </a:lnTo>
                  <a:lnTo>
                    <a:pt x="3823" y="7671"/>
                  </a:lnTo>
                  <a:lnTo>
                    <a:pt x="3619" y="7620"/>
                  </a:lnTo>
                  <a:lnTo>
                    <a:pt x="3415" y="7595"/>
                  </a:lnTo>
                  <a:lnTo>
                    <a:pt x="3186" y="7569"/>
                  </a:lnTo>
                  <a:lnTo>
                    <a:pt x="2957" y="7595"/>
                  </a:lnTo>
                  <a:lnTo>
                    <a:pt x="2702" y="7620"/>
                  </a:lnTo>
                  <a:lnTo>
                    <a:pt x="2498" y="7697"/>
                  </a:lnTo>
                  <a:lnTo>
                    <a:pt x="2268" y="7773"/>
                  </a:lnTo>
                  <a:lnTo>
                    <a:pt x="2294" y="7595"/>
                  </a:lnTo>
                  <a:lnTo>
                    <a:pt x="2319" y="7442"/>
                  </a:lnTo>
                  <a:lnTo>
                    <a:pt x="2370" y="7264"/>
                  </a:lnTo>
                  <a:lnTo>
                    <a:pt x="2421" y="7111"/>
                  </a:lnTo>
                  <a:lnTo>
                    <a:pt x="2676" y="7136"/>
                  </a:lnTo>
                  <a:lnTo>
                    <a:pt x="2906" y="7111"/>
                  </a:lnTo>
                  <a:lnTo>
                    <a:pt x="3160" y="7085"/>
                  </a:lnTo>
                  <a:lnTo>
                    <a:pt x="3390" y="7034"/>
                  </a:lnTo>
                  <a:lnTo>
                    <a:pt x="3619" y="6958"/>
                  </a:lnTo>
                  <a:lnTo>
                    <a:pt x="3823" y="6856"/>
                  </a:lnTo>
                  <a:lnTo>
                    <a:pt x="4027" y="6754"/>
                  </a:lnTo>
                  <a:lnTo>
                    <a:pt x="4231" y="6626"/>
                  </a:lnTo>
                  <a:lnTo>
                    <a:pt x="4409" y="6473"/>
                  </a:lnTo>
                  <a:lnTo>
                    <a:pt x="4588" y="6321"/>
                  </a:lnTo>
                  <a:lnTo>
                    <a:pt x="4741" y="6142"/>
                  </a:lnTo>
                  <a:lnTo>
                    <a:pt x="4868" y="5964"/>
                  </a:lnTo>
                  <a:lnTo>
                    <a:pt x="4995" y="5760"/>
                  </a:lnTo>
                  <a:lnTo>
                    <a:pt x="5097" y="5556"/>
                  </a:lnTo>
                  <a:lnTo>
                    <a:pt x="5174" y="5327"/>
                  </a:lnTo>
                  <a:lnTo>
                    <a:pt x="5250" y="5097"/>
                  </a:lnTo>
                  <a:lnTo>
                    <a:pt x="5301" y="4868"/>
                  </a:lnTo>
                  <a:lnTo>
                    <a:pt x="5505" y="4919"/>
                  </a:lnTo>
                  <a:lnTo>
                    <a:pt x="5684" y="4995"/>
                  </a:lnTo>
                  <a:lnTo>
                    <a:pt x="5862" y="5097"/>
                  </a:lnTo>
                  <a:lnTo>
                    <a:pt x="6015" y="5225"/>
                  </a:lnTo>
                  <a:lnTo>
                    <a:pt x="6142" y="5378"/>
                  </a:lnTo>
                  <a:lnTo>
                    <a:pt x="6219" y="5581"/>
                  </a:lnTo>
                  <a:lnTo>
                    <a:pt x="6270" y="5760"/>
                  </a:lnTo>
                  <a:lnTo>
                    <a:pt x="6295" y="5989"/>
                  </a:lnTo>
                  <a:lnTo>
                    <a:pt x="6321" y="6066"/>
                  </a:lnTo>
                  <a:lnTo>
                    <a:pt x="6372" y="6168"/>
                  </a:lnTo>
                  <a:lnTo>
                    <a:pt x="6448" y="6219"/>
                  </a:lnTo>
                  <a:lnTo>
                    <a:pt x="6550" y="6244"/>
                  </a:lnTo>
                  <a:lnTo>
                    <a:pt x="6652" y="6219"/>
                  </a:lnTo>
                  <a:lnTo>
                    <a:pt x="6728" y="6168"/>
                  </a:lnTo>
                  <a:lnTo>
                    <a:pt x="6779" y="6066"/>
                  </a:lnTo>
                  <a:lnTo>
                    <a:pt x="6805" y="5989"/>
                  </a:lnTo>
                  <a:lnTo>
                    <a:pt x="6779" y="5683"/>
                  </a:lnTo>
                  <a:lnTo>
                    <a:pt x="6703" y="5403"/>
                  </a:lnTo>
                  <a:lnTo>
                    <a:pt x="6576" y="5148"/>
                  </a:lnTo>
                  <a:lnTo>
                    <a:pt x="6423" y="4919"/>
                  </a:lnTo>
                  <a:lnTo>
                    <a:pt x="6244" y="4740"/>
                  </a:lnTo>
                  <a:lnTo>
                    <a:pt x="6015" y="4562"/>
                  </a:lnTo>
                  <a:lnTo>
                    <a:pt x="5760" y="4460"/>
                  </a:lnTo>
                  <a:lnTo>
                    <a:pt x="5480" y="4384"/>
                  </a:lnTo>
                  <a:lnTo>
                    <a:pt x="5607" y="4231"/>
                  </a:lnTo>
                  <a:lnTo>
                    <a:pt x="5735" y="4129"/>
                  </a:lnTo>
                  <a:lnTo>
                    <a:pt x="5887" y="4027"/>
                  </a:lnTo>
                  <a:lnTo>
                    <a:pt x="6066" y="3950"/>
                  </a:lnTo>
                  <a:close/>
                  <a:moveTo>
                    <a:pt x="10628" y="3950"/>
                  </a:moveTo>
                  <a:lnTo>
                    <a:pt x="10781" y="4027"/>
                  </a:lnTo>
                  <a:lnTo>
                    <a:pt x="10934" y="4129"/>
                  </a:lnTo>
                  <a:lnTo>
                    <a:pt x="11087" y="4231"/>
                  </a:lnTo>
                  <a:lnTo>
                    <a:pt x="11189" y="4384"/>
                  </a:lnTo>
                  <a:lnTo>
                    <a:pt x="10934" y="4460"/>
                  </a:lnTo>
                  <a:lnTo>
                    <a:pt x="10679" y="4562"/>
                  </a:lnTo>
                  <a:lnTo>
                    <a:pt x="10449" y="4740"/>
                  </a:lnTo>
                  <a:lnTo>
                    <a:pt x="10246" y="4919"/>
                  </a:lnTo>
                  <a:lnTo>
                    <a:pt x="10093" y="5148"/>
                  </a:lnTo>
                  <a:lnTo>
                    <a:pt x="9965" y="5403"/>
                  </a:lnTo>
                  <a:lnTo>
                    <a:pt x="9889" y="5683"/>
                  </a:lnTo>
                  <a:lnTo>
                    <a:pt x="9863" y="5989"/>
                  </a:lnTo>
                  <a:lnTo>
                    <a:pt x="9889" y="6066"/>
                  </a:lnTo>
                  <a:lnTo>
                    <a:pt x="9940" y="6168"/>
                  </a:lnTo>
                  <a:lnTo>
                    <a:pt x="10016" y="6219"/>
                  </a:lnTo>
                  <a:lnTo>
                    <a:pt x="10118" y="6244"/>
                  </a:lnTo>
                  <a:lnTo>
                    <a:pt x="10220" y="6219"/>
                  </a:lnTo>
                  <a:lnTo>
                    <a:pt x="10297" y="6168"/>
                  </a:lnTo>
                  <a:lnTo>
                    <a:pt x="10373" y="6066"/>
                  </a:lnTo>
                  <a:lnTo>
                    <a:pt x="10373" y="5989"/>
                  </a:lnTo>
                  <a:lnTo>
                    <a:pt x="10398" y="5760"/>
                  </a:lnTo>
                  <a:lnTo>
                    <a:pt x="10449" y="5581"/>
                  </a:lnTo>
                  <a:lnTo>
                    <a:pt x="10551" y="5378"/>
                  </a:lnTo>
                  <a:lnTo>
                    <a:pt x="10679" y="5225"/>
                  </a:lnTo>
                  <a:lnTo>
                    <a:pt x="10806" y="5097"/>
                  </a:lnTo>
                  <a:lnTo>
                    <a:pt x="10985" y="4995"/>
                  </a:lnTo>
                  <a:lnTo>
                    <a:pt x="11163" y="4919"/>
                  </a:lnTo>
                  <a:lnTo>
                    <a:pt x="11367" y="4868"/>
                  </a:lnTo>
                  <a:lnTo>
                    <a:pt x="11418" y="5097"/>
                  </a:lnTo>
                  <a:lnTo>
                    <a:pt x="11494" y="5327"/>
                  </a:lnTo>
                  <a:lnTo>
                    <a:pt x="11571" y="5556"/>
                  </a:lnTo>
                  <a:lnTo>
                    <a:pt x="11673" y="5760"/>
                  </a:lnTo>
                  <a:lnTo>
                    <a:pt x="11800" y="5964"/>
                  </a:lnTo>
                  <a:lnTo>
                    <a:pt x="11953" y="6142"/>
                  </a:lnTo>
                  <a:lnTo>
                    <a:pt x="12106" y="6321"/>
                  </a:lnTo>
                  <a:lnTo>
                    <a:pt x="12259" y="6473"/>
                  </a:lnTo>
                  <a:lnTo>
                    <a:pt x="12437" y="6626"/>
                  </a:lnTo>
                  <a:lnTo>
                    <a:pt x="12641" y="6754"/>
                  </a:lnTo>
                  <a:lnTo>
                    <a:pt x="12845" y="6856"/>
                  </a:lnTo>
                  <a:lnTo>
                    <a:pt x="13075" y="6958"/>
                  </a:lnTo>
                  <a:lnTo>
                    <a:pt x="13278" y="7034"/>
                  </a:lnTo>
                  <a:lnTo>
                    <a:pt x="13533" y="7085"/>
                  </a:lnTo>
                  <a:lnTo>
                    <a:pt x="13763" y="7111"/>
                  </a:lnTo>
                  <a:lnTo>
                    <a:pt x="14017" y="7136"/>
                  </a:lnTo>
                  <a:lnTo>
                    <a:pt x="14247" y="7111"/>
                  </a:lnTo>
                  <a:lnTo>
                    <a:pt x="14323" y="7264"/>
                  </a:lnTo>
                  <a:lnTo>
                    <a:pt x="14349" y="7442"/>
                  </a:lnTo>
                  <a:lnTo>
                    <a:pt x="14400" y="7595"/>
                  </a:lnTo>
                  <a:lnTo>
                    <a:pt x="14400" y="7773"/>
                  </a:lnTo>
                  <a:lnTo>
                    <a:pt x="14196" y="7697"/>
                  </a:lnTo>
                  <a:lnTo>
                    <a:pt x="13967" y="7620"/>
                  </a:lnTo>
                  <a:lnTo>
                    <a:pt x="13737" y="7595"/>
                  </a:lnTo>
                  <a:lnTo>
                    <a:pt x="13482" y="7569"/>
                  </a:lnTo>
                  <a:lnTo>
                    <a:pt x="13278" y="7595"/>
                  </a:lnTo>
                  <a:lnTo>
                    <a:pt x="13049" y="7620"/>
                  </a:lnTo>
                  <a:lnTo>
                    <a:pt x="12845" y="7671"/>
                  </a:lnTo>
                  <a:lnTo>
                    <a:pt x="12641" y="7748"/>
                  </a:lnTo>
                  <a:lnTo>
                    <a:pt x="12437" y="7824"/>
                  </a:lnTo>
                  <a:lnTo>
                    <a:pt x="12259" y="7926"/>
                  </a:lnTo>
                  <a:lnTo>
                    <a:pt x="12081" y="8054"/>
                  </a:lnTo>
                  <a:lnTo>
                    <a:pt x="11902" y="8207"/>
                  </a:lnTo>
                  <a:lnTo>
                    <a:pt x="11851" y="8283"/>
                  </a:lnTo>
                  <a:lnTo>
                    <a:pt x="11826" y="8385"/>
                  </a:lnTo>
                  <a:lnTo>
                    <a:pt x="11851" y="8487"/>
                  </a:lnTo>
                  <a:lnTo>
                    <a:pt x="11902" y="8563"/>
                  </a:lnTo>
                  <a:lnTo>
                    <a:pt x="11979" y="8614"/>
                  </a:lnTo>
                  <a:lnTo>
                    <a:pt x="12081" y="8640"/>
                  </a:lnTo>
                  <a:lnTo>
                    <a:pt x="12182" y="8640"/>
                  </a:lnTo>
                  <a:lnTo>
                    <a:pt x="12259" y="8563"/>
                  </a:lnTo>
                  <a:lnTo>
                    <a:pt x="12386" y="8461"/>
                  </a:lnTo>
                  <a:lnTo>
                    <a:pt x="12539" y="8359"/>
                  </a:lnTo>
                  <a:lnTo>
                    <a:pt x="12667" y="8283"/>
                  </a:lnTo>
                  <a:lnTo>
                    <a:pt x="12820" y="8207"/>
                  </a:lnTo>
                  <a:lnTo>
                    <a:pt x="12998" y="8156"/>
                  </a:lnTo>
                  <a:lnTo>
                    <a:pt x="13151" y="8130"/>
                  </a:lnTo>
                  <a:lnTo>
                    <a:pt x="13329" y="8105"/>
                  </a:lnTo>
                  <a:lnTo>
                    <a:pt x="13482" y="8079"/>
                  </a:lnTo>
                  <a:lnTo>
                    <a:pt x="13763" y="8105"/>
                  </a:lnTo>
                  <a:lnTo>
                    <a:pt x="14017" y="8156"/>
                  </a:lnTo>
                  <a:lnTo>
                    <a:pt x="14272" y="8257"/>
                  </a:lnTo>
                  <a:lnTo>
                    <a:pt x="14502" y="8385"/>
                  </a:lnTo>
                  <a:lnTo>
                    <a:pt x="14629" y="8487"/>
                  </a:lnTo>
                  <a:lnTo>
                    <a:pt x="14782" y="8614"/>
                  </a:lnTo>
                  <a:lnTo>
                    <a:pt x="14909" y="8767"/>
                  </a:lnTo>
                  <a:lnTo>
                    <a:pt x="15037" y="8946"/>
                  </a:lnTo>
                  <a:lnTo>
                    <a:pt x="15113" y="9124"/>
                  </a:lnTo>
                  <a:lnTo>
                    <a:pt x="15190" y="9302"/>
                  </a:lnTo>
                  <a:lnTo>
                    <a:pt x="15266" y="9506"/>
                  </a:lnTo>
                  <a:lnTo>
                    <a:pt x="15292" y="9685"/>
                  </a:lnTo>
                  <a:lnTo>
                    <a:pt x="15292" y="9889"/>
                  </a:lnTo>
                  <a:lnTo>
                    <a:pt x="15292" y="10067"/>
                  </a:lnTo>
                  <a:lnTo>
                    <a:pt x="15266" y="10245"/>
                  </a:lnTo>
                  <a:lnTo>
                    <a:pt x="15215" y="10424"/>
                  </a:lnTo>
                  <a:lnTo>
                    <a:pt x="15164" y="10577"/>
                  </a:lnTo>
                  <a:lnTo>
                    <a:pt x="15088" y="10730"/>
                  </a:lnTo>
                  <a:lnTo>
                    <a:pt x="15011" y="10883"/>
                  </a:lnTo>
                  <a:lnTo>
                    <a:pt x="14884" y="11035"/>
                  </a:lnTo>
                  <a:lnTo>
                    <a:pt x="14782" y="11163"/>
                  </a:lnTo>
                  <a:lnTo>
                    <a:pt x="14706" y="10985"/>
                  </a:lnTo>
                  <a:lnTo>
                    <a:pt x="14629" y="10806"/>
                  </a:lnTo>
                  <a:lnTo>
                    <a:pt x="14527" y="10653"/>
                  </a:lnTo>
                  <a:lnTo>
                    <a:pt x="14400" y="10500"/>
                  </a:lnTo>
                  <a:lnTo>
                    <a:pt x="14272" y="10347"/>
                  </a:lnTo>
                  <a:lnTo>
                    <a:pt x="14145" y="10220"/>
                  </a:lnTo>
                  <a:lnTo>
                    <a:pt x="13992" y="10092"/>
                  </a:lnTo>
                  <a:lnTo>
                    <a:pt x="13814" y="9991"/>
                  </a:lnTo>
                  <a:lnTo>
                    <a:pt x="13737" y="9940"/>
                  </a:lnTo>
                  <a:lnTo>
                    <a:pt x="13635" y="9965"/>
                  </a:lnTo>
                  <a:lnTo>
                    <a:pt x="13533" y="9991"/>
                  </a:lnTo>
                  <a:lnTo>
                    <a:pt x="13482" y="10067"/>
                  </a:lnTo>
                  <a:lnTo>
                    <a:pt x="13431" y="10169"/>
                  </a:lnTo>
                  <a:lnTo>
                    <a:pt x="13431" y="10271"/>
                  </a:lnTo>
                  <a:lnTo>
                    <a:pt x="13482" y="10347"/>
                  </a:lnTo>
                  <a:lnTo>
                    <a:pt x="13559" y="10424"/>
                  </a:lnTo>
                  <a:lnTo>
                    <a:pt x="13737" y="10551"/>
                  </a:lnTo>
                  <a:lnTo>
                    <a:pt x="13916" y="10704"/>
                  </a:lnTo>
                  <a:lnTo>
                    <a:pt x="14068" y="10883"/>
                  </a:lnTo>
                  <a:lnTo>
                    <a:pt x="14170" y="11086"/>
                  </a:lnTo>
                  <a:lnTo>
                    <a:pt x="14272" y="11290"/>
                  </a:lnTo>
                  <a:lnTo>
                    <a:pt x="14349" y="11494"/>
                  </a:lnTo>
                  <a:lnTo>
                    <a:pt x="14400" y="11724"/>
                  </a:lnTo>
                  <a:lnTo>
                    <a:pt x="14400" y="11953"/>
                  </a:lnTo>
                  <a:lnTo>
                    <a:pt x="14400" y="12131"/>
                  </a:lnTo>
                  <a:lnTo>
                    <a:pt x="14374" y="12284"/>
                  </a:lnTo>
                  <a:lnTo>
                    <a:pt x="14298" y="12590"/>
                  </a:lnTo>
                  <a:lnTo>
                    <a:pt x="14145" y="12896"/>
                  </a:lnTo>
                  <a:lnTo>
                    <a:pt x="13967" y="13151"/>
                  </a:lnTo>
                  <a:lnTo>
                    <a:pt x="13737" y="13355"/>
                  </a:lnTo>
                  <a:lnTo>
                    <a:pt x="13482" y="13533"/>
                  </a:lnTo>
                  <a:lnTo>
                    <a:pt x="13176" y="13661"/>
                  </a:lnTo>
                  <a:lnTo>
                    <a:pt x="13024" y="13712"/>
                  </a:lnTo>
                  <a:lnTo>
                    <a:pt x="12845" y="13737"/>
                  </a:lnTo>
                  <a:lnTo>
                    <a:pt x="12616" y="13737"/>
                  </a:lnTo>
                  <a:lnTo>
                    <a:pt x="12361" y="13661"/>
                  </a:lnTo>
                  <a:lnTo>
                    <a:pt x="12132" y="13584"/>
                  </a:lnTo>
                  <a:lnTo>
                    <a:pt x="11902" y="13457"/>
                  </a:lnTo>
                  <a:lnTo>
                    <a:pt x="11800" y="13431"/>
                  </a:lnTo>
                  <a:lnTo>
                    <a:pt x="11724" y="13431"/>
                  </a:lnTo>
                  <a:lnTo>
                    <a:pt x="11622" y="13482"/>
                  </a:lnTo>
                  <a:lnTo>
                    <a:pt x="11545" y="13533"/>
                  </a:lnTo>
                  <a:lnTo>
                    <a:pt x="11520" y="13635"/>
                  </a:lnTo>
                  <a:lnTo>
                    <a:pt x="11520" y="13737"/>
                  </a:lnTo>
                  <a:lnTo>
                    <a:pt x="11571" y="13839"/>
                  </a:lnTo>
                  <a:lnTo>
                    <a:pt x="11622" y="13890"/>
                  </a:lnTo>
                  <a:lnTo>
                    <a:pt x="11851" y="14017"/>
                  </a:lnTo>
                  <a:lnTo>
                    <a:pt x="12106" y="14119"/>
                  </a:lnTo>
                  <a:lnTo>
                    <a:pt x="12361" y="14196"/>
                  </a:lnTo>
                  <a:lnTo>
                    <a:pt x="12616" y="14247"/>
                  </a:lnTo>
                  <a:lnTo>
                    <a:pt x="12565" y="14400"/>
                  </a:lnTo>
                  <a:lnTo>
                    <a:pt x="12514" y="14553"/>
                  </a:lnTo>
                  <a:lnTo>
                    <a:pt x="12437" y="14705"/>
                  </a:lnTo>
                  <a:lnTo>
                    <a:pt x="12335" y="14833"/>
                  </a:lnTo>
                  <a:lnTo>
                    <a:pt x="12208" y="14960"/>
                  </a:lnTo>
                  <a:lnTo>
                    <a:pt x="12055" y="15062"/>
                  </a:lnTo>
                  <a:lnTo>
                    <a:pt x="11902" y="15139"/>
                  </a:lnTo>
                  <a:lnTo>
                    <a:pt x="11749" y="15190"/>
                  </a:lnTo>
                  <a:lnTo>
                    <a:pt x="11520" y="15139"/>
                  </a:lnTo>
                  <a:lnTo>
                    <a:pt x="11316" y="15088"/>
                  </a:lnTo>
                  <a:lnTo>
                    <a:pt x="11138" y="14986"/>
                  </a:lnTo>
                  <a:lnTo>
                    <a:pt x="10985" y="14833"/>
                  </a:lnTo>
                  <a:lnTo>
                    <a:pt x="10832" y="14680"/>
                  </a:lnTo>
                  <a:lnTo>
                    <a:pt x="10730" y="14476"/>
                  </a:lnTo>
                  <a:lnTo>
                    <a:pt x="10679" y="14272"/>
                  </a:lnTo>
                  <a:lnTo>
                    <a:pt x="10653" y="14043"/>
                  </a:lnTo>
                  <a:lnTo>
                    <a:pt x="10628" y="13941"/>
                  </a:lnTo>
                  <a:lnTo>
                    <a:pt x="10577" y="13864"/>
                  </a:lnTo>
                  <a:lnTo>
                    <a:pt x="10500" y="13813"/>
                  </a:lnTo>
                  <a:lnTo>
                    <a:pt x="10398" y="13788"/>
                  </a:lnTo>
                  <a:lnTo>
                    <a:pt x="10297" y="13813"/>
                  </a:lnTo>
                  <a:lnTo>
                    <a:pt x="10220" y="13864"/>
                  </a:lnTo>
                  <a:lnTo>
                    <a:pt x="10169" y="13941"/>
                  </a:lnTo>
                  <a:lnTo>
                    <a:pt x="10144" y="14043"/>
                  </a:lnTo>
                  <a:lnTo>
                    <a:pt x="10169" y="14349"/>
                  </a:lnTo>
                  <a:lnTo>
                    <a:pt x="10246" y="14629"/>
                  </a:lnTo>
                  <a:lnTo>
                    <a:pt x="10373" y="14884"/>
                  </a:lnTo>
                  <a:lnTo>
                    <a:pt x="10526" y="15113"/>
                  </a:lnTo>
                  <a:lnTo>
                    <a:pt x="10730" y="15317"/>
                  </a:lnTo>
                  <a:lnTo>
                    <a:pt x="10959" y="15470"/>
                  </a:lnTo>
                  <a:lnTo>
                    <a:pt x="11214" y="15597"/>
                  </a:lnTo>
                  <a:lnTo>
                    <a:pt x="11494" y="15674"/>
                  </a:lnTo>
                  <a:lnTo>
                    <a:pt x="11418" y="15903"/>
                  </a:lnTo>
                  <a:lnTo>
                    <a:pt x="11316" y="16133"/>
                  </a:lnTo>
                  <a:lnTo>
                    <a:pt x="11163" y="16311"/>
                  </a:lnTo>
                  <a:lnTo>
                    <a:pt x="10985" y="16489"/>
                  </a:lnTo>
                  <a:lnTo>
                    <a:pt x="10781" y="16642"/>
                  </a:lnTo>
                  <a:lnTo>
                    <a:pt x="10551" y="16744"/>
                  </a:lnTo>
                  <a:lnTo>
                    <a:pt x="10322" y="16795"/>
                  </a:lnTo>
                  <a:lnTo>
                    <a:pt x="10067" y="16821"/>
                  </a:lnTo>
                  <a:lnTo>
                    <a:pt x="9761" y="16795"/>
                  </a:lnTo>
                  <a:lnTo>
                    <a:pt x="9481" y="16719"/>
                  </a:lnTo>
                  <a:lnTo>
                    <a:pt x="9252" y="16566"/>
                  </a:lnTo>
                  <a:lnTo>
                    <a:pt x="9022" y="16388"/>
                  </a:lnTo>
                  <a:lnTo>
                    <a:pt x="8844" y="16184"/>
                  </a:lnTo>
                  <a:lnTo>
                    <a:pt x="8716" y="15929"/>
                  </a:lnTo>
                  <a:lnTo>
                    <a:pt x="8614" y="15648"/>
                  </a:lnTo>
                  <a:lnTo>
                    <a:pt x="8589" y="15368"/>
                  </a:lnTo>
                  <a:lnTo>
                    <a:pt x="8589" y="12692"/>
                  </a:lnTo>
                  <a:lnTo>
                    <a:pt x="8767" y="12794"/>
                  </a:lnTo>
                  <a:lnTo>
                    <a:pt x="8946" y="12870"/>
                  </a:lnTo>
                  <a:lnTo>
                    <a:pt x="9124" y="12921"/>
                  </a:lnTo>
                  <a:lnTo>
                    <a:pt x="9328" y="12947"/>
                  </a:lnTo>
                  <a:lnTo>
                    <a:pt x="9430" y="12921"/>
                  </a:lnTo>
                  <a:lnTo>
                    <a:pt x="9506" y="12870"/>
                  </a:lnTo>
                  <a:lnTo>
                    <a:pt x="9583" y="12794"/>
                  </a:lnTo>
                  <a:lnTo>
                    <a:pt x="9583" y="12692"/>
                  </a:lnTo>
                  <a:lnTo>
                    <a:pt x="9583" y="12590"/>
                  </a:lnTo>
                  <a:lnTo>
                    <a:pt x="9506" y="12514"/>
                  </a:lnTo>
                  <a:lnTo>
                    <a:pt x="9430" y="12463"/>
                  </a:lnTo>
                  <a:lnTo>
                    <a:pt x="9328" y="12437"/>
                  </a:lnTo>
                  <a:lnTo>
                    <a:pt x="9175" y="12412"/>
                  </a:lnTo>
                  <a:lnTo>
                    <a:pt x="9048" y="12386"/>
                  </a:lnTo>
                  <a:lnTo>
                    <a:pt x="8920" y="12310"/>
                  </a:lnTo>
                  <a:lnTo>
                    <a:pt x="8818" y="12208"/>
                  </a:lnTo>
                  <a:lnTo>
                    <a:pt x="8716" y="12106"/>
                  </a:lnTo>
                  <a:lnTo>
                    <a:pt x="8665" y="11978"/>
                  </a:lnTo>
                  <a:lnTo>
                    <a:pt x="8614" y="11851"/>
                  </a:lnTo>
                  <a:lnTo>
                    <a:pt x="8589" y="11698"/>
                  </a:lnTo>
                  <a:lnTo>
                    <a:pt x="8589" y="10475"/>
                  </a:lnTo>
                  <a:lnTo>
                    <a:pt x="8818" y="10602"/>
                  </a:lnTo>
                  <a:lnTo>
                    <a:pt x="9073" y="10704"/>
                  </a:lnTo>
                  <a:lnTo>
                    <a:pt x="9328" y="10755"/>
                  </a:lnTo>
                  <a:lnTo>
                    <a:pt x="9583" y="10806"/>
                  </a:lnTo>
                  <a:lnTo>
                    <a:pt x="9608" y="10806"/>
                  </a:lnTo>
                  <a:lnTo>
                    <a:pt x="9710" y="10781"/>
                  </a:lnTo>
                  <a:lnTo>
                    <a:pt x="9787" y="10730"/>
                  </a:lnTo>
                  <a:lnTo>
                    <a:pt x="9838" y="10679"/>
                  </a:lnTo>
                  <a:lnTo>
                    <a:pt x="9863" y="10577"/>
                  </a:lnTo>
                  <a:lnTo>
                    <a:pt x="9838" y="10475"/>
                  </a:lnTo>
                  <a:lnTo>
                    <a:pt x="9812" y="10398"/>
                  </a:lnTo>
                  <a:lnTo>
                    <a:pt x="9736" y="10322"/>
                  </a:lnTo>
                  <a:lnTo>
                    <a:pt x="9634" y="10296"/>
                  </a:lnTo>
                  <a:lnTo>
                    <a:pt x="9354" y="10245"/>
                  </a:lnTo>
                  <a:lnTo>
                    <a:pt x="9073" y="10143"/>
                  </a:lnTo>
                  <a:lnTo>
                    <a:pt x="8818" y="10016"/>
                  </a:lnTo>
                  <a:lnTo>
                    <a:pt x="8589" y="9838"/>
                  </a:lnTo>
                  <a:lnTo>
                    <a:pt x="8589" y="8308"/>
                  </a:lnTo>
                  <a:lnTo>
                    <a:pt x="8767" y="8410"/>
                  </a:lnTo>
                  <a:lnTo>
                    <a:pt x="8946" y="8487"/>
                  </a:lnTo>
                  <a:lnTo>
                    <a:pt x="9124" y="8538"/>
                  </a:lnTo>
                  <a:lnTo>
                    <a:pt x="9328" y="8563"/>
                  </a:lnTo>
                  <a:lnTo>
                    <a:pt x="9430" y="8538"/>
                  </a:lnTo>
                  <a:lnTo>
                    <a:pt x="9506" y="8487"/>
                  </a:lnTo>
                  <a:lnTo>
                    <a:pt x="9583" y="8410"/>
                  </a:lnTo>
                  <a:lnTo>
                    <a:pt x="9583" y="8308"/>
                  </a:lnTo>
                  <a:lnTo>
                    <a:pt x="9583" y="8207"/>
                  </a:lnTo>
                  <a:lnTo>
                    <a:pt x="9506" y="8130"/>
                  </a:lnTo>
                  <a:lnTo>
                    <a:pt x="9430" y="8079"/>
                  </a:lnTo>
                  <a:lnTo>
                    <a:pt x="9328" y="8054"/>
                  </a:lnTo>
                  <a:lnTo>
                    <a:pt x="9175" y="8028"/>
                  </a:lnTo>
                  <a:lnTo>
                    <a:pt x="9048" y="8003"/>
                  </a:lnTo>
                  <a:lnTo>
                    <a:pt x="8920" y="7926"/>
                  </a:lnTo>
                  <a:lnTo>
                    <a:pt x="8818" y="7824"/>
                  </a:lnTo>
                  <a:lnTo>
                    <a:pt x="8716" y="7722"/>
                  </a:lnTo>
                  <a:lnTo>
                    <a:pt x="8665" y="7595"/>
                  </a:lnTo>
                  <a:lnTo>
                    <a:pt x="8614" y="7467"/>
                  </a:lnTo>
                  <a:lnTo>
                    <a:pt x="8589" y="7315"/>
                  </a:lnTo>
                  <a:lnTo>
                    <a:pt x="8589" y="5225"/>
                  </a:lnTo>
                  <a:lnTo>
                    <a:pt x="8920" y="5174"/>
                  </a:lnTo>
                  <a:lnTo>
                    <a:pt x="9226" y="5097"/>
                  </a:lnTo>
                  <a:lnTo>
                    <a:pt x="9506" y="4970"/>
                  </a:lnTo>
                  <a:lnTo>
                    <a:pt x="9761" y="4817"/>
                  </a:lnTo>
                  <a:lnTo>
                    <a:pt x="10016" y="4638"/>
                  </a:lnTo>
                  <a:lnTo>
                    <a:pt x="10246" y="4435"/>
                  </a:lnTo>
                  <a:lnTo>
                    <a:pt x="10449" y="4205"/>
                  </a:lnTo>
                  <a:lnTo>
                    <a:pt x="10628" y="3950"/>
                  </a:lnTo>
                  <a:close/>
                  <a:moveTo>
                    <a:pt x="7671" y="0"/>
                  </a:moveTo>
                  <a:lnTo>
                    <a:pt x="7468" y="76"/>
                  </a:lnTo>
                  <a:lnTo>
                    <a:pt x="7238" y="153"/>
                  </a:lnTo>
                  <a:lnTo>
                    <a:pt x="7060" y="255"/>
                  </a:lnTo>
                  <a:lnTo>
                    <a:pt x="6856" y="357"/>
                  </a:lnTo>
                  <a:lnTo>
                    <a:pt x="6703" y="484"/>
                  </a:lnTo>
                  <a:lnTo>
                    <a:pt x="6525" y="637"/>
                  </a:lnTo>
                  <a:lnTo>
                    <a:pt x="6372" y="790"/>
                  </a:lnTo>
                  <a:lnTo>
                    <a:pt x="6244" y="943"/>
                  </a:lnTo>
                  <a:lnTo>
                    <a:pt x="6117" y="1121"/>
                  </a:lnTo>
                  <a:lnTo>
                    <a:pt x="5989" y="1300"/>
                  </a:lnTo>
                  <a:lnTo>
                    <a:pt x="5913" y="1504"/>
                  </a:lnTo>
                  <a:lnTo>
                    <a:pt x="5836" y="1708"/>
                  </a:lnTo>
                  <a:lnTo>
                    <a:pt x="5760" y="1911"/>
                  </a:lnTo>
                  <a:lnTo>
                    <a:pt x="5709" y="2141"/>
                  </a:lnTo>
                  <a:lnTo>
                    <a:pt x="5684" y="2345"/>
                  </a:lnTo>
                  <a:lnTo>
                    <a:pt x="5684" y="2574"/>
                  </a:lnTo>
                  <a:lnTo>
                    <a:pt x="5684" y="2803"/>
                  </a:lnTo>
                  <a:lnTo>
                    <a:pt x="5709" y="3033"/>
                  </a:lnTo>
                  <a:lnTo>
                    <a:pt x="5760" y="3262"/>
                  </a:lnTo>
                  <a:lnTo>
                    <a:pt x="5836" y="3466"/>
                  </a:lnTo>
                  <a:lnTo>
                    <a:pt x="5684" y="3543"/>
                  </a:lnTo>
                  <a:lnTo>
                    <a:pt x="5531" y="3645"/>
                  </a:lnTo>
                  <a:lnTo>
                    <a:pt x="5250" y="3874"/>
                  </a:lnTo>
                  <a:lnTo>
                    <a:pt x="5199" y="3645"/>
                  </a:lnTo>
                  <a:lnTo>
                    <a:pt x="5123" y="3441"/>
                  </a:lnTo>
                  <a:lnTo>
                    <a:pt x="5021" y="3237"/>
                  </a:lnTo>
                  <a:lnTo>
                    <a:pt x="4919" y="3033"/>
                  </a:lnTo>
                  <a:lnTo>
                    <a:pt x="4792" y="2854"/>
                  </a:lnTo>
                  <a:lnTo>
                    <a:pt x="4664" y="2702"/>
                  </a:lnTo>
                  <a:lnTo>
                    <a:pt x="4511" y="2549"/>
                  </a:lnTo>
                  <a:lnTo>
                    <a:pt x="4333" y="2396"/>
                  </a:lnTo>
                  <a:lnTo>
                    <a:pt x="4154" y="2268"/>
                  </a:lnTo>
                  <a:lnTo>
                    <a:pt x="3976" y="2141"/>
                  </a:lnTo>
                  <a:lnTo>
                    <a:pt x="3772" y="2039"/>
                  </a:lnTo>
                  <a:lnTo>
                    <a:pt x="3568" y="1962"/>
                  </a:lnTo>
                  <a:lnTo>
                    <a:pt x="3364" y="1886"/>
                  </a:lnTo>
                  <a:lnTo>
                    <a:pt x="3135" y="1835"/>
                  </a:lnTo>
                  <a:lnTo>
                    <a:pt x="2906" y="1810"/>
                  </a:lnTo>
                  <a:lnTo>
                    <a:pt x="2676" y="1810"/>
                  </a:lnTo>
                  <a:lnTo>
                    <a:pt x="2319" y="1835"/>
                  </a:lnTo>
                  <a:lnTo>
                    <a:pt x="1988" y="1886"/>
                  </a:lnTo>
                  <a:lnTo>
                    <a:pt x="1682" y="1988"/>
                  </a:lnTo>
                  <a:lnTo>
                    <a:pt x="1376" y="2141"/>
                  </a:lnTo>
                  <a:lnTo>
                    <a:pt x="1300" y="2217"/>
                  </a:lnTo>
                  <a:lnTo>
                    <a:pt x="1249" y="2294"/>
                  </a:lnTo>
                  <a:lnTo>
                    <a:pt x="1249" y="2396"/>
                  </a:lnTo>
                  <a:lnTo>
                    <a:pt x="1274" y="2498"/>
                  </a:lnTo>
                  <a:lnTo>
                    <a:pt x="1351" y="2574"/>
                  </a:lnTo>
                  <a:lnTo>
                    <a:pt x="1427" y="2600"/>
                  </a:lnTo>
                  <a:lnTo>
                    <a:pt x="1529" y="2625"/>
                  </a:lnTo>
                  <a:lnTo>
                    <a:pt x="1631" y="2574"/>
                  </a:lnTo>
                  <a:lnTo>
                    <a:pt x="1861" y="2472"/>
                  </a:lnTo>
                  <a:lnTo>
                    <a:pt x="2115" y="2396"/>
                  </a:lnTo>
                  <a:lnTo>
                    <a:pt x="2396" y="2345"/>
                  </a:lnTo>
                  <a:lnTo>
                    <a:pt x="2676" y="2319"/>
                  </a:lnTo>
                  <a:lnTo>
                    <a:pt x="2880" y="2319"/>
                  </a:lnTo>
                  <a:lnTo>
                    <a:pt x="3109" y="2370"/>
                  </a:lnTo>
                  <a:lnTo>
                    <a:pt x="3313" y="2421"/>
                  </a:lnTo>
                  <a:lnTo>
                    <a:pt x="3517" y="2472"/>
                  </a:lnTo>
                  <a:lnTo>
                    <a:pt x="3696" y="2574"/>
                  </a:lnTo>
                  <a:lnTo>
                    <a:pt x="3874" y="2676"/>
                  </a:lnTo>
                  <a:lnTo>
                    <a:pt x="4027" y="2803"/>
                  </a:lnTo>
                  <a:lnTo>
                    <a:pt x="4180" y="2956"/>
                  </a:lnTo>
                  <a:lnTo>
                    <a:pt x="4333" y="3109"/>
                  </a:lnTo>
                  <a:lnTo>
                    <a:pt x="4460" y="3262"/>
                  </a:lnTo>
                  <a:lnTo>
                    <a:pt x="4562" y="3441"/>
                  </a:lnTo>
                  <a:lnTo>
                    <a:pt x="4639" y="3619"/>
                  </a:lnTo>
                  <a:lnTo>
                    <a:pt x="4715" y="3823"/>
                  </a:lnTo>
                  <a:lnTo>
                    <a:pt x="4766" y="4027"/>
                  </a:lnTo>
                  <a:lnTo>
                    <a:pt x="4817" y="4256"/>
                  </a:lnTo>
                  <a:lnTo>
                    <a:pt x="4817" y="4460"/>
                  </a:lnTo>
                  <a:lnTo>
                    <a:pt x="4817" y="4689"/>
                  </a:lnTo>
                  <a:lnTo>
                    <a:pt x="4766" y="4893"/>
                  </a:lnTo>
                  <a:lnTo>
                    <a:pt x="4715" y="5097"/>
                  </a:lnTo>
                  <a:lnTo>
                    <a:pt x="4639" y="5301"/>
                  </a:lnTo>
                  <a:lnTo>
                    <a:pt x="4562" y="5480"/>
                  </a:lnTo>
                  <a:lnTo>
                    <a:pt x="4460" y="5658"/>
                  </a:lnTo>
                  <a:lnTo>
                    <a:pt x="4333" y="5836"/>
                  </a:lnTo>
                  <a:lnTo>
                    <a:pt x="4180" y="5989"/>
                  </a:lnTo>
                  <a:lnTo>
                    <a:pt x="4027" y="6117"/>
                  </a:lnTo>
                  <a:lnTo>
                    <a:pt x="3874" y="6244"/>
                  </a:lnTo>
                  <a:lnTo>
                    <a:pt x="3696" y="6346"/>
                  </a:lnTo>
                  <a:lnTo>
                    <a:pt x="3517" y="6448"/>
                  </a:lnTo>
                  <a:lnTo>
                    <a:pt x="3313" y="6524"/>
                  </a:lnTo>
                  <a:lnTo>
                    <a:pt x="3109" y="6575"/>
                  </a:lnTo>
                  <a:lnTo>
                    <a:pt x="2880" y="6601"/>
                  </a:lnTo>
                  <a:lnTo>
                    <a:pt x="2676" y="6626"/>
                  </a:lnTo>
                  <a:lnTo>
                    <a:pt x="2447" y="6601"/>
                  </a:lnTo>
                  <a:lnTo>
                    <a:pt x="2243" y="6575"/>
                  </a:lnTo>
                  <a:lnTo>
                    <a:pt x="2039" y="6524"/>
                  </a:lnTo>
                  <a:lnTo>
                    <a:pt x="1835" y="6448"/>
                  </a:lnTo>
                  <a:lnTo>
                    <a:pt x="1657" y="6346"/>
                  </a:lnTo>
                  <a:lnTo>
                    <a:pt x="1478" y="6244"/>
                  </a:lnTo>
                  <a:lnTo>
                    <a:pt x="1300" y="6117"/>
                  </a:lnTo>
                  <a:lnTo>
                    <a:pt x="1147" y="5989"/>
                  </a:lnTo>
                  <a:lnTo>
                    <a:pt x="1020" y="5836"/>
                  </a:lnTo>
                  <a:lnTo>
                    <a:pt x="892" y="5658"/>
                  </a:lnTo>
                  <a:lnTo>
                    <a:pt x="790" y="5480"/>
                  </a:lnTo>
                  <a:lnTo>
                    <a:pt x="688" y="5301"/>
                  </a:lnTo>
                  <a:lnTo>
                    <a:pt x="612" y="5097"/>
                  </a:lnTo>
                  <a:lnTo>
                    <a:pt x="561" y="4893"/>
                  </a:lnTo>
                  <a:lnTo>
                    <a:pt x="535" y="4689"/>
                  </a:lnTo>
                  <a:lnTo>
                    <a:pt x="510" y="4460"/>
                  </a:lnTo>
                  <a:lnTo>
                    <a:pt x="535" y="4154"/>
                  </a:lnTo>
                  <a:lnTo>
                    <a:pt x="612" y="3874"/>
                  </a:lnTo>
                  <a:lnTo>
                    <a:pt x="714" y="3594"/>
                  </a:lnTo>
                  <a:lnTo>
                    <a:pt x="841" y="3313"/>
                  </a:lnTo>
                  <a:lnTo>
                    <a:pt x="892" y="3237"/>
                  </a:lnTo>
                  <a:lnTo>
                    <a:pt x="867" y="3135"/>
                  </a:lnTo>
                  <a:lnTo>
                    <a:pt x="841" y="3033"/>
                  </a:lnTo>
                  <a:lnTo>
                    <a:pt x="765" y="2982"/>
                  </a:lnTo>
                  <a:lnTo>
                    <a:pt x="663" y="2931"/>
                  </a:lnTo>
                  <a:lnTo>
                    <a:pt x="561" y="2931"/>
                  </a:lnTo>
                  <a:lnTo>
                    <a:pt x="484" y="2982"/>
                  </a:lnTo>
                  <a:lnTo>
                    <a:pt x="408" y="3058"/>
                  </a:lnTo>
                  <a:lnTo>
                    <a:pt x="230" y="3390"/>
                  </a:lnTo>
                  <a:lnTo>
                    <a:pt x="102" y="3721"/>
                  </a:lnTo>
                  <a:lnTo>
                    <a:pt x="26" y="4103"/>
                  </a:lnTo>
                  <a:lnTo>
                    <a:pt x="0" y="4460"/>
                  </a:lnTo>
                  <a:lnTo>
                    <a:pt x="26" y="4689"/>
                  </a:lnTo>
                  <a:lnTo>
                    <a:pt x="51" y="4919"/>
                  </a:lnTo>
                  <a:lnTo>
                    <a:pt x="102" y="5123"/>
                  </a:lnTo>
                  <a:lnTo>
                    <a:pt x="153" y="5327"/>
                  </a:lnTo>
                  <a:lnTo>
                    <a:pt x="230" y="5530"/>
                  </a:lnTo>
                  <a:lnTo>
                    <a:pt x="331" y="5709"/>
                  </a:lnTo>
                  <a:lnTo>
                    <a:pt x="433" y="5887"/>
                  </a:lnTo>
                  <a:lnTo>
                    <a:pt x="561" y="6066"/>
                  </a:lnTo>
                  <a:lnTo>
                    <a:pt x="688" y="6219"/>
                  </a:lnTo>
                  <a:lnTo>
                    <a:pt x="816" y="6372"/>
                  </a:lnTo>
                  <a:lnTo>
                    <a:pt x="994" y="6524"/>
                  </a:lnTo>
                  <a:lnTo>
                    <a:pt x="1147" y="6652"/>
                  </a:lnTo>
                  <a:lnTo>
                    <a:pt x="1325" y="6754"/>
                  </a:lnTo>
                  <a:lnTo>
                    <a:pt x="1504" y="6856"/>
                  </a:lnTo>
                  <a:lnTo>
                    <a:pt x="1708" y="6958"/>
                  </a:lnTo>
                  <a:lnTo>
                    <a:pt x="1912" y="7009"/>
                  </a:lnTo>
                  <a:lnTo>
                    <a:pt x="1835" y="7213"/>
                  </a:lnTo>
                  <a:lnTo>
                    <a:pt x="1810" y="7416"/>
                  </a:lnTo>
                  <a:lnTo>
                    <a:pt x="1759" y="7620"/>
                  </a:lnTo>
                  <a:lnTo>
                    <a:pt x="1759" y="7824"/>
                  </a:lnTo>
                  <a:lnTo>
                    <a:pt x="1784" y="8054"/>
                  </a:lnTo>
                  <a:lnTo>
                    <a:pt x="1733" y="8079"/>
                  </a:lnTo>
                  <a:lnTo>
                    <a:pt x="1529" y="8257"/>
                  </a:lnTo>
                  <a:lnTo>
                    <a:pt x="1376" y="8461"/>
                  </a:lnTo>
                  <a:lnTo>
                    <a:pt x="1223" y="8665"/>
                  </a:lnTo>
                  <a:lnTo>
                    <a:pt x="1096" y="8895"/>
                  </a:lnTo>
                  <a:lnTo>
                    <a:pt x="994" y="9124"/>
                  </a:lnTo>
                  <a:lnTo>
                    <a:pt x="918" y="9379"/>
                  </a:lnTo>
                  <a:lnTo>
                    <a:pt x="892" y="9634"/>
                  </a:lnTo>
                  <a:lnTo>
                    <a:pt x="867" y="9889"/>
                  </a:lnTo>
                  <a:lnTo>
                    <a:pt x="892" y="10169"/>
                  </a:lnTo>
                  <a:lnTo>
                    <a:pt x="918" y="10424"/>
                  </a:lnTo>
                  <a:lnTo>
                    <a:pt x="994" y="10679"/>
                  </a:lnTo>
                  <a:lnTo>
                    <a:pt x="1096" y="10908"/>
                  </a:lnTo>
                  <a:lnTo>
                    <a:pt x="1249" y="11137"/>
                  </a:lnTo>
                  <a:lnTo>
                    <a:pt x="1402" y="11367"/>
                  </a:lnTo>
                  <a:lnTo>
                    <a:pt x="1580" y="11545"/>
                  </a:lnTo>
                  <a:lnTo>
                    <a:pt x="1784" y="11724"/>
                  </a:lnTo>
                  <a:lnTo>
                    <a:pt x="1759" y="11953"/>
                  </a:lnTo>
                  <a:lnTo>
                    <a:pt x="1759" y="12157"/>
                  </a:lnTo>
                  <a:lnTo>
                    <a:pt x="1784" y="12361"/>
                  </a:lnTo>
                  <a:lnTo>
                    <a:pt x="1835" y="12539"/>
                  </a:lnTo>
                  <a:lnTo>
                    <a:pt x="1886" y="12743"/>
                  </a:lnTo>
                  <a:lnTo>
                    <a:pt x="1963" y="12921"/>
                  </a:lnTo>
                  <a:lnTo>
                    <a:pt x="2065" y="13074"/>
                  </a:lnTo>
                  <a:lnTo>
                    <a:pt x="2166" y="13253"/>
                  </a:lnTo>
                  <a:lnTo>
                    <a:pt x="2268" y="13406"/>
                  </a:lnTo>
                  <a:lnTo>
                    <a:pt x="2396" y="13533"/>
                  </a:lnTo>
                  <a:lnTo>
                    <a:pt x="2523" y="13686"/>
                  </a:lnTo>
                  <a:lnTo>
                    <a:pt x="2676" y="13813"/>
                  </a:lnTo>
                  <a:lnTo>
                    <a:pt x="2829" y="13915"/>
                  </a:lnTo>
                  <a:lnTo>
                    <a:pt x="3007" y="14017"/>
                  </a:lnTo>
                  <a:lnTo>
                    <a:pt x="3186" y="14094"/>
                  </a:lnTo>
                  <a:lnTo>
                    <a:pt x="3364" y="14170"/>
                  </a:lnTo>
                  <a:lnTo>
                    <a:pt x="3543" y="14221"/>
                  </a:lnTo>
                  <a:lnTo>
                    <a:pt x="3594" y="14451"/>
                  </a:lnTo>
                  <a:lnTo>
                    <a:pt x="3670" y="14680"/>
                  </a:lnTo>
                  <a:lnTo>
                    <a:pt x="3772" y="14884"/>
                  </a:lnTo>
                  <a:lnTo>
                    <a:pt x="3900" y="15088"/>
                  </a:lnTo>
                  <a:lnTo>
                    <a:pt x="4052" y="15266"/>
                  </a:lnTo>
                  <a:lnTo>
                    <a:pt x="4231" y="15419"/>
                  </a:lnTo>
                  <a:lnTo>
                    <a:pt x="4435" y="15547"/>
                  </a:lnTo>
                  <a:lnTo>
                    <a:pt x="4664" y="15623"/>
                  </a:lnTo>
                  <a:lnTo>
                    <a:pt x="4690" y="15801"/>
                  </a:lnTo>
                  <a:lnTo>
                    <a:pt x="4741" y="15980"/>
                  </a:lnTo>
                  <a:lnTo>
                    <a:pt x="4817" y="16158"/>
                  </a:lnTo>
                  <a:lnTo>
                    <a:pt x="4893" y="16311"/>
                  </a:lnTo>
                  <a:lnTo>
                    <a:pt x="4970" y="16464"/>
                  </a:lnTo>
                  <a:lnTo>
                    <a:pt x="5072" y="16591"/>
                  </a:lnTo>
                  <a:lnTo>
                    <a:pt x="5327" y="16846"/>
                  </a:lnTo>
                  <a:lnTo>
                    <a:pt x="5607" y="17050"/>
                  </a:lnTo>
                  <a:lnTo>
                    <a:pt x="5760" y="17127"/>
                  </a:lnTo>
                  <a:lnTo>
                    <a:pt x="5913" y="17203"/>
                  </a:lnTo>
                  <a:lnTo>
                    <a:pt x="6091" y="17254"/>
                  </a:lnTo>
                  <a:lnTo>
                    <a:pt x="6270" y="17305"/>
                  </a:lnTo>
                  <a:lnTo>
                    <a:pt x="6448" y="17331"/>
                  </a:lnTo>
                  <a:lnTo>
                    <a:pt x="6627" y="17331"/>
                  </a:lnTo>
                  <a:lnTo>
                    <a:pt x="6881" y="17305"/>
                  </a:lnTo>
                  <a:lnTo>
                    <a:pt x="7162" y="17254"/>
                  </a:lnTo>
                  <a:lnTo>
                    <a:pt x="7391" y="17178"/>
                  </a:lnTo>
                  <a:lnTo>
                    <a:pt x="7620" y="17050"/>
                  </a:lnTo>
                  <a:lnTo>
                    <a:pt x="7850" y="16897"/>
                  </a:lnTo>
                  <a:lnTo>
                    <a:pt x="8028" y="16744"/>
                  </a:lnTo>
                  <a:lnTo>
                    <a:pt x="8207" y="16540"/>
                  </a:lnTo>
                  <a:lnTo>
                    <a:pt x="8334" y="16337"/>
                  </a:lnTo>
                  <a:lnTo>
                    <a:pt x="8487" y="16540"/>
                  </a:lnTo>
                  <a:lnTo>
                    <a:pt x="8640" y="16744"/>
                  </a:lnTo>
                  <a:lnTo>
                    <a:pt x="8844" y="16897"/>
                  </a:lnTo>
                  <a:lnTo>
                    <a:pt x="9048" y="17050"/>
                  </a:lnTo>
                  <a:lnTo>
                    <a:pt x="9277" y="17178"/>
                  </a:lnTo>
                  <a:lnTo>
                    <a:pt x="9532" y="17254"/>
                  </a:lnTo>
                  <a:lnTo>
                    <a:pt x="9787" y="17305"/>
                  </a:lnTo>
                  <a:lnTo>
                    <a:pt x="10067" y="17331"/>
                  </a:lnTo>
                  <a:lnTo>
                    <a:pt x="10246" y="17331"/>
                  </a:lnTo>
                  <a:lnTo>
                    <a:pt x="10424" y="17305"/>
                  </a:lnTo>
                  <a:lnTo>
                    <a:pt x="10602" y="17254"/>
                  </a:lnTo>
                  <a:lnTo>
                    <a:pt x="10755" y="17203"/>
                  </a:lnTo>
                  <a:lnTo>
                    <a:pt x="10934" y="17127"/>
                  </a:lnTo>
                  <a:lnTo>
                    <a:pt x="11087" y="17050"/>
                  </a:lnTo>
                  <a:lnTo>
                    <a:pt x="11367" y="16846"/>
                  </a:lnTo>
                  <a:lnTo>
                    <a:pt x="11596" y="16591"/>
                  </a:lnTo>
                  <a:lnTo>
                    <a:pt x="11698" y="16464"/>
                  </a:lnTo>
                  <a:lnTo>
                    <a:pt x="11800" y="16311"/>
                  </a:lnTo>
                  <a:lnTo>
                    <a:pt x="11877" y="16158"/>
                  </a:lnTo>
                  <a:lnTo>
                    <a:pt x="11928" y="15980"/>
                  </a:lnTo>
                  <a:lnTo>
                    <a:pt x="11979" y="15801"/>
                  </a:lnTo>
                  <a:lnTo>
                    <a:pt x="12004" y="15623"/>
                  </a:lnTo>
                  <a:lnTo>
                    <a:pt x="12233" y="15547"/>
                  </a:lnTo>
                  <a:lnTo>
                    <a:pt x="12437" y="15419"/>
                  </a:lnTo>
                  <a:lnTo>
                    <a:pt x="12616" y="15266"/>
                  </a:lnTo>
                  <a:lnTo>
                    <a:pt x="12794" y="15088"/>
                  </a:lnTo>
                  <a:lnTo>
                    <a:pt x="12922" y="14884"/>
                  </a:lnTo>
                  <a:lnTo>
                    <a:pt x="13024" y="14680"/>
                  </a:lnTo>
                  <a:lnTo>
                    <a:pt x="13100" y="14451"/>
                  </a:lnTo>
                  <a:lnTo>
                    <a:pt x="13125" y="14221"/>
                  </a:lnTo>
                  <a:lnTo>
                    <a:pt x="13304" y="14170"/>
                  </a:lnTo>
                  <a:lnTo>
                    <a:pt x="13508" y="14094"/>
                  </a:lnTo>
                  <a:lnTo>
                    <a:pt x="13686" y="14017"/>
                  </a:lnTo>
                  <a:lnTo>
                    <a:pt x="13839" y="13915"/>
                  </a:lnTo>
                  <a:lnTo>
                    <a:pt x="13992" y="13813"/>
                  </a:lnTo>
                  <a:lnTo>
                    <a:pt x="14145" y="13686"/>
                  </a:lnTo>
                  <a:lnTo>
                    <a:pt x="14272" y="13533"/>
                  </a:lnTo>
                  <a:lnTo>
                    <a:pt x="14400" y="13406"/>
                  </a:lnTo>
                  <a:lnTo>
                    <a:pt x="14527" y="13253"/>
                  </a:lnTo>
                  <a:lnTo>
                    <a:pt x="14629" y="13074"/>
                  </a:lnTo>
                  <a:lnTo>
                    <a:pt x="14706" y="12921"/>
                  </a:lnTo>
                  <a:lnTo>
                    <a:pt x="14782" y="12743"/>
                  </a:lnTo>
                  <a:lnTo>
                    <a:pt x="14833" y="12539"/>
                  </a:lnTo>
                  <a:lnTo>
                    <a:pt x="14884" y="12361"/>
                  </a:lnTo>
                  <a:lnTo>
                    <a:pt x="14909" y="12157"/>
                  </a:lnTo>
                  <a:lnTo>
                    <a:pt x="14909" y="11953"/>
                  </a:lnTo>
                  <a:lnTo>
                    <a:pt x="14909" y="11724"/>
                  </a:lnTo>
                  <a:lnTo>
                    <a:pt x="15113" y="11545"/>
                  </a:lnTo>
                  <a:lnTo>
                    <a:pt x="15292" y="11367"/>
                  </a:lnTo>
                  <a:lnTo>
                    <a:pt x="15445" y="11137"/>
                  </a:lnTo>
                  <a:lnTo>
                    <a:pt x="15572" y="10908"/>
                  </a:lnTo>
                  <a:lnTo>
                    <a:pt x="15674" y="10679"/>
                  </a:lnTo>
                  <a:lnTo>
                    <a:pt x="15751" y="10424"/>
                  </a:lnTo>
                  <a:lnTo>
                    <a:pt x="15802" y="10169"/>
                  </a:lnTo>
                  <a:lnTo>
                    <a:pt x="15802" y="9889"/>
                  </a:lnTo>
                  <a:lnTo>
                    <a:pt x="15802" y="9634"/>
                  </a:lnTo>
                  <a:lnTo>
                    <a:pt x="15751" y="9379"/>
                  </a:lnTo>
                  <a:lnTo>
                    <a:pt x="15674" y="9124"/>
                  </a:lnTo>
                  <a:lnTo>
                    <a:pt x="15572" y="8895"/>
                  </a:lnTo>
                  <a:lnTo>
                    <a:pt x="15445" y="8665"/>
                  </a:lnTo>
                  <a:lnTo>
                    <a:pt x="15317" y="8461"/>
                  </a:lnTo>
                  <a:lnTo>
                    <a:pt x="15139" y="8257"/>
                  </a:lnTo>
                  <a:lnTo>
                    <a:pt x="14935" y="8079"/>
                  </a:lnTo>
                  <a:lnTo>
                    <a:pt x="14909" y="8054"/>
                  </a:lnTo>
                  <a:lnTo>
                    <a:pt x="14909" y="7824"/>
                  </a:lnTo>
                  <a:lnTo>
                    <a:pt x="14909" y="7620"/>
                  </a:lnTo>
                  <a:lnTo>
                    <a:pt x="14884" y="7416"/>
                  </a:lnTo>
                  <a:lnTo>
                    <a:pt x="14833" y="7213"/>
                  </a:lnTo>
                  <a:lnTo>
                    <a:pt x="14757" y="7009"/>
                  </a:lnTo>
                  <a:lnTo>
                    <a:pt x="14960" y="6958"/>
                  </a:lnTo>
                  <a:lnTo>
                    <a:pt x="15164" y="6856"/>
                  </a:lnTo>
                  <a:lnTo>
                    <a:pt x="15343" y="6754"/>
                  </a:lnTo>
                  <a:lnTo>
                    <a:pt x="15521" y="6652"/>
                  </a:lnTo>
                  <a:lnTo>
                    <a:pt x="15700" y="6524"/>
                  </a:lnTo>
                  <a:lnTo>
                    <a:pt x="15852" y="6372"/>
                  </a:lnTo>
                  <a:lnTo>
                    <a:pt x="16005" y="6219"/>
                  </a:lnTo>
                  <a:lnTo>
                    <a:pt x="16133" y="6066"/>
                  </a:lnTo>
                  <a:lnTo>
                    <a:pt x="16260" y="5887"/>
                  </a:lnTo>
                  <a:lnTo>
                    <a:pt x="16362" y="5709"/>
                  </a:lnTo>
                  <a:lnTo>
                    <a:pt x="16439" y="5530"/>
                  </a:lnTo>
                  <a:lnTo>
                    <a:pt x="16515" y="5327"/>
                  </a:lnTo>
                  <a:lnTo>
                    <a:pt x="16592" y="5123"/>
                  </a:lnTo>
                  <a:lnTo>
                    <a:pt x="16643" y="4919"/>
                  </a:lnTo>
                  <a:lnTo>
                    <a:pt x="16668" y="4689"/>
                  </a:lnTo>
                  <a:lnTo>
                    <a:pt x="16668" y="4460"/>
                  </a:lnTo>
                  <a:lnTo>
                    <a:pt x="16643" y="4103"/>
                  </a:lnTo>
                  <a:lnTo>
                    <a:pt x="16566" y="3721"/>
                  </a:lnTo>
                  <a:lnTo>
                    <a:pt x="16439" y="3390"/>
                  </a:lnTo>
                  <a:lnTo>
                    <a:pt x="16260" y="3058"/>
                  </a:lnTo>
                  <a:lnTo>
                    <a:pt x="16184" y="2982"/>
                  </a:lnTo>
                  <a:lnTo>
                    <a:pt x="16107" y="2931"/>
                  </a:lnTo>
                  <a:lnTo>
                    <a:pt x="16005" y="2931"/>
                  </a:lnTo>
                  <a:lnTo>
                    <a:pt x="15903" y="2982"/>
                  </a:lnTo>
                  <a:lnTo>
                    <a:pt x="15852" y="3033"/>
                  </a:lnTo>
                  <a:lnTo>
                    <a:pt x="15802" y="3135"/>
                  </a:lnTo>
                  <a:lnTo>
                    <a:pt x="15802" y="3237"/>
                  </a:lnTo>
                  <a:lnTo>
                    <a:pt x="15827" y="3313"/>
                  </a:lnTo>
                  <a:lnTo>
                    <a:pt x="15980" y="3594"/>
                  </a:lnTo>
                  <a:lnTo>
                    <a:pt x="16082" y="3874"/>
                  </a:lnTo>
                  <a:lnTo>
                    <a:pt x="16133" y="4154"/>
                  </a:lnTo>
                  <a:lnTo>
                    <a:pt x="16158" y="4460"/>
                  </a:lnTo>
                  <a:lnTo>
                    <a:pt x="16158" y="4689"/>
                  </a:lnTo>
                  <a:lnTo>
                    <a:pt x="16107" y="4893"/>
                  </a:lnTo>
                  <a:lnTo>
                    <a:pt x="16056" y="5097"/>
                  </a:lnTo>
                  <a:lnTo>
                    <a:pt x="15980" y="5301"/>
                  </a:lnTo>
                  <a:lnTo>
                    <a:pt x="15903" y="5480"/>
                  </a:lnTo>
                  <a:lnTo>
                    <a:pt x="15802" y="5658"/>
                  </a:lnTo>
                  <a:lnTo>
                    <a:pt x="15674" y="5836"/>
                  </a:lnTo>
                  <a:lnTo>
                    <a:pt x="15521" y="5989"/>
                  </a:lnTo>
                  <a:lnTo>
                    <a:pt x="15368" y="6117"/>
                  </a:lnTo>
                  <a:lnTo>
                    <a:pt x="15215" y="6244"/>
                  </a:lnTo>
                  <a:lnTo>
                    <a:pt x="15037" y="6346"/>
                  </a:lnTo>
                  <a:lnTo>
                    <a:pt x="14833" y="6448"/>
                  </a:lnTo>
                  <a:lnTo>
                    <a:pt x="14655" y="6524"/>
                  </a:lnTo>
                  <a:lnTo>
                    <a:pt x="14451" y="6575"/>
                  </a:lnTo>
                  <a:lnTo>
                    <a:pt x="14221" y="6601"/>
                  </a:lnTo>
                  <a:lnTo>
                    <a:pt x="14017" y="6626"/>
                  </a:lnTo>
                  <a:lnTo>
                    <a:pt x="13788" y="6601"/>
                  </a:lnTo>
                  <a:lnTo>
                    <a:pt x="13584" y="6575"/>
                  </a:lnTo>
                  <a:lnTo>
                    <a:pt x="13380" y="6524"/>
                  </a:lnTo>
                  <a:lnTo>
                    <a:pt x="13176" y="6448"/>
                  </a:lnTo>
                  <a:lnTo>
                    <a:pt x="12998" y="6346"/>
                  </a:lnTo>
                  <a:lnTo>
                    <a:pt x="12820" y="6244"/>
                  </a:lnTo>
                  <a:lnTo>
                    <a:pt x="12641" y="6117"/>
                  </a:lnTo>
                  <a:lnTo>
                    <a:pt x="12488" y="5989"/>
                  </a:lnTo>
                  <a:lnTo>
                    <a:pt x="12361" y="5836"/>
                  </a:lnTo>
                  <a:lnTo>
                    <a:pt x="12233" y="5658"/>
                  </a:lnTo>
                  <a:lnTo>
                    <a:pt x="12132" y="5480"/>
                  </a:lnTo>
                  <a:lnTo>
                    <a:pt x="12030" y="5301"/>
                  </a:lnTo>
                  <a:lnTo>
                    <a:pt x="11953" y="5097"/>
                  </a:lnTo>
                  <a:lnTo>
                    <a:pt x="11902" y="4893"/>
                  </a:lnTo>
                  <a:lnTo>
                    <a:pt x="11877" y="4689"/>
                  </a:lnTo>
                  <a:lnTo>
                    <a:pt x="11851" y="4460"/>
                  </a:lnTo>
                  <a:lnTo>
                    <a:pt x="11877" y="4256"/>
                  </a:lnTo>
                  <a:lnTo>
                    <a:pt x="11902" y="4027"/>
                  </a:lnTo>
                  <a:lnTo>
                    <a:pt x="11953" y="3823"/>
                  </a:lnTo>
                  <a:lnTo>
                    <a:pt x="12030" y="3619"/>
                  </a:lnTo>
                  <a:lnTo>
                    <a:pt x="12132" y="3441"/>
                  </a:lnTo>
                  <a:lnTo>
                    <a:pt x="12233" y="3262"/>
                  </a:lnTo>
                  <a:lnTo>
                    <a:pt x="12361" y="3109"/>
                  </a:lnTo>
                  <a:lnTo>
                    <a:pt x="12488" y="2956"/>
                  </a:lnTo>
                  <a:lnTo>
                    <a:pt x="12641" y="2803"/>
                  </a:lnTo>
                  <a:lnTo>
                    <a:pt x="12820" y="2676"/>
                  </a:lnTo>
                  <a:lnTo>
                    <a:pt x="12998" y="2574"/>
                  </a:lnTo>
                  <a:lnTo>
                    <a:pt x="13176" y="2472"/>
                  </a:lnTo>
                  <a:lnTo>
                    <a:pt x="13380" y="2421"/>
                  </a:lnTo>
                  <a:lnTo>
                    <a:pt x="13584" y="2370"/>
                  </a:lnTo>
                  <a:lnTo>
                    <a:pt x="13788" y="2319"/>
                  </a:lnTo>
                  <a:lnTo>
                    <a:pt x="14017" y="2319"/>
                  </a:lnTo>
                  <a:lnTo>
                    <a:pt x="14272" y="2345"/>
                  </a:lnTo>
                  <a:lnTo>
                    <a:pt x="14553" y="2396"/>
                  </a:lnTo>
                  <a:lnTo>
                    <a:pt x="14808" y="2472"/>
                  </a:lnTo>
                  <a:lnTo>
                    <a:pt x="15062" y="2574"/>
                  </a:lnTo>
                  <a:lnTo>
                    <a:pt x="15164" y="2625"/>
                  </a:lnTo>
                  <a:lnTo>
                    <a:pt x="15241" y="2600"/>
                  </a:lnTo>
                  <a:lnTo>
                    <a:pt x="15343" y="2574"/>
                  </a:lnTo>
                  <a:lnTo>
                    <a:pt x="15394" y="2498"/>
                  </a:lnTo>
                  <a:lnTo>
                    <a:pt x="15445" y="2396"/>
                  </a:lnTo>
                  <a:lnTo>
                    <a:pt x="15419" y="2294"/>
                  </a:lnTo>
                  <a:lnTo>
                    <a:pt x="15394" y="2217"/>
                  </a:lnTo>
                  <a:lnTo>
                    <a:pt x="15317" y="2141"/>
                  </a:lnTo>
                  <a:lnTo>
                    <a:pt x="15011" y="1988"/>
                  </a:lnTo>
                  <a:lnTo>
                    <a:pt x="14680" y="1886"/>
                  </a:lnTo>
                  <a:lnTo>
                    <a:pt x="14349" y="1835"/>
                  </a:lnTo>
                  <a:lnTo>
                    <a:pt x="14017" y="1810"/>
                  </a:lnTo>
                  <a:lnTo>
                    <a:pt x="13788" y="1810"/>
                  </a:lnTo>
                  <a:lnTo>
                    <a:pt x="13559" y="1835"/>
                  </a:lnTo>
                  <a:lnTo>
                    <a:pt x="13329" y="1886"/>
                  </a:lnTo>
                  <a:lnTo>
                    <a:pt x="13100" y="1962"/>
                  </a:lnTo>
                  <a:lnTo>
                    <a:pt x="12896" y="2039"/>
                  </a:lnTo>
                  <a:lnTo>
                    <a:pt x="12718" y="2141"/>
                  </a:lnTo>
                  <a:lnTo>
                    <a:pt x="12514" y="2268"/>
                  </a:lnTo>
                  <a:lnTo>
                    <a:pt x="12335" y="2396"/>
                  </a:lnTo>
                  <a:lnTo>
                    <a:pt x="12182" y="2549"/>
                  </a:lnTo>
                  <a:lnTo>
                    <a:pt x="12030" y="2702"/>
                  </a:lnTo>
                  <a:lnTo>
                    <a:pt x="11877" y="2854"/>
                  </a:lnTo>
                  <a:lnTo>
                    <a:pt x="11775" y="3033"/>
                  </a:lnTo>
                  <a:lnTo>
                    <a:pt x="11647" y="3237"/>
                  </a:lnTo>
                  <a:lnTo>
                    <a:pt x="11545" y="3441"/>
                  </a:lnTo>
                  <a:lnTo>
                    <a:pt x="11469" y="3645"/>
                  </a:lnTo>
                  <a:lnTo>
                    <a:pt x="11418" y="3874"/>
                  </a:lnTo>
                  <a:lnTo>
                    <a:pt x="11138" y="3645"/>
                  </a:lnTo>
                  <a:lnTo>
                    <a:pt x="11010" y="3543"/>
                  </a:lnTo>
                  <a:lnTo>
                    <a:pt x="10832" y="3466"/>
                  </a:lnTo>
                  <a:lnTo>
                    <a:pt x="10908" y="3262"/>
                  </a:lnTo>
                  <a:lnTo>
                    <a:pt x="10959" y="3033"/>
                  </a:lnTo>
                  <a:lnTo>
                    <a:pt x="10985" y="2803"/>
                  </a:lnTo>
                  <a:lnTo>
                    <a:pt x="11010" y="2574"/>
                  </a:lnTo>
                  <a:lnTo>
                    <a:pt x="10985" y="2345"/>
                  </a:lnTo>
                  <a:lnTo>
                    <a:pt x="10959" y="2141"/>
                  </a:lnTo>
                  <a:lnTo>
                    <a:pt x="10908" y="1911"/>
                  </a:lnTo>
                  <a:lnTo>
                    <a:pt x="10857" y="1708"/>
                  </a:lnTo>
                  <a:lnTo>
                    <a:pt x="10781" y="1504"/>
                  </a:lnTo>
                  <a:lnTo>
                    <a:pt x="10679" y="1300"/>
                  </a:lnTo>
                  <a:lnTo>
                    <a:pt x="10577" y="1121"/>
                  </a:lnTo>
                  <a:lnTo>
                    <a:pt x="10449" y="943"/>
                  </a:lnTo>
                  <a:lnTo>
                    <a:pt x="10297" y="790"/>
                  </a:lnTo>
                  <a:lnTo>
                    <a:pt x="10144" y="637"/>
                  </a:lnTo>
                  <a:lnTo>
                    <a:pt x="9991" y="484"/>
                  </a:lnTo>
                  <a:lnTo>
                    <a:pt x="9812" y="357"/>
                  </a:lnTo>
                  <a:lnTo>
                    <a:pt x="9634" y="255"/>
                  </a:lnTo>
                  <a:lnTo>
                    <a:pt x="9430" y="153"/>
                  </a:lnTo>
                  <a:lnTo>
                    <a:pt x="9226" y="76"/>
                  </a:lnTo>
                  <a:lnTo>
                    <a:pt x="8997" y="0"/>
                  </a:lnTo>
                  <a:lnTo>
                    <a:pt x="8895" y="0"/>
                  </a:lnTo>
                  <a:lnTo>
                    <a:pt x="8818" y="26"/>
                  </a:lnTo>
                  <a:lnTo>
                    <a:pt x="8742" y="102"/>
                  </a:lnTo>
                  <a:lnTo>
                    <a:pt x="8691" y="178"/>
                  </a:lnTo>
                  <a:lnTo>
                    <a:pt x="8691" y="280"/>
                  </a:lnTo>
                  <a:lnTo>
                    <a:pt x="8716" y="382"/>
                  </a:lnTo>
                  <a:lnTo>
                    <a:pt x="8793" y="459"/>
                  </a:lnTo>
                  <a:lnTo>
                    <a:pt x="8869" y="484"/>
                  </a:lnTo>
                  <a:lnTo>
                    <a:pt x="9048" y="535"/>
                  </a:lnTo>
                  <a:lnTo>
                    <a:pt x="9226" y="612"/>
                  </a:lnTo>
                  <a:lnTo>
                    <a:pt x="9532" y="790"/>
                  </a:lnTo>
                  <a:lnTo>
                    <a:pt x="9812" y="994"/>
                  </a:lnTo>
                  <a:lnTo>
                    <a:pt x="10042" y="1249"/>
                  </a:lnTo>
                  <a:lnTo>
                    <a:pt x="10220" y="1555"/>
                  </a:lnTo>
                  <a:lnTo>
                    <a:pt x="10373" y="1860"/>
                  </a:lnTo>
                  <a:lnTo>
                    <a:pt x="10449" y="2217"/>
                  </a:lnTo>
                  <a:lnTo>
                    <a:pt x="10475" y="2396"/>
                  </a:lnTo>
                  <a:lnTo>
                    <a:pt x="10500" y="2574"/>
                  </a:lnTo>
                  <a:lnTo>
                    <a:pt x="10475" y="2803"/>
                  </a:lnTo>
                  <a:lnTo>
                    <a:pt x="10449" y="3007"/>
                  </a:lnTo>
                  <a:lnTo>
                    <a:pt x="10398" y="3211"/>
                  </a:lnTo>
                  <a:lnTo>
                    <a:pt x="10322" y="3415"/>
                  </a:lnTo>
                  <a:lnTo>
                    <a:pt x="10220" y="3594"/>
                  </a:lnTo>
                  <a:lnTo>
                    <a:pt x="10118" y="3772"/>
                  </a:lnTo>
                  <a:lnTo>
                    <a:pt x="9991" y="3950"/>
                  </a:lnTo>
                  <a:lnTo>
                    <a:pt x="9863" y="4103"/>
                  </a:lnTo>
                  <a:lnTo>
                    <a:pt x="9710" y="4231"/>
                  </a:lnTo>
                  <a:lnTo>
                    <a:pt x="9532" y="4358"/>
                  </a:lnTo>
                  <a:lnTo>
                    <a:pt x="9354" y="4460"/>
                  </a:lnTo>
                  <a:lnTo>
                    <a:pt x="9175" y="4562"/>
                  </a:lnTo>
                  <a:lnTo>
                    <a:pt x="8971" y="4638"/>
                  </a:lnTo>
                  <a:lnTo>
                    <a:pt x="8767" y="4689"/>
                  </a:lnTo>
                  <a:lnTo>
                    <a:pt x="8563" y="4715"/>
                  </a:lnTo>
                  <a:lnTo>
                    <a:pt x="8130" y="4715"/>
                  </a:lnTo>
                  <a:lnTo>
                    <a:pt x="7901" y="4689"/>
                  </a:lnTo>
                  <a:lnTo>
                    <a:pt x="7697" y="4638"/>
                  </a:lnTo>
                  <a:lnTo>
                    <a:pt x="7493" y="4562"/>
                  </a:lnTo>
                  <a:lnTo>
                    <a:pt x="7315" y="4460"/>
                  </a:lnTo>
                  <a:lnTo>
                    <a:pt x="7136" y="4358"/>
                  </a:lnTo>
                  <a:lnTo>
                    <a:pt x="6983" y="4231"/>
                  </a:lnTo>
                  <a:lnTo>
                    <a:pt x="6830" y="4103"/>
                  </a:lnTo>
                  <a:lnTo>
                    <a:pt x="6677" y="3950"/>
                  </a:lnTo>
                  <a:lnTo>
                    <a:pt x="6550" y="3772"/>
                  </a:lnTo>
                  <a:lnTo>
                    <a:pt x="6448" y="3594"/>
                  </a:lnTo>
                  <a:lnTo>
                    <a:pt x="6346" y="3415"/>
                  </a:lnTo>
                  <a:lnTo>
                    <a:pt x="6295" y="3211"/>
                  </a:lnTo>
                  <a:lnTo>
                    <a:pt x="6244" y="3007"/>
                  </a:lnTo>
                  <a:lnTo>
                    <a:pt x="6193" y="2803"/>
                  </a:lnTo>
                  <a:lnTo>
                    <a:pt x="6193" y="2574"/>
                  </a:lnTo>
                  <a:lnTo>
                    <a:pt x="6193" y="2396"/>
                  </a:lnTo>
                  <a:lnTo>
                    <a:pt x="6219" y="2217"/>
                  </a:lnTo>
                  <a:lnTo>
                    <a:pt x="6295" y="1860"/>
                  </a:lnTo>
                  <a:lnTo>
                    <a:pt x="6448" y="1555"/>
                  </a:lnTo>
                  <a:lnTo>
                    <a:pt x="6652" y="1249"/>
                  </a:lnTo>
                  <a:lnTo>
                    <a:pt x="6881" y="994"/>
                  </a:lnTo>
                  <a:lnTo>
                    <a:pt x="7136" y="790"/>
                  </a:lnTo>
                  <a:lnTo>
                    <a:pt x="7468" y="612"/>
                  </a:lnTo>
                  <a:lnTo>
                    <a:pt x="7620" y="535"/>
                  </a:lnTo>
                  <a:lnTo>
                    <a:pt x="7799" y="484"/>
                  </a:lnTo>
                  <a:lnTo>
                    <a:pt x="7901" y="459"/>
                  </a:lnTo>
                  <a:lnTo>
                    <a:pt x="7952" y="382"/>
                  </a:lnTo>
                  <a:lnTo>
                    <a:pt x="7977" y="280"/>
                  </a:lnTo>
                  <a:lnTo>
                    <a:pt x="7977" y="178"/>
                  </a:lnTo>
                  <a:lnTo>
                    <a:pt x="7952" y="102"/>
                  </a:lnTo>
                  <a:lnTo>
                    <a:pt x="7875" y="26"/>
                  </a:lnTo>
                  <a:lnTo>
                    <a:pt x="77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7"/>
            <p:cNvSpPr/>
            <p:nvPr/>
          </p:nvSpPr>
          <p:spPr>
            <a:xfrm>
              <a:off x="5049250" y="2715700"/>
              <a:ext cx="42075" cy="71400"/>
            </a:xfrm>
            <a:custGeom>
              <a:rect b="b" l="l" r="r" t="t"/>
              <a:pathLst>
                <a:path extrusionOk="0" h="2856" w="1683">
                  <a:moveTo>
                    <a:pt x="255" y="1"/>
                  </a:moveTo>
                  <a:lnTo>
                    <a:pt x="153" y="26"/>
                  </a:lnTo>
                  <a:lnTo>
                    <a:pt x="77" y="77"/>
                  </a:lnTo>
                  <a:lnTo>
                    <a:pt x="26" y="154"/>
                  </a:lnTo>
                  <a:lnTo>
                    <a:pt x="0" y="256"/>
                  </a:lnTo>
                  <a:lnTo>
                    <a:pt x="0" y="1097"/>
                  </a:lnTo>
                  <a:lnTo>
                    <a:pt x="0" y="1199"/>
                  </a:lnTo>
                  <a:lnTo>
                    <a:pt x="51" y="1326"/>
                  </a:lnTo>
                  <a:lnTo>
                    <a:pt x="102" y="1428"/>
                  </a:lnTo>
                  <a:lnTo>
                    <a:pt x="179" y="1505"/>
                  </a:lnTo>
                  <a:lnTo>
                    <a:pt x="255" y="1581"/>
                  </a:lnTo>
                  <a:lnTo>
                    <a:pt x="357" y="1632"/>
                  </a:lnTo>
                  <a:lnTo>
                    <a:pt x="485" y="1683"/>
                  </a:lnTo>
                  <a:lnTo>
                    <a:pt x="1071" y="1683"/>
                  </a:lnTo>
                  <a:lnTo>
                    <a:pt x="1147" y="1708"/>
                  </a:lnTo>
                  <a:lnTo>
                    <a:pt x="1173" y="1785"/>
                  </a:lnTo>
                  <a:lnTo>
                    <a:pt x="1173" y="2269"/>
                  </a:lnTo>
                  <a:lnTo>
                    <a:pt x="1147" y="2320"/>
                  </a:lnTo>
                  <a:lnTo>
                    <a:pt x="1071" y="2346"/>
                  </a:lnTo>
                  <a:lnTo>
                    <a:pt x="255" y="2346"/>
                  </a:lnTo>
                  <a:lnTo>
                    <a:pt x="153" y="2371"/>
                  </a:lnTo>
                  <a:lnTo>
                    <a:pt x="77" y="2422"/>
                  </a:lnTo>
                  <a:lnTo>
                    <a:pt x="26" y="2498"/>
                  </a:lnTo>
                  <a:lnTo>
                    <a:pt x="0" y="2600"/>
                  </a:lnTo>
                  <a:lnTo>
                    <a:pt x="26" y="2702"/>
                  </a:lnTo>
                  <a:lnTo>
                    <a:pt x="77" y="2779"/>
                  </a:lnTo>
                  <a:lnTo>
                    <a:pt x="153" y="2830"/>
                  </a:lnTo>
                  <a:lnTo>
                    <a:pt x="255" y="2855"/>
                  </a:lnTo>
                  <a:lnTo>
                    <a:pt x="1198" y="2855"/>
                  </a:lnTo>
                  <a:lnTo>
                    <a:pt x="1300" y="2804"/>
                  </a:lnTo>
                  <a:lnTo>
                    <a:pt x="1402" y="2753"/>
                  </a:lnTo>
                  <a:lnTo>
                    <a:pt x="1504" y="2677"/>
                  </a:lnTo>
                  <a:lnTo>
                    <a:pt x="1581" y="2600"/>
                  </a:lnTo>
                  <a:lnTo>
                    <a:pt x="1632" y="2498"/>
                  </a:lnTo>
                  <a:lnTo>
                    <a:pt x="1657" y="2371"/>
                  </a:lnTo>
                  <a:lnTo>
                    <a:pt x="1683" y="2269"/>
                  </a:lnTo>
                  <a:lnTo>
                    <a:pt x="1683" y="1785"/>
                  </a:lnTo>
                  <a:lnTo>
                    <a:pt x="1657" y="1657"/>
                  </a:lnTo>
                  <a:lnTo>
                    <a:pt x="1632" y="1556"/>
                  </a:lnTo>
                  <a:lnTo>
                    <a:pt x="1581" y="1454"/>
                  </a:lnTo>
                  <a:lnTo>
                    <a:pt x="1504" y="1352"/>
                  </a:lnTo>
                  <a:lnTo>
                    <a:pt x="1402" y="1275"/>
                  </a:lnTo>
                  <a:lnTo>
                    <a:pt x="1300" y="1224"/>
                  </a:lnTo>
                  <a:lnTo>
                    <a:pt x="1198" y="1199"/>
                  </a:lnTo>
                  <a:lnTo>
                    <a:pt x="1071" y="1173"/>
                  </a:lnTo>
                  <a:lnTo>
                    <a:pt x="587" y="1173"/>
                  </a:lnTo>
                  <a:lnTo>
                    <a:pt x="536" y="1148"/>
                  </a:lnTo>
                  <a:lnTo>
                    <a:pt x="510" y="1097"/>
                  </a:lnTo>
                  <a:lnTo>
                    <a:pt x="510" y="511"/>
                  </a:lnTo>
                  <a:lnTo>
                    <a:pt x="1530" y="511"/>
                  </a:lnTo>
                  <a:lnTo>
                    <a:pt x="1606" y="434"/>
                  </a:lnTo>
                  <a:lnTo>
                    <a:pt x="1657" y="358"/>
                  </a:lnTo>
                  <a:lnTo>
                    <a:pt x="1683" y="256"/>
                  </a:lnTo>
                  <a:lnTo>
                    <a:pt x="1657" y="154"/>
                  </a:lnTo>
                  <a:lnTo>
                    <a:pt x="1606" y="77"/>
                  </a:lnTo>
                  <a:lnTo>
                    <a:pt x="1530" y="26"/>
                  </a:lnTo>
                  <a:lnTo>
                    <a:pt x="1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7"/>
            <p:cNvSpPr/>
            <p:nvPr/>
          </p:nvSpPr>
          <p:spPr>
            <a:xfrm>
              <a:off x="4907175" y="2668550"/>
              <a:ext cx="42075" cy="71400"/>
            </a:xfrm>
            <a:custGeom>
              <a:rect b="b" l="l" r="r" t="t"/>
              <a:pathLst>
                <a:path extrusionOk="0" h="2856" w="1683">
                  <a:moveTo>
                    <a:pt x="612" y="1"/>
                  </a:moveTo>
                  <a:lnTo>
                    <a:pt x="484" y="26"/>
                  </a:lnTo>
                  <a:lnTo>
                    <a:pt x="382" y="52"/>
                  </a:lnTo>
                  <a:lnTo>
                    <a:pt x="280" y="103"/>
                  </a:lnTo>
                  <a:lnTo>
                    <a:pt x="178" y="179"/>
                  </a:lnTo>
                  <a:lnTo>
                    <a:pt x="102" y="281"/>
                  </a:lnTo>
                  <a:lnTo>
                    <a:pt x="51" y="358"/>
                  </a:lnTo>
                  <a:lnTo>
                    <a:pt x="26" y="485"/>
                  </a:lnTo>
                  <a:lnTo>
                    <a:pt x="0" y="613"/>
                  </a:lnTo>
                  <a:lnTo>
                    <a:pt x="26" y="689"/>
                  </a:lnTo>
                  <a:lnTo>
                    <a:pt x="77" y="791"/>
                  </a:lnTo>
                  <a:lnTo>
                    <a:pt x="153" y="842"/>
                  </a:lnTo>
                  <a:lnTo>
                    <a:pt x="255" y="867"/>
                  </a:lnTo>
                  <a:lnTo>
                    <a:pt x="357" y="842"/>
                  </a:lnTo>
                  <a:lnTo>
                    <a:pt x="433" y="791"/>
                  </a:lnTo>
                  <a:lnTo>
                    <a:pt x="510" y="689"/>
                  </a:lnTo>
                  <a:lnTo>
                    <a:pt x="510" y="613"/>
                  </a:lnTo>
                  <a:lnTo>
                    <a:pt x="535" y="536"/>
                  </a:lnTo>
                  <a:lnTo>
                    <a:pt x="612" y="511"/>
                  </a:lnTo>
                  <a:lnTo>
                    <a:pt x="1096" y="511"/>
                  </a:lnTo>
                  <a:lnTo>
                    <a:pt x="1147" y="536"/>
                  </a:lnTo>
                  <a:lnTo>
                    <a:pt x="1172" y="613"/>
                  </a:lnTo>
                  <a:lnTo>
                    <a:pt x="1172" y="1097"/>
                  </a:lnTo>
                  <a:lnTo>
                    <a:pt x="1147" y="1148"/>
                  </a:lnTo>
                  <a:lnTo>
                    <a:pt x="1096" y="1173"/>
                  </a:lnTo>
                  <a:lnTo>
                    <a:pt x="739" y="1173"/>
                  </a:lnTo>
                  <a:lnTo>
                    <a:pt x="663" y="1199"/>
                  </a:lnTo>
                  <a:lnTo>
                    <a:pt x="561" y="1250"/>
                  </a:lnTo>
                  <a:lnTo>
                    <a:pt x="510" y="1326"/>
                  </a:lnTo>
                  <a:lnTo>
                    <a:pt x="484" y="1428"/>
                  </a:lnTo>
                  <a:lnTo>
                    <a:pt x="510" y="1530"/>
                  </a:lnTo>
                  <a:lnTo>
                    <a:pt x="561" y="1607"/>
                  </a:lnTo>
                  <a:lnTo>
                    <a:pt x="663" y="1657"/>
                  </a:lnTo>
                  <a:lnTo>
                    <a:pt x="739" y="1683"/>
                  </a:lnTo>
                  <a:lnTo>
                    <a:pt x="1096" y="1683"/>
                  </a:lnTo>
                  <a:lnTo>
                    <a:pt x="1147" y="1708"/>
                  </a:lnTo>
                  <a:lnTo>
                    <a:pt x="1172" y="1759"/>
                  </a:lnTo>
                  <a:lnTo>
                    <a:pt x="1172" y="2269"/>
                  </a:lnTo>
                  <a:lnTo>
                    <a:pt x="1147" y="2320"/>
                  </a:lnTo>
                  <a:lnTo>
                    <a:pt x="1096" y="2346"/>
                  </a:lnTo>
                  <a:lnTo>
                    <a:pt x="612" y="2346"/>
                  </a:lnTo>
                  <a:lnTo>
                    <a:pt x="535" y="2320"/>
                  </a:lnTo>
                  <a:lnTo>
                    <a:pt x="510" y="2269"/>
                  </a:lnTo>
                  <a:lnTo>
                    <a:pt x="510" y="2167"/>
                  </a:lnTo>
                  <a:lnTo>
                    <a:pt x="433" y="2065"/>
                  </a:lnTo>
                  <a:lnTo>
                    <a:pt x="357" y="2014"/>
                  </a:lnTo>
                  <a:lnTo>
                    <a:pt x="153" y="2014"/>
                  </a:lnTo>
                  <a:lnTo>
                    <a:pt x="77" y="2065"/>
                  </a:lnTo>
                  <a:lnTo>
                    <a:pt x="26" y="2167"/>
                  </a:lnTo>
                  <a:lnTo>
                    <a:pt x="0" y="2269"/>
                  </a:lnTo>
                  <a:lnTo>
                    <a:pt x="26" y="2371"/>
                  </a:lnTo>
                  <a:lnTo>
                    <a:pt x="51" y="2499"/>
                  </a:lnTo>
                  <a:lnTo>
                    <a:pt x="102" y="2600"/>
                  </a:lnTo>
                  <a:lnTo>
                    <a:pt x="178" y="2677"/>
                  </a:lnTo>
                  <a:lnTo>
                    <a:pt x="280" y="2753"/>
                  </a:lnTo>
                  <a:lnTo>
                    <a:pt x="382" y="2804"/>
                  </a:lnTo>
                  <a:lnTo>
                    <a:pt x="484" y="2830"/>
                  </a:lnTo>
                  <a:lnTo>
                    <a:pt x="612" y="2855"/>
                  </a:lnTo>
                  <a:lnTo>
                    <a:pt x="1096" y="2855"/>
                  </a:lnTo>
                  <a:lnTo>
                    <a:pt x="1198" y="2830"/>
                  </a:lnTo>
                  <a:lnTo>
                    <a:pt x="1325" y="2804"/>
                  </a:lnTo>
                  <a:lnTo>
                    <a:pt x="1427" y="2753"/>
                  </a:lnTo>
                  <a:lnTo>
                    <a:pt x="1504" y="2677"/>
                  </a:lnTo>
                  <a:lnTo>
                    <a:pt x="1580" y="2600"/>
                  </a:lnTo>
                  <a:lnTo>
                    <a:pt x="1631" y="2499"/>
                  </a:lnTo>
                  <a:lnTo>
                    <a:pt x="1682" y="2371"/>
                  </a:lnTo>
                  <a:lnTo>
                    <a:pt x="1682" y="2269"/>
                  </a:lnTo>
                  <a:lnTo>
                    <a:pt x="1682" y="1759"/>
                  </a:lnTo>
                  <a:lnTo>
                    <a:pt x="1657" y="1581"/>
                  </a:lnTo>
                  <a:lnTo>
                    <a:pt x="1580" y="1428"/>
                  </a:lnTo>
                  <a:lnTo>
                    <a:pt x="1657" y="1275"/>
                  </a:lnTo>
                  <a:lnTo>
                    <a:pt x="1682" y="1097"/>
                  </a:lnTo>
                  <a:lnTo>
                    <a:pt x="1682" y="613"/>
                  </a:lnTo>
                  <a:lnTo>
                    <a:pt x="1682" y="485"/>
                  </a:lnTo>
                  <a:lnTo>
                    <a:pt x="1631" y="358"/>
                  </a:lnTo>
                  <a:lnTo>
                    <a:pt x="1580" y="281"/>
                  </a:lnTo>
                  <a:lnTo>
                    <a:pt x="1504" y="179"/>
                  </a:lnTo>
                  <a:lnTo>
                    <a:pt x="1427" y="103"/>
                  </a:lnTo>
                  <a:lnTo>
                    <a:pt x="1325" y="52"/>
                  </a:lnTo>
                  <a:lnTo>
                    <a:pt x="1198" y="26"/>
                  </a:lnTo>
                  <a:lnTo>
                    <a:pt x="10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88" name="Google Shape;788;p57"/>
          <p:cNvGrpSpPr/>
          <p:nvPr/>
        </p:nvGrpSpPr>
        <p:grpSpPr>
          <a:xfrm>
            <a:off x="5724374" y="2052586"/>
            <a:ext cx="556552" cy="501866"/>
            <a:chOff x="238125" y="3338850"/>
            <a:chExt cx="433925" cy="396325"/>
          </a:xfrm>
        </p:grpSpPr>
        <p:sp>
          <p:nvSpPr>
            <p:cNvPr id="789" name="Google Shape;789;p57"/>
            <p:cNvSpPr/>
            <p:nvPr/>
          </p:nvSpPr>
          <p:spPr>
            <a:xfrm>
              <a:off x="539475" y="3338850"/>
              <a:ext cx="132575" cy="396325"/>
            </a:xfrm>
            <a:custGeom>
              <a:rect b="b" l="l" r="r" t="t"/>
              <a:pathLst>
                <a:path extrusionOk="0" h="15853" w="5303">
                  <a:moveTo>
                    <a:pt x="256" y="0"/>
                  </a:moveTo>
                  <a:lnTo>
                    <a:pt x="154" y="26"/>
                  </a:lnTo>
                  <a:lnTo>
                    <a:pt x="77" y="77"/>
                  </a:lnTo>
                  <a:lnTo>
                    <a:pt x="26" y="153"/>
                  </a:lnTo>
                  <a:lnTo>
                    <a:pt x="1" y="255"/>
                  </a:lnTo>
                  <a:lnTo>
                    <a:pt x="1" y="1631"/>
                  </a:lnTo>
                  <a:lnTo>
                    <a:pt x="26" y="1733"/>
                  </a:lnTo>
                  <a:lnTo>
                    <a:pt x="77" y="1810"/>
                  </a:lnTo>
                  <a:lnTo>
                    <a:pt x="154" y="1861"/>
                  </a:lnTo>
                  <a:lnTo>
                    <a:pt x="256" y="1886"/>
                  </a:lnTo>
                  <a:lnTo>
                    <a:pt x="2091" y="1886"/>
                  </a:lnTo>
                  <a:lnTo>
                    <a:pt x="2091" y="6703"/>
                  </a:lnTo>
                  <a:lnTo>
                    <a:pt x="2116" y="6881"/>
                  </a:lnTo>
                  <a:lnTo>
                    <a:pt x="2167" y="7060"/>
                  </a:lnTo>
                  <a:lnTo>
                    <a:pt x="2269" y="7238"/>
                  </a:lnTo>
                  <a:lnTo>
                    <a:pt x="2397" y="7391"/>
                  </a:lnTo>
                  <a:lnTo>
                    <a:pt x="2983" y="7926"/>
                  </a:lnTo>
                  <a:lnTo>
                    <a:pt x="2397" y="8462"/>
                  </a:lnTo>
                  <a:lnTo>
                    <a:pt x="2269" y="8615"/>
                  </a:lnTo>
                  <a:lnTo>
                    <a:pt x="2167" y="8793"/>
                  </a:lnTo>
                  <a:lnTo>
                    <a:pt x="2116" y="8971"/>
                  </a:lnTo>
                  <a:lnTo>
                    <a:pt x="2091" y="9150"/>
                  </a:lnTo>
                  <a:lnTo>
                    <a:pt x="2091" y="13967"/>
                  </a:lnTo>
                  <a:lnTo>
                    <a:pt x="256" y="13967"/>
                  </a:lnTo>
                  <a:lnTo>
                    <a:pt x="154" y="13992"/>
                  </a:lnTo>
                  <a:lnTo>
                    <a:pt x="77" y="14043"/>
                  </a:lnTo>
                  <a:lnTo>
                    <a:pt x="26" y="14119"/>
                  </a:lnTo>
                  <a:lnTo>
                    <a:pt x="1" y="14221"/>
                  </a:lnTo>
                  <a:lnTo>
                    <a:pt x="1" y="15598"/>
                  </a:lnTo>
                  <a:lnTo>
                    <a:pt x="26" y="15700"/>
                  </a:lnTo>
                  <a:lnTo>
                    <a:pt x="77" y="15776"/>
                  </a:lnTo>
                  <a:lnTo>
                    <a:pt x="154" y="15827"/>
                  </a:lnTo>
                  <a:lnTo>
                    <a:pt x="256" y="15853"/>
                  </a:lnTo>
                  <a:lnTo>
                    <a:pt x="3034" y="15853"/>
                  </a:lnTo>
                  <a:lnTo>
                    <a:pt x="3212" y="15827"/>
                  </a:lnTo>
                  <a:lnTo>
                    <a:pt x="3391" y="15776"/>
                  </a:lnTo>
                  <a:lnTo>
                    <a:pt x="3543" y="15674"/>
                  </a:lnTo>
                  <a:lnTo>
                    <a:pt x="3696" y="15572"/>
                  </a:lnTo>
                  <a:lnTo>
                    <a:pt x="3798" y="15419"/>
                  </a:lnTo>
                  <a:lnTo>
                    <a:pt x="3900" y="15266"/>
                  </a:lnTo>
                  <a:lnTo>
                    <a:pt x="3951" y="15088"/>
                  </a:lnTo>
                  <a:lnTo>
                    <a:pt x="3977" y="14910"/>
                  </a:lnTo>
                  <a:lnTo>
                    <a:pt x="3977" y="9583"/>
                  </a:lnTo>
                  <a:lnTo>
                    <a:pt x="4996" y="8615"/>
                  </a:lnTo>
                  <a:lnTo>
                    <a:pt x="5124" y="8462"/>
                  </a:lnTo>
                  <a:lnTo>
                    <a:pt x="5226" y="8309"/>
                  </a:lnTo>
                  <a:lnTo>
                    <a:pt x="5277" y="8130"/>
                  </a:lnTo>
                  <a:lnTo>
                    <a:pt x="5302" y="7926"/>
                  </a:lnTo>
                  <a:lnTo>
                    <a:pt x="5277" y="7722"/>
                  </a:lnTo>
                  <a:lnTo>
                    <a:pt x="5226" y="7544"/>
                  </a:lnTo>
                  <a:lnTo>
                    <a:pt x="5124" y="7391"/>
                  </a:lnTo>
                  <a:lnTo>
                    <a:pt x="4996" y="7238"/>
                  </a:lnTo>
                  <a:lnTo>
                    <a:pt x="3977" y="6295"/>
                  </a:lnTo>
                  <a:lnTo>
                    <a:pt x="3977" y="5327"/>
                  </a:lnTo>
                  <a:lnTo>
                    <a:pt x="3951" y="5225"/>
                  </a:lnTo>
                  <a:lnTo>
                    <a:pt x="3900" y="5148"/>
                  </a:lnTo>
                  <a:lnTo>
                    <a:pt x="3798" y="5097"/>
                  </a:lnTo>
                  <a:lnTo>
                    <a:pt x="3722" y="5072"/>
                  </a:lnTo>
                  <a:lnTo>
                    <a:pt x="3620" y="5097"/>
                  </a:lnTo>
                  <a:lnTo>
                    <a:pt x="3543" y="5148"/>
                  </a:lnTo>
                  <a:lnTo>
                    <a:pt x="3467" y="5225"/>
                  </a:lnTo>
                  <a:lnTo>
                    <a:pt x="3467" y="5327"/>
                  </a:lnTo>
                  <a:lnTo>
                    <a:pt x="3467" y="6397"/>
                  </a:lnTo>
                  <a:lnTo>
                    <a:pt x="3467" y="6499"/>
                  </a:lnTo>
                  <a:lnTo>
                    <a:pt x="3543" y="6576"/>
                  </a:lnTo>
                  <a:lnTo>
                    <a:pt x="4665" y="7621"/>
                  </a:lnTo>
                  <a:lnTo>
                    <a:pt x="4716" y="7672"/>
                  </a:lnTo>
                  <a:lnTo>
                    <a:pt x="4767" y="7748"/>
                  </a:lnTo>
                  <a:lnTo>
                    <a:pt x="4792" y="7850"/>
                  </a:lnTo>
                  <a:lnTo>
                    <a:pt x="4792" y="7926"/>
                  </a:lnTo>
                  <a:lnTo>
                    <a:pt x="4792" y="8028"/>
                  </a:lnTo>
                  <a:lnTo>
                    <a:pt x="4767" y="8105"/>
                  </a:lnTo>
                  <a:lnTo>
                    <a:pt x="4716" y="8181"/>
                  </a:lnTo>
                  <a:lnTo>
                    <a:pt x="4665" y="8232"/>
                  </a:lnTo>
                  <a:lnTo>
                    <a:pt x="3543" y="9277"/>
                  </a:lnTo>
                  <a:lnTo>
                    <a:pt x="3467" y="9354"/>
                  </a:lnTo>
                  <a:lnTo>
                    <a:pt x="3467" y="9456"/>
                  </a:lnTo>
                  <a:lnTo>
                    <a:pt x="3467" y="14910"/>
                  </a:lnTo>
                  <a:lnTo>
                    <a:pt x="3442" y="14986"/>
                  </a:lnTo>
                  <a:lnTo>
                    <a:pt x="3416" y="15062"/>
                  </a:lnTo>
                  <a:lnTo>
                    <a:pt x="3391" y="15139"/>
                  </a:lnTo>
                  <a:lnTo>
                    <a:pt x="3340" y="15215"/>
                  </a:lnTo>
                  <a:lnTo>
                    <a:pt x="3263" y="15266"/>
                  </a:lnTo>
                  <a:lnTo>
                    <a:pt x="3187" y="15292"/>
                  </a:lnTo>
                  <a:lnTo>
                    <a:pt x="3110" y="15317"/>
                  </a:lnTo>
                  <a:lnTo>
                    <a:pt x="3034" y="15343"/>
                  </a:lnTo>
                  <a:lnTo>
                    <a:pt x="511" y="15343"/>
                  </a:lnTo>
                  <a:lnTo>
                    <a:pt x="511" y="14476"/>
                  </a:lnTo>
                  <a:lnTo>
                    <a:pt x="2346" y="14476"/>
                  </a:lnTo>
                  <a:lnTo>
                    <a:pt x="2448" y="14451"/>
                  </a:lnTo>
                  <a:lnTo>
                    <a:pt x="2524" y="14400"/>
                  </a:lnTo>
                  <a:lnTo>
                    <a:pt x="2575" y="14323"/>
                  </a:lnTo>
                  <a:lnTo>
                    <a:pt x="2601" y="14221"/>
                  </a:lnTo>
                  <a:lnTo>
                    <a:pt x="2601" y="9150"/>
                  </a:lnTo>
                  <a:lnTo>
                    <a:pt x="2601" y="9073"/>
                  </a:lnTo>
                  <a:lnTo>
                    <a:pt x="2626" y="8997"/>
                  </a:lnTo>
                  <a:lnTo>
                    <a:pt x="2677" y="8920"/>
                  </a:lnTo>
                  <a:lnTo>
                    <a:pt x="2728" y="8844"/>
                  </a:lnTo>
                  <a:lnTo>
                    <a:pt x="3518" y="8105"/>
                  </a:lnTo>
                  <a:lnTo>
                    <a:pt x="3594" y="8028"/>
                  </a:lnTo>
                  <a:lnTo>
                    <a:pt x="3594" y="7926"/>
                  </a:lnTo>
                  <a:lnTo>
                    <a:pt x="3594" y="7824"/>
                  </a:lnTo>
                  <a:lnTo>
                    <a:pt x="3518" y="7748"/>
                  </a:lnTo>
                  <a:lnTo>
                    <a:pt x="2728" y="7009"/>
                  </a:lnTo>
                  <a:lnTo>
                    <a:pt x="2677" y="6958"/>
                  </a:lnTo>
                  <a:lnTo>
                    <a:pt x="2626" y="6856"/>
                  </a:lnTo>
                  <a:lnTo>
                    <a:pt x="2601" y="6780"/>
                  </a:lnTo>
                  <a:lnTo>
                    <a:pt x="2601" y="6703"/>
                  </a:lnTo>
                  <a:lnTo>
                    <a:pt x="2601" y="1631"/>
                  </a:lnTo>
                  <a:lnTo>
                    <a:pt x="2575" y="1529"/>
                  </a:lnTo>
                  <a:lnTo>
                    <a:pt x="2524" y="1453"/>
                  </a:lnTo>
                  <a:lnTo>
                    <a:pt x="2448" y="1402"/>
                  </a:lnTo>
                  <a:lnTo>
                    <a:pt x="2346" y="1376"/>
                  </a:lnTo>
                  <a:lnTo>
                    <a:pt x="511" y="1376"/>
                  </a:lnTo>
                  <a:lnTo>
                    <a:pt x="511" y="510"/>
                  </a:lnTo>
                  <a:lnTo>
                    <a:pt x="3034" y="510"/>
                  </a:lnTo>
                  <a:lnTo>
                    <a:pt x="3110" y="535"/>
                  </a:lnTo>
                  <a:lnTo>
                    <a:pt x="3187" y="561"/>
                  </a:lnTo>
                  <a:lnTo>
                    <a:pt x="3263" y="586"/>
                  </a:lnTo>
                  <a:lnTo>
                    <a:pt x="3340" y="637"/>
                  </a:lnTo>
                  <a:lnTo>
                    <a:pt x="3391" y="714"/>
                  </a:lnTo>
                  <a:lnTo>
                    <a:pt x="3416" y="790"/>
                  </a:lnTo>
                  <a:lnTo>
                    <a:pt x="3442" y="867"/>
                  </a:lnTo>
                  <a:lnTo>
                    <a:pt x="3467" y="943"/>
                  </a:lnTo>
                  <a:lnTo>
                    <a:pt x="3467" y="4129"/>
                  </a:lnTo>
                  <a:lnTo>
                    <a:pt x="3467" y="4231"/>
                  </a:lnTo>
                  <a:lnTo>
                    <a:pt x="3543" y="4307"/>
                  </a:lnTo>
                  <a:lnTo>
                    <a:pt x="3620" y="4358"/>
                  </a:lnTo>
                  <a:lnTo>
                    <a:pt x="3722" y="4384"/>
                  </a:lnTo>
                  <a:lnTo>
                    <a:pt x="3798" y="4358"/>
                  </a:lnTo>
                  <a:lnTo>
                    <a:pt x="3900" y="4307"/>
                  </a:lnTo>
                  <a:lnTo>
                    <a:pt x="3951" y="4231"/>
                  </a:lnTo>
                  <a:lnTo>
                    <a:pt x="3977" y="4129"/>
                  </a:lnTo>
                  <a:lnTo>
                    <a:pt x="3977" y="943"/>
                  </a:lnTo>
                  <a:lnTo>
                    <a:pt x="3951" y="765"/>
                  </a:lnTo>
                  <a:lnTo>
                    <a:pt x="3900" y="586"/>
                  </a:lnTo>
                  <a:lnTo>
                    <a:pt x="3798" y="433"/>
                  </a:lnTo>
                  <a:lnTo>
                    <a:pt x="3696" y="281"/>
                  </a:lnTo>
                  <a:lnTo>
                    <a:pt x="3543" y="179"/>
                  </a:lnTo>
                  <a:lnTo>
                    <a:pt x="3391" y="77"/>
                  </a:lnTo>
                  <a:lnTo>
                    <a:pt x="3212" y="26"/>
                  </a:lnTo>
                  <a:lnTo>
                    <a:pt x="3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7"/>
            <p:cNvSpPr/>
            <p:nvPr/>
          </p:nvSpPr>
          <p:spPr>
            <a:xfrm>
              <a:off x="238125" y="3338850"/>
              <a:ext cx="132550" cy="396325"/>
            </a:xfrm>
            <a:custGeom>
              <a:rect b="b" l="l" r="r" t="t"/>
              <a:pathLst>
                <a:path extrusionOk="0" h="15853" w="5302">
                  <a:moveTo>
                    <a:pt x="2294" y="0"/>
                  </a:moveTo>
                  <a:lnTo>
                    <a:pt x="2090" y="26"/>
                  </a:lnTo>
                  <a:lnTo>
                    <a:pt x="1911" y="77"/>
                  </a:lnTo>
                  <a:lnTo>
                    <a:pt x="1759" y="179"/>
                  </a:lnTo>
                  <a:lnTo>
                    <a:pt x="1631" y="281"/>
                  </a:lnTo>
                  <a:lnTo>
                    <a:pt x="1504" y="433"/>
                  </a:lnTo>
                  <a:lnTo>
                    <a:pt x="1427" y="586"/>
                  </a:lnTo>
                  <a:lnTo>
                    <a:pt x="1376" y="765"/>
                  </a:lnTo>
                  <a:lnTo>
                    <a:pt x="1351" y="943"/>
                  </a:lnTo>
                  <a:lnTo>
                    <a:pt x="1351" y="6295"/>
                  </a:lnTo>
                  <a:lnTo>
                    <a:pt x="306" y="7238"/>
                  </a:lnTo>
                  <a:lnTo>
                    <a:pt x="178" y="7391"/>
                  </a:lnTo>
                  <a:lnTo>
                    <a:pt x="102" y="7544"/>
                  </a:lnTo>
                  <a:lnTo>
                    <a:pt x="25" y="7722"/>
                  </a:lnTo>
                  <a:lnTo>
                    <a:pt x="0" y="7926"/>
                  </a:lnTo>
                  <a:lnTo>
                    <a:pt x="25" y="8130"/>
                  </a:lnTo>
                  <a:lnTo>
                    <a:pt x="102" y="8309"/>
                  </a:lnTo>
                  <a:lnTo>
                    <a:pt x="178" y="8462"/>
                  </a:lnTo>
                  <a:lnTo>
                    <a:pt x="306" y="8615"/>
                  </a:lnTo>
                  <a:lnTo>
                    <a:pt x="1351" y="9583"/>
                  </a:lnTo>
                  <a:lnTo>
                    <a:pt x="1351" y="10526"/>
                  </a:lnTo>
                  <a:lnTo>
                    <a:pt x="1376" y="10628"/>
                  </a:lnTo>
                  <a:lnTo>
                    <a:pt x="1427" y="10704"/>
                  </a:lnTo>
                  <a:lnTo>
                    <a:pt x="1504" y="10755"/>
                  </a:lnTo>
                  <a:lnTo>
                    <a:pt x="1606" y="10781"/>
                  </a:lnTo>
                  <a:lnTo>
                    <a:pt x="1708" y="10755"/>
                  </a:lnTo>
                  <a:lnTo>
                    <a:pt x="1784" y="10704"/>
                  </a:lnTo>
                  <a:lnTo>
                    <a:pt x="1835" y="10628"/>
                  </a:lnTo>
                  <a:lnTo>
                    <a:pt x="1860" y="10526"/>
                  </a:lnTo>
                  <a:lnTo>
                    <a:pt x="1860" y="9456"/>
                  </a:lnTo>
                  <a:lnTo>
                    <a:pt x="1835" y="9354"/>
                  </a:lnTo>
                  <a:lnTo>
                    <a:pt x="1784" y="9277"/>
                  </a:lnTo>
                  <a:lnTo>
                    <a:pt x="663" y="8232"/>
                  </a:lnTo>
                  <a:lnTo>
                    <a:pt x="612" y="8181"/>
                  </a:lnTo>
                  <a:lnTo>
                    <a:pt x="561" y="8105"/>
                  </a:lnTo>
                  <a:lnTo>
                    <a:pt x="535" y="8028"/>
                  </a:lnTo>
                  <a:lnTo>
                    <a:pt x="510" y="7926"/>
                  </a:lnTo>
                  <a:lnTo>
                    <a:pt x="535" y="7850"/>
                  </a:lnTo>
                  <a:lnTo>
                    <a:pt x="561" y="7748"/>
                  </a:lnTo>
                  <a:lnTo>
                    <a:pt x="612" y="7672"/>
                  </a:lnTo>
                  <a:lnTo>
                    <a:pt x="663" y="7621"/>
                  </a:lnTo>
                  <a:lnTo>
                    <a:pt x="1784" y="6576"/>
                  </a:lnTo>
                  <a:lnTo>
                    <a:pt x="1835" y="6499"/>
                  </a:lnTo>
                  <a:lnTo>
                    <a:pt x="1860" y="6397"/>
                  </a:lnTo>
                  <a:lnTo>
                    <a:pt x="1860" y="943"/>
                  </a:lnTo>
                  <a:lnTo>
                    <a:pt x="1860" y="867"/>
                  </a:lnTo>
                  <a:lnTo>
                    <a:pt x="1886" y="790"/>
                  </a:lnTo>
                  <a:lnTo>
                    <a:pt x="1937" y="714"/>
                  </a:lnTo>
                  <a:lnTo>
                    <a:pt x="1988" y="637"/>
                  </a:lnTo>
                  <a:lnTo>
                    <a:pt x="2039" y="586"/>
                  </a:lnTo>
                  <a:lnTo>
                    <a:pt x="2115" y="561"/>
                  </a:lnTo>
                  <a:lnTo>
                    <a:pt x="2192" y="535"/>
                  </a:lnTo>
                  <a:lnTo>
                    <a:pt x="2294" y="510"/>
                  </a:lnTo>
                  <a:lnTo>
                    <a:pt x="4791" y="510"/>
                  </a:lnTo>
                  <a:lnTo>
                    <a:pt x="4791" y="1376"/>
                  </a:lnTo>
                  <a:lnTo>
                    <a:pt x="2956" y="1376"/>
                  </a:lnTo>
                  <a:lnTo>
                    <a:pt x="2880" y="1402"/>
                  </a:lnTo>
                  <a:lnTo>
                    <a:pt x="2778" y="1453"/>
                  </a:lnTo>
                  <a:lnTo>
                    <a:pt x="2727" y="1529"/>
                  </a:lnTo>
                  <a:lnTo>
                    <a:pt x="2727" y="1631"/>
                  </a:lnTo>
                  <a:lnTo>
                    <a:pt x="2727" y="6703"/>
                  </a:lnTo>
                  <a:lnTo>
                    <a:pt x="2702" y="6780"/>
                  </a:lnTo>
                  <a:lnTo>
                    <a:pt x="2676" y="6856"/>
                  </a:lnTo>
                  <a:lnTo>
                    <a:pt x="2625" y="6958"/>
                  </a:lnTo>
                  <a:lnTo>
                    <a:pt x="2574" y="7009"/>
                  </a:lnTo>
                  <a:lnTo>
                    <a:pt x="1784" y="7748"/>
                  </a:lnTo>
                  <a:lnTo>
                    <a:pt x="1733" y="7824"/>
                  </a:lnTo>
                  <a:lnTo>
                    <a:pt x="1708" y="7926"/>
                  </a:lnTo>
                  <a:lnTo>
                    <a:pt x="1733" y="8028"/>
                  </a:lnTo>
                  <a:lnTo>
                    <a:pt x="1784" y="8105"/>
                  </a:lnTo>
                  <a:lnTo>
                    <a:pt x="2574" y="8844"/>
                  </a:lnTo>
                  <a:lnTo>
                    <a:pt x="2625" y="8920"/>
                  </a:lnTo>
                  <a:lnTo>
                    <a:pt x="2676" y="8997"/>
                  </a:lnTo>
                  <a:lnTo>
                    <a:pt x="2702" y="9073"/>
                  </a:lnTo>
                  <a:lnTo>
                    <a:pt x="2727" y="9150"/>
                  </a:lnTo>
                  <a:lnTo>
                    <a:pt x="2727" y="14221"/>
                  </a:lnTo>
                  <a:lnTo>
                    <a:pt x="2727" y="14323"/>
                  </a:lnTo>
                  <a:lnTo>
                    <a:pt x="2778" y="14400"/>
                  </a:lnTo>
                  <a:lnTo>
                    <a:pt x="2880" y="14451"/>
                  </a:lnTo>
                  <a:lnTo>
                    <a:pt x="2956" y="14476"/>
                  </a:lnTo>
                  <a:lnTo>
                    <a:pt x="4791" y="14476"/>
                  </a:lnTo>
                  <a:lnTo>
                    <a:pt x="4791" y="15343"/>
                  </a:lnTo>
                  <a:lnTo>
                    <a:pt x="2294" y="15343"/>
                  </a:lnTo>
                  <a:lnTo>
                    <a:pt x="2192" y="15317"/>
                  </a:lnTo>
                  <a:lnTo>
                    <a:pt x="2115" y="15292"/>
                  </a:lnTo>
                  <a:lnTo>
                    <a:pt x="2039" y="15266"/>
                  </a:lnTo>
                  <a:lnTo>
                    <a:pt x="1988" y="15215"/>
                  </a:lnTo>
                  <a:lnTo>
                    <a:pt x="1937" y="15139"/>
                  </a:lnTo>
                  <a:lnTo>
                    <a:pt x="1886" y="15062"/>
                  </a:lnTo>
                  <a:lnTo>
                    <a:pt x="1860" y="14986"/>
                  </a:lnTo>
                  <a:lnTo>
                    <a:pt x="1860" y="14910"/>
                  </a:lnTo>
                  <a:lnTo>
                    <a:pt x="1860" y="11724"/>
                  </a:lnTo>
                  <a:lnTo>
                    <a:pt x="1835" y="11622"/>
                  </a:lnTo>
                  <a:lnTo>
                    <a:pt x="1784" y="11545"/>
                  </a:lnTo>
                  <a:lnTo>
                    <a:pt x="1708" y="11494"/>
                  </a:lnTo>
                  <a:lnTo>
                    <a:pt x="1606" y="11469"/>
                  </a:lnTo>
                  <a:lnTo>
                    <a:pt x="1504" y="11494"/>
                  </a:lnTo>
                  <a:lnTo>
                    <a:pt x="1427" y="11545"/>
                  </a:lnTo>
                  <a:lnTo>
                    <a:pt x="1376" y="11622"/>
                  </a:lnTo>
                  <a:lnTo>
                    <a:pt x="1351" y="11724"/>
                  </a:lnTo>
                  <a:lnTo>
                    <a:pt x="1351" y="14910"/>
                  </a:lnTo>
                  <a:lnTo>
                    <a:pt x="1376" y="15088"/>
                  </a:lnTo>
                  <a:lnTo>
                    <a:pt x="1427" y="15266"/>
                  </a:lnTo>
                  <a:lnTo>
                    <a:pt x="1504" y="15419"/>
                  </a:lnTo>
                  <a:lnTo>
                    <a:pt x="1631" y="15572"/>
                  </a:lnTo>
                  <a:lnTo>
                    <a:pt x="1759" y="15674"/>
                  </a:lnTo>
                  <a:lnTo>
                    <a:pt x="1911" y="15776"/>
                  </a:lnTo>
                  <a:lnTo>
                    <a:pt x="2090" y="15827"/>
                  </a:lnTo>
                  <a:lnTo>
                    <a:pt x="2294" y="15853"/>
                  </a:lnTo>
                  <a:lnTo>
                    <a:pt x="5046" y="15853"/>
                  </a:lnTo>
                  <a:lnTo>
                    <a:pt x="5148" y="15827"/>
                  </a:lnTo>
                  <a:lnTo>
                    <a:pt x="5225" y="15776"/>
                  </a:lnTo>
                  <a:lnTo>
                    <a:pt x="5301" y="15700"/>
                  </a:lnTo>
                  <a:lnTo>
                    <a:pt x="5301" y="15598"/>
                  </a:lnTo>
                  <a:lnTo>
                    <a:pt x="5301" y="14221"/>
                  </a:lnTo>
                  <a:lnTo>
                    <a:pt x="5301" y="14119"/>
                  </a:lnTo>
                  <a:lnTo>
                    <a:pt x="5225" y="14043"/>
                  </a:lnTo>
                  <a:lnTo>
                    <a:pt x="5148" y="13992"/>
                  </a:lnTo>
                  <a:lnTo>
                    <a:pt x="5046" y="13967"/>
                  </a:lnTo>
                  <a:lnTo>
                    <a:pt x="3211" y="13967"/>
                  </a:lnTo>
                  <a:lnTo>
                    <a:pt x="3211" y="9150"/>
                  </a:lnTo>
                  <a:lnTo>
                    <a:pt x="3211" y="8971"/>
                  </a:lnTo>
                  <a:lnTo>
                    <a:pt x="3135" y="8793"/>
                  </a:lnTo>
                  <a:lnTo>
                    <a:pt x="3058" y="8615"/>
                  </a:lnTo>
                  <a:lnTo>
                    <a:pt x="2931" y="8462"/>
                  </a:lnTo>
                  <a:lnTo>
                    <a:pt x="2345" y="7926"/>
                  </a:lnTo>
                  <a:lnTo>
                    <a:pt x="2931" y="7391"/>
                  </a:lnTo>
                  <a:lnTo>
                    <a:pt x="3058" y="7238"/>
                  </a:lnTo>
                  <a:lnTo>
                    <a:pt x="3135" y="7060"/>
                  </a:lnTo>
                  <a:lnTo>
                    <a:pt x="3211" y="6881"/>
                  </a:lnTo>
                  <a:lnTo>
                    <a:pt x="3211" y="6703"/>
                  </a:lnTo>
                  <a:lnTo>
                    <a:pt x="3211" y="1886"/>
                  </a:lnTo>
                  <a:lnTo>
                    <a:pt x="5046" y="1886"/>
                  </a:lnTo>
                  <a:lnTo>
                    <a:pt x="5148" y="1861"/>
                  </a:lnTo>
                  <a:lnTo>
                    <a:pt x="5225" y="1810"/>
                  </a:lnTo>
                  <a:lnTo>
                    <a:pt x="5301" y="1733"/>
                  </a:lnTo>
                  <a:lnTo>
                    <a:pt x="5301" y="1631"/>
                  </a:lnTo>
                  <a:lnTo>
                    <a:pt x="5301" y="255"/>
                  </a:lnTo>
                  <a:lnTo>
                    <a:pt x="5301" y="153"/>
                  </a:lnTo>
                  <a:lnTo>
                    <a:pt x="5225" y="77"/>
                  </a:lnTo>
                  <a:lnTo>
                    <a:pt x="5148" y="26"/>
                  </a:lnTo>
                  <a:lnTo>
                    <a:pt x="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7"/>
            <p:cNvSpPr/>
            <p:nvPr/>
          </p:nvSpPr>
          <p:spPr>
            <a:xfrm>
              <a:off x="346425" y="3406375"/>
              <a:ext cx="217925" cy="261275"/>
            </a:xfrm>
            <a:custGeom>
              <a:rect b="b" l="l" r="r" t="t"/>
              <a:pathLst>
                <a:path extrusionOk="0" h="10451" w="8717">
                  <a:moveTo>
                    <a:pt x="918" y="1"/>
                  </a:moveTo>
                  <a:lnTo>
                    <a:pt x="689" y="52"/>
                  </a:lnTo>
                  <a:lnTo>
                    <a:pt x="485" y="128"/>
                  </a:lnTo>
                  <a:lnTo>
                    <a:pt x="281" y="256"/>
                  </a:lnTo>
                  <a:lnTo>
                    <a:pt x="128" y="459"/>
                  </a:lnTo>
                  <a:lnTo>
                    <a:pt x="26" y="663"/>
                  </a:lnTo>
                  <a:lnTo>
                    <a:pt x="1" y="893"/>
                  </a:lnTo>
                  <a:lnTo>
                    <a:pt x="1" y="1122"/>
                  </a:lnTo>
                  <a:lnTo>
                    <a:pt x="77" y="1352"/>
                  </a:lnTo>
                  <a:lnTo>
                    <a:pt x="2065" y="5225"/>
                  </a:lnTo>
                  <a:lnTo>
                    <a:pt x="77" y="9099"/>
                  </a:lnTo>
                  <a:lnTo>
                    <a:pt x="1" y="9329"/>
                  </a:lnTo>
                  <a:lnTo>
                    <a:pt x="1" y="9558"/>
                  </a:lnTo>
                  <a:lnTo>
                    <a:pt x="26" y="9787"/>
                  </a:lnTo>
                  <a:lnTo>
                    <a:pt x="128" y="10017"/>
                  </a:lnTo>
                  <a:lnTo>
                    <a:pt x="281" y="10195"/>
                  </a:lnTo>
                  <a:lnTo>
                    <a:pt x="485" y="10323"/>
                  </a:lnTo>
                  <a:lnTo>
                    <a:pt x="689" y="10425"/>
                  </a:lnTo>
                  <a:lnTo>
                    <a:pt x="918" y="10450"/>
                  </a:lnTo>
                  <a:lnTo>
                    <a:pt x="7774" y="10450"/>
                  </a:lnTo>
                  <a:lnTo>
                    <a:pt x="7952" y="10425"/>
                  </a:lnTo>
                  <a:lnTo>
                    <a:pt x="8131" y="10374"/>
                  </a:lnTo>
                  <a:lnTo>
                    <a:pt x="8284" y="10272"/>
                  </a:lnTo>
                  <a:lnTo>
                    <a:pt x="8437" y="10170"/>
                  </a:lnTo>
                  <a:lnTo>
                    <a:pt x="8538" y="10017"/>
                  </a:lnTo>
                  <a:lnTo>
                    <a:pt x="8640" y="9864"/>
                  </a:lnTo>
                  <a:lnTo>
                    <a:pt x="8691" y="9685"/>
                  </a:lnTo>
                  <a:lnTo>
                    <a:pt x="8717" y="9507"/>
                  </a:lnTo>
                  <a:lnTo>
                    <a:pt x="8717" y="7213"/>
                  </a:lnTo>
                  <a:lnTo>
                    <a:pt x="8691" y="7111"/>
                  </a:lnTo>
                  <a:lnTo>
                    <a:pt x="8640" y="7035"/>
                  </a:lnTo>
                  <a:lnTo>
                    <a:pt x="8564" y="6984"/>
                  </a:lnTo>
                  <a:lnTo>
                    <a:pt x="8462" y="6958"/>
                  </a:lnTo>
                  <a:lnTo>
                    <a:pt x="7086" y="6958"/>
                  </a:lnTo>
                  <a:lnTo>
                    <a:pt x="6984" y="6984"/>
                  </a:lnTo>
                  <a:lnTo>
                    <a:pt x="6907" y="7035"/>
                  </a:lnTo>
                  <a:lnTo>
                    <a:pt x="6856" y="7111"/>
                  </a:lnTo>
                  <a:lnTo>
                    <a:pt x="6831" y="7213"/>
                  </a:lnTo>
                  <a:lnTo>
                    <a:pt x="6831" y="8564"/>
                  </a:lnTo>
                  <a:lnTo>
                    <a:pt x="2422" y="8564"/>
                  </a:lnTo>
                  <a:lnTo>
                    <a:pt x="3951" y="5633"/>
                  </a:lnTo>
                  <a:lnTo>
                    <a:pt x="3976" y="5633"/>
                  </a:lnTo>
                  <a:lnTo>
                    <a:pt x="4027" y="5429"/>
                  </a:lnTo>
                  <a:lnTo>
                    <a:pt x="4053" y="5225"/>
                  </a:lnTo>
                  <a:lnTo>
                    <a:pt x="4027" y="5021"/>
                  </a:lnTo>
                  <a:lnTo>
                    <a:pt x="3976" y="4818"/>
                  </a:lnTo>
                  <a:lnTo>
                    <a:pt x="3951" y="4818"/>
                  </a:lnTo>
                  <a:lnTo>
                    <a:pt x="2422" y="1887"/>
                  </a:lnTo>
                  <a:lnTo>
                    <a:pt x="6831" y="1887"/>
                  </a:lnTo>
                  <a:lnTo>
                    <a:pt x="6831" y="3212"/>
                  </a:lnTo>
                  <a:lnTo>
                    <a:pt x="6856" y="3314"/>
                  </a:lnTo>
                  <a:lnTo>
                    <a:pt x="6907" y="3390"/>
                  </a:lnTo>
                  <a:lnTo>
                    <a:pt x="6984" y="3441"/>
                  </a:lnTo>
                  <a:lnTo>
                    <a:pt x="7086" y="3467"/>
                  </a:lnTo>
                  <a:lnTo>
                    <a:pt x="8462" y="3467"/>
                  </a:lnTo>
                  <a:lnTo>
                    <a:pt x="8564" y="3441"/>
                  </a:lnTo>
                  <a:lnTo>
                    <a:pt x="8640" y="3390"/>
                  </a:lnTo>
                  <a:lnTo>
                    <a:pt x="8691" y="3314"/>
                  </a:lnTo>
                  <a:lnTo>
                    <a:pt x="8717" y="3212"/>
                  </a:lnTo>
                  <a:lnTo>
                    <a:pt x="8717" y="944"/>
                  </a:lnTo>
                  <a:lnTo>
                    <a:pt x="8691" y="765"/>
                  </a:lnTo>
                  <a:lnTo>
                    <a:pt x="8640" y="587"/>
                  </a:lnTo>
                  <a:lnTo>
                    <a:pt x="8538" y="434"/>
                  </a:lnTo>
                  <a:lnTo>
                    <a:pt x="8437" y="281"/>
                  </a:lnTo>
                  <a:lnTo>
                    <a:pt x="8284" y="179"/>
                  </a:lnTo>
                  <a:lnTo>
                    <a:pt x="8131" y="77"/>
                  </a:lnTo>
                  <a:lnTo>
                    <a:pt x="7952" y="26"/>
                  </a:lnTo>
                  <a:lnTo>
                    <a:pt x="7774" y="1"/>
                  </a:lnTo>
                  <a:lnTo>
                    <a:pt x="3951" y="1"/>
                  </a:lnTo>
                  <a:lnTo>
                    <a:pt x="3849" y="26"/>
                  </a:lnTo>
                  <a:lnTo>
                    <a:pt x="3773" y="77"/>
                  </a:lnTo>
                  <a:lnTo>
                    <a:pt x="3722" y="179"/>
                  </a:lnTo>
                  <a:lnTo>
                    <a:pt x="3696" y="256"/>
                  </a:lnTo>
                  <a:lnTo>
                    <a:pt x="3722" y="358"/>
                  </a:lnTo>
                  <a:lnTo>
                    <a:pt x="3773" y="434"/>
                  </a:lnTo>
                  <a:lnTo>
                    <a:pt x="3849" y="510"/>
                  </a:lnTo>
                  <a:lnTo>
                    <a:pt x="7774" y="510"/>
                  </a:lnTo>
                  <a:lnTo>
                    <a:pt x="7850" y="536"/>
                  </a:lnTo>
                  <a:lnTo>
                    <a:pt x="7927" y="561"/>
                  </a:lnTo>
                  <a:lnTo>
                    <a:pt x="8003" y="587"/>
                  </a:lnTo>
                  <a:lnTo>
                    <a:pt x="8080" y="638"/>
                  </a:lnTo>
                  <a:lnTo>
                    <a:pt x="8131" y="714"/>
                  </a:lnTo>
                  <a:lnTo>
                    <a:pt x="8156" y="791"/>
                  </a:lnTo>
                  <a:lnTo>
                    <a:pt x="8182" y="867"/>
                  </a:lnTo>
                  <a:lnTo>
                    <a:pt x="8207" y="944"/>
                  </a:lnTo>
                  <a:lnTo>
                    <a:pt x="8207" y="2957"/>
                  </a:lnTo>
                  <a:lnTo>
                    <a:pt x="7341" y="2957"/>
                  </a:lnTo>
                  <a:lnTo>
                    <a:pt x="7341" y="1632"/>
                  </a:lnTo>
                  <a:lnTo>
                    <a:pt x="7315" y="1530"/>
                  </a:lnTo>
                  <a:lnTo>
                    <a:pt x="7264" y="1453"/>
                  </a:lnTo>
                  <a:lnTo>
                    <a:pt x="7188" y="1402"/>
                  </a:lnTo>
                  <a:lnTo>
                    <a:pt x="7086" y="1377"/>
                  </a:lnTo>
                  <a:lnTo>
                    <a:pt x="1938" y="1377"/>
                  </a:lnTo>
                  <a:lnTo>
                    <a:pt x="1887" y="1402"/>
                  </a:lnTo>
                  <a:lnTo>
                    <a:pt x="1836" y="1453"/>
                  </a:lnTo>
                  <a:lnTo>
                    <a:pt x="1785" y="1504"/>
                  </a:lnTo>
                  <a:lnTo>
                    <a:pt x="1759" y="1555"/>
                  </a:lnTo>
                  <a:lnTo>
                    <a:pt x="1759" y="1632"/>
                  </a:lnTo>
                  <a:lnTo>
                    <a:pt x="1759" y="1683"/>
                  </a:lnTo>
                  <a:lnTo>
                    <a:pt x="1785" y="1759"/>
                  </a:lnTo>
                  <a:lnTo>
                    <a:pt x="3518" y="5047"/>
                  </a:lnTo>
                  <a:lnTo>
                    <a:pt x="3543" y="5123"/>
                  </a:lnTo>
                  <a:lnTo>
                    <a:pt x="3543" y="5225"/>
                  </a:lnTo>
                  <a:lnTo>
                    <a:pt x="3543" y="5327"/>
                  </a:lnTo>
                  <a:lnTo>
                    <a:pt x="3518" y="5404"/>
                  </a:lnTo>
                  <a:lnTo>
                    <a:pt x="1785" y="8691"/>
                  </a:lnTo>
                  <a:lnTo>
                    <a:pt x="1759" y="8768"/>
                  </a:lnTo>
                  <a:lnTo>
                    <a:pt x="1759" y="8819"/>
                  </a:lnTo>
                  <a:lnTo>
                    <a:pt x="1759" y="8895"/>
                  </a:lnTo>
                  <a:lnTo>
                    <a:pt x="1785" y="8946"/>
                  </a:lnTo>
                  <a:lnTo>
                    <a:pt x="1836" y="8997"/>
                  </a:lnTo>
                  <a:lnTo>
                    <a:pt x="1887" y="9048"/>
                  </a:lnTo>
                  <a:lnTo>
                    <a:pt x="1938" y="9074"/>
                  </a:lnTo>
                  <a:lnTo>
                    <a:pt x="7086" y="9074"/>
                  </a:lnTo>
                  <a:lnTo>
                    <a:pt x="7188" y="9048"/>
                  </a:lnTo>
                  <a:lnTo>
                    <a:pt x="7264" y="8997"/>
                  </a:lnTo>
                  <a:lnTo>
                    <a:pt x="7315" y="8921"/>
                  </a:lnTo>
                  <a:lnTo>
                    <a:pt x="7341" y="8819"/>
                  </a:lnTo>
                  <a:lnTo>
                    <a:pt x="7341" y="7468"/>
                  </a:lnTo>
                  <a:lnTo>
                    <a:pt x="8207" y="7468"/>
                  </a:lnTo>
                  <a:lnTo>
                    <a:pt x="8207" y="9507"/>
                  </a:lnTo>
                  <a:lnTo>
                    <a:pt x="8182" y="9583"/>
                  </a:lnTo>
                  <a:lnTo>
                    <a:pt x="8156" y="9660"/>
                  </a:lnTo>
                  <a:lnTo>
                    <a:pt x="8131" y="9736"/>
                  </a:lnTo>
                  <a:lnTo>
                    <a:pt x="8080" y="9813"/>
                  </a:lnTo>
                  <a:lnTo>
                    <a:pt x="8003" y="9864"/>
                  </a:lnTo>
                  <a:lnTo>
                    <a:pt x="7927" y="9889"/>
                  </a:lnTo>
                  <a:lnTo>
                    <a:pt x="7850" y="9915"/>
                  </a:lnTo>
                  <a:lnTo>
                    <a:pt x="7774" y="9940"/>
                  </a:lnTo>
                  <a:lnTo>
                    <a:pt x="918" y="9940"/>
                  </a:lnTo>
                  <a:lnTo>
                    <a:pt x="816" y="9915"/>
                  </a:lnTo>
                  <a:lnTo>
                    <a:pt x="714" y="9889"/>
                  </a:lnTo>
                  <a:lnTo>
                    <a:pt x="638" y="9813"/>
                  </a:lnTo>
                  <a:lnTo>
                    <a:pt x="561" y="9736"/>
                  </a:lnTo>
                  <a:lnTo>
                    <a:pt x="510" y="9634"/>
                  </a:lnTo>
                  <a:lnTo>
                    <a:pt x="510" y="9533"/>
                  </a:lnTo>
                  <a:lnTo>
                    <a:pt x="510" y="9431"/>
                  </a:lnTo>
                  <a:lnTo>
                    <a:pt x="536" y="9329"/>
                  </a:lnTo>
                  <a:lnTo>
                    <a:pt x="2600" y="5353"/>
                  </a:lnTo>
                  <a:lnTo>
                    <a:pt x="2626" y="5225"/>
                  </a:lnTo>
                  <a:lnTo>
                    <a:pt x="2600" y="5098"/>
                  </a:lnTo>
                  <a:lnTo>
                    <a:pt x="536" y="1122"/>
                  </a:lnTo>
                  <a:lnTo>
                    <a:pt x="510" y="1020"/>
                  </a:lnTo>
                  <a:lnTo>
                    <a:pt x="510" y="918"/>
                  </a:lnTo>
                  <a:lnTo>
                    <a:pt x="510" y="816"/>
                  </a:lnTo>
                  <a:lnTo>
                    <a:pt x="561" y="714"/>
                  </a:lnTo>
                  <a:lnTo>
                    <a:pt x="638" y="638"/>
                  </a:lnTo>
                  <a:lnTo>
                    <a:pt x="714" y="561"/>
                  </a:lnTo>
                  <a:lnTo>
                    <a:pt x="816" y="536"/>
                  </a:lnTo>
                  <a:lnTo>
                    <a:pt x="918" y="510"/>
                  </a:lnTo>
                  <a:lnTo>
                    <a:pt x="2855" y="510"/>
                  </a:lnTo>
                  <a:lnTo>
                    <a:pt x="2932" y="434"/>
                  </a:lnTo>
                  <a:lnTo>
                    <a:pt x="2983" y="358"/>
                  </a:lnTo>
                  <a:lnTo>
                    <a:pt x="3008" y="256"/>
                  </a:lnTo>
                  <a:lnTo>
                    <a:pt x="2983" y="179"/>
                  </a:lnTo>
                  <a:lnTo>
                    <a:pt x="2932" y="77"/>
                  </a:lnTo>
                  <a:lnTo>
                    <a:pt x="2855" y="26"/>
                  </a:lnTo>
                  <a:lnTo>
                    <a:pt x="27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57"/>
          <p:cNvSpPr txBox="1"/>
          <p:nvPr>
            <p:ph idx="4294967295" type="subTitle"/>
          </p:nvPr>
        </p:nvSpPr>
        <p:spPr>
          <a:xfrm>
            <a:off x="1047500" y="1379875"/>
            <a:ext cx="72651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improving, all the models have low R2 and adjusted R2 (~ 76-80%)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58"/>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8"/>
          <p:cNvSpPr/>
          <p:nvPr/>
        </p:nvSpPr>
        <p:spPr>
          <a:xfrm>
            <a:off x="546300" y="1266750"/>
            <a:ext cx="8051400" cy="3524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99" name="Google Shape;79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00" name="Google Shape;800;p58"/>
          <p:cNvGraphicFramePr/>
          <p:nvPr/>
        </p:nvGraphicFramePr>
        <p:xfrm>
          <a:off x="648475" y="1409825"/>
          <a:ext cx="3000000" cy="3000000"/>
        </p:xfrm>
        <a:graphic>
          <a:graphicData uri="http://schemas.openxmlformats.org/drawingml/2006/table">
            <a:tbl>
              <a:tblPr>
                <a:noFill/>
                <a:tableStyleId>{CCC60CDF-FD5A-4465-B426-4EF0CADF7365}</a:tableStyleId>
              </a:tblPr>
              <a:tblGrid>
                <a:gridCol w="2058275"/>
                <a:gridCol w="1755125"/>
                <a:gridCol w="1528250"/>
                <a:gridCol w="1337725"/>
                <a:gridCol w="1162725"/>
              </a:tblGrid>
              <a:tr h="58447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Model</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Root Mean Squared Error</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Mean Absolute Error</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R-squared</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Adjusted R-squared</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r>
              <a:tr h="43357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XGB Regression</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3730.39</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2234.46</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0.8091</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81.403272</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3357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Linear Regression</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3791.78</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2597.14</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0.8027</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80.759321</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3357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Lasso Regression</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3793.64</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2587.4</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0.8025</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80.739198</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3357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Ridge Regression</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3843.03</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2625.53</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0.7974</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80.226049</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57607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Random Forest Regression</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3516.62</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2024.4</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0.8303</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83.536358</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93350">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Ensemble Regression</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3356.86</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2046.02</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0.8454</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85.055679</a:t>
                      </a:r>
                      <a:endParaRPr sz="1300">
                        <a:solidFill>
                          <a:schemeClr val="lt1"/>
                        </a:solidFill>
                        <a:latin typeface="Quicksand Medium"/>
                        <a:ea typeface="Quicksand Medium"/>
                        <a:cs typeface="Quicksand Medium"/>
                        <a:sym typeface="Quicksand Medium"/>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801" name="Google Shape;801;p58"/>
          <p:cNvSpPr txBox="1"/>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83797"/>
                </a:solidFill>
                <a:latin typeface="Dosis"/>
                <a:ea typeface="Dosis"/>
                <a:cs typeface="Dosis"/>
                <a:sym typeface="Dosis"/>
              </a:rPr>
              <a:t>AFTER HYPER-TUNING</a:t>
            </a:r>
            <a:endParaRPr b="1" sz="3500">
              <a:solidFill>
                <a:srgbClr val="F83797"/>
              </a:solidFill>
              <a:latin typeface="Dosis"/>
              <a:ea typeface="Dosis"/>
              <a:cs typeface="Dosis"/>
              <a:sym typeface="Dosi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9"/>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9"/>
          <p:cNvSpPr/>
          <p:nvPr/>
        </p:nvSpPr>
        <p:spPr>
          <a:xfrm>
            <a:off x="546300" y="1266750"/>
            <a:ext cx="8051400" cy="3524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08" name="Google Shape;80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59"/>
          <p:cNvSpPr txBox="1"/>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83797"/>
                </a:solidFill>
                <a:latin typeface="Dosis"/>
                <a:ea typeface="Dosis"/>
                <a:cs typeface="Dosis"/>
                <a:sym typeface="Dosis"/>
              </a:rPr>
              <a:t>AFTER REMOVE NOISE DATA</a:t>
            </a:r>
            <a:endParaRPr b="1" sz="3500">
              <a:solidFill>
                <a:srgbClr val="F83797"/>
              </a:solidFill>
              <a:latin typeface="Dosis"/>
              <a:ea typeface="Dosis"/>
              <a:cs typeface="Dosis"/>
              <a:sym typeface="Dosis"/>
            </a:endParaRPr>
          </a:p>
        </p:txBody>
      </p:sp>
      <p:graphicFrame>
        <p:nvGraphicFramePr>
          <p:cNvPr id="810" name="Google Shape;810;p59"/>
          <p:cNvGraphicFramePr/>
          <p:nvPr/>
        </p:nvGraphicFramePr>
        <p:xfrm>
          <a:off x="652488" y="1347650"/>
          <a:ext cx="3000000" cy="3000000"/>
        </p:xfrm>
        <a:graphic>
          <a:graphicData uri="http://schemas.openxmlformats.org/drawingml/2006/table">
            <a:tbl>
              <a:tblPr>
                <a:noFill/>
                <a:tableStyleId>{CCC60CDF-FD5A-4465-B426-4EF0CADF7365}</a:tableStyleId>
              </a:tblPr>
              <a:tblGrid>
                <a:gridCol w="1970300"/>
                <a:gridCol w="1406325"/>
                <a:gridCol w="1288450"/>
                <a:gridCol w="987225"/>
                <a:gridCol w="1159725"/>
                <a:gridCol w="1027000"/>
              </a:tblGrid>
              <a:tr h="742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Model</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Root Mean Squared </a:t>
                      </a:r>
                      <a:r>
                        <a:rPr lang="en" sz="1300">
                          <a:solidFill>
                            <a:schemeClr val="lt1"/>
                          </a:solidFill>
                          <a:latin typeface="Quicksand Medium"/>
                          <a:ea typeface="Quicksand Medium"/>
                          <a:cs typeface="Quicksand Medium"/>
                          <a:sym typeface="Quicksand Medium"/>
                        </a:rPr>
                        <a:t>Error</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Mean Absolute Error</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R2</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Adjusted R2</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Training time (s)</a:t>
                      </a:r>
                      <a:endParaRPr sz="1300">
                        <a:solidFill>
                          <a:schemeClr val="lt1"/>
                        </a:solidFill>
                        <a:latin typeface="Quicksand Medium"/>
                        <a:ea typeface="Quicksand Medium"/>
                        <a:cs typeface="Quicksand Medium"/>
                        <a:sym typeface="Quicksand Medium"/>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3E2872"/>
                    </a:solidFill>
                  </a:tcPr>
                </a:tc>
              </a:tr>
              <a:tr h="355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XGB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2639.97</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1861.12</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0.8699</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87.531158</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1.96</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Linear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3153.39</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2366.13</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0.8143</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81.936167</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0.22</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Lasso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3147.77</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2361.41</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0.8150</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82.006608</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1.12</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Ridge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3179.73</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2389.85</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0.8112</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81.624216</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0.15</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528700">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Random Forest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2798.75</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1873.75</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0.8538</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85.911026</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8.88</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SVR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3108.93</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2331.33</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0.8195</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82.459440</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3.50</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355225">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Ensemble Regression</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10856"/>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2562.30</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10856"/>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1769.78</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10856"/>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0.8774</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10856"/>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88.285878</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10856"/>
                    </a:solidFill>
                  </a:tcPr>
                </a:tc>
                <a:tc>
                  <a:txBody>
                    <a:bodyPr/>
                    <a:lstStyle/>
                    <a:p>
                      <a:pPr indent="0" lvl="0" marL="0" marR="0" rtl="0" algn="ctr">
                        <a:lnSpc>
                          <a:spcPct val="100000"/>
                        </a:lnSpc>
                        <a:spcBef>
                          <a:spcPts val="0"/>
                        </a:spcBef>
                        <a:spcAft>
                          <a:spcPts val="0"/>
                        </a:spcAft>
                        <a:buNone/>
                      </a:pPr>
                      <a:r>
                        <a:rPr lang="en" sz="1300">
                          <a:solidFill>
                            <a:schemeClr val="lt1"/>
                          </a:solidFill>
                          <a:latin typeface="Quicksand Medium"/>
                          <a:ea typeface="Quicksand Medium"/>
                          <a:cs typeface="Quicksand Medium"/>
                          <a:sym typeface="Quicksand Medium"/>
                        </a:rPr>
                        <a:t>9.14</a:t>
                      </a:r>
                      <a:endParaRPr sz="1300">
                        <a:solidFill>
                          <a:schemeClr val="lt1"/>
                        </a:solidFill>
                        <a:latin typeface="Quicksand Medium"/>
                        <a:ea typeface="Quicksand Medium"/>
                        <a:cs typeface="Quicksand Medium"/>
                        <a:sym typeface="Quicksand Medium"/>
                      </a:endParaRPr>
                    </a:p>
                  </a:txBody>
                  <a:tcPr marT="66675" marB="66675" marR="66675" marL="6667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10856"/>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0"/>
          <p:cNvSpPr/>
          <p:nvPr/>
        </p:nvSpPr>
        <p:spPr>
          <a:xfrm>
            <a:off x="1216501" y="851170"/>
            <a:ext cx="6711000" cy="26616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0"/>
          <p:cNvSpPr/>
          <p:nvPr/>
        </p:nvSpPr>
        <p:spPr>
          <a:xfrm>
            <a:off x="548281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0"/>
          <p:cNvSpPr/>
          <p:nvPr/>
        </p:nvSpPr>
        <p:spPr>
          <a:xfrm>
            <a:off x="1216501" y="368273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0"/>
          <p:cNvSpPr txBox="1"/>
          <p:nvPr>
            <p:ph type="title"/>
          </p:nvPr>
        </p:nvSpPr>
        <p:spPr>
          <a:xfrm>
            <a:off x="2492384" y="1464075"/>
            <a:ext cx="2814600" cy="1435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RESULTS</a:t>
            </a:r>
            <a:endParaRPr b="0">
              <a:solidFill>
                <a:schemeClr val="lt1"/>
              </a:solidFill>
            </a:endParaRPr>
          </a:p>
        </p:txBody>
      </p:sp>
      <p:sp>
        <p:nvSpPr>
          <p:cNvPr id="819" name="Google Shape;819;p60"/>
          <p:cNvSpPr txBox="1"/>
          <p:nvPr>
            <p:ph idx="2" type="title"/>
          </p:nvPr>
        </p:nvSpPr>
        <p:spPr>
          <a:xfrm>
            <a:off x="5609996" y="1724774"/>
            <a:ext cx="9144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20" name="Google Shape;820;p60"/>
          <p:cNvSpPr txBox="1"/>
          <p:nvPr>
            <p:ph idx="1" type="subTitle"/>
          </p:nvPr>
        </p:nvSpPr>
        <p:spPr>
          <a:xfrm>
            <a:off x="2415000" y="3804675"/>
            <a:ext cx="4446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 the best models</a:t>
            </a:r>
            <a:endParaRPr/>
          </a:p>
        </p:txBody>
      </p:sp>
      <p:sp>
        <p:nvSpPr>
          <p:cNvPr id="821" name="Google Shape;82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7" name="Google Shape;827;p61"/>
          <p:cNvPicPr preferRelativeResize="0"/>
          <p:nvPr/>
        </p:nvPicPr>
        <p:blipFill>
          <a:blip r:embed="rId3">
            <a:alphaModFix/>
          </a:blip>
          <a:stretch>
            <a:fillRect/>
          </a:stretch>
        </p:blipFill>
        <p:spPr>
          <a:xfrm>
            <a:off x="1588588" y="132275"/>
            <a:ext cx="596682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p:nvPr/>
        </p:nvSpPr>
        <p:spPr>
          <a:xfrm rot="10800000">
            <a:off x="650250" y="1171450"/>
            <a:ext cx="7825500" cy="3588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rot="10800000">
            <a:off x="1216500" y="39197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txBox="1"/>
          <p:nvPr>
            <p:ph type="title"/>
          </p:nvPr>
        </p:nvSpPr>
        <p:spPr>
          <a:xfrm>
            <a:off x="1823550" y="391975"/>
            <a:ext cx="5496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MOTIVATION</a:t>
            </a:r>
            <a:endParaRPr/>
          </a:p>
        </p:txBody>
      </p:sp>
      <p:sp>
        <p:nvSpPr>
          <p:cNvPr id="351" name="Google Shape;351;p35"/>
          <p:cNvSpPr txBox="1"/>
          <p:nvPr>
            <p:ph idx="1" type="subTitle"/>
          </p:nvPr>
        </p:nvSpPr>
        <p:spPr>
          <a:xfrm>
            <a:off x="650250" y="1238800"/>
            <a:ext cx="7779000" cy="3404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a:t>A</a:t>
            </a:r>
            <a:r>
              <a:rPr lang="en"/>
              <a:t>ddress the evolving dynamics of the automotive market and catering to the needs of both buyers and sellers. </a:t>
            </a:r>
            <a:endParaRPr/>
          </a:p>
          <a:p>
            <a:pPr indent="-323850" lvl="0" marL="457200" rtl="0" algn="l">
              <a:spcBef>
                <a:spcPts val="0"/>
              </a:spcBef>
              <a:spcAft>
                <a:spcPts val="0"/>
              </a:spcAft>
              <a:buSzPts val="1500"/>
              <a:buChar char="-"/>
            </a:pPr>
            <a:r>
              <a:rPr lang="en"/>
              <a:t>Provide valuable insights into the depreciation patterns, helping sellers determine fair market values for their vehicles and aiding buyers in making informed purchasing decisions.</a:t>
            </a:r>
            <a:endParaRPr/>
          </a:p>
          <a:p>
            <a:pPr indent="-323850" lvl="0" marL="457200" rtl="0" algn="l">
              <a:spcBef>
                <a:spcPts val="0"/>
              </a:spcBef>
              <a:spcAft>
                <a:spcPts val="0"/>
              </a:spcAft>
              <a:buSzPts val="1500"/>
              <a:buChar char="-"/>
            </a:pPr>
            <a:r>
              <a:rPr lang="en"/>
              <a:t>This project aims to leverage machine learning techniques to analyze historical data, encompassing variables such as the car's make, model, mileage, year of manufacture, and additional features, to create accurate predictive models. </a:t>
            </a:r>
            <a:endParaRPr/>
          </a:p>
          <a:p>
            <a:pPr indent="-323850" lvl="0" marL="457200" rtl="0" algn="l">
              <a:spcBef>
                <a:spcPts val="0"/>
              </a:spcBef>
              <a:spcAft>
                <a:spcPts val="0"/>
              </a:spcAft>
              <a:buSzPts val="1500"/>
              <a:buChar char="-"/>
            </a:pPr>
            <a:r>
              <a:rPr lang="en"/>
              <a:t>The goal is to empower individuals involved in the resale of used cars with tools that enhance transparency, efficiency, and fairness in the pricing process.</a:t>
            </a:r>
            <a:endParaRPr/>
          </a:p>
        </p:txBody>
      </p:sp>
      <p:sp>
        <p:nvSpPr>
          <p:cNvPr id="352" name="Google Shape;352;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2"/>
          <p:cNvSpPr/>
          <p:nvPr/>
        </p:nvSpPr>
        <p:spPr>
          <a:xfrm>
            <a:off x="1216500" y="1400375"/>
            <a:ext cx="6711000" cy="28617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txBox="1"/>
          <p:nvPr>
            <p:ph idx="1" type="subTitle"/>
          </p:nvPr>
        </p:nvSpPr>
        <p:spPr>
          <a:xfrm>
            <a:off x="1216500" y="1315626"/>
            <a:ext cx="6711000" cy="28617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sz="1400"/>
              <a:t>We can use some variables to predict old car price: Car name, brand, color, </a:t>
            </a:r>
            <a:r>
              <a:rPr lang="en" sz="1400"/>
              <a:t>fuel, gearbox, mileage, fuel consumption, Co2 emission, release year, number of door</a:t>
            </a:r>
            <a:endParaRPr sz="1400"/>
          </a:p>
          <a:p>
            <a:pPr indent="-317500" lvl="0" marL="457200" rtl="0" algn="ctr">
              <a:spcBef>
                <a:spcPts val="0"/>
              </a:spcBef>
              <a:spcAft>
                <a:spcPts val="0"/>
              </a:spcAft>
              <a:buSzPts val="1400"/>
              <a:buChar char="-"/>
            </a:pPr>
            <a:r>
              <a:rPr lang="en" sz="1400"/>
              <a:t>Ensemble Learning Model is the best model to predict car price with the highest R-squared &amp; adjusted R-squared value (88.29%), smallest  RMSE and MAE, quick training time (9.14s)</a:t>
            </a:r>
            <a:endParaRPr sz="1400"/>
          </a:p>
        </p:txBody>
      </p:sp>
      <p:sp>
        <p:nvSpPr>
          <p:cNvPr id="834" name="Google Shape;83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5" name="Google Shape;835;p62"/>
          <p:cNvSpPr/>
          <p:nvPr/>
        </p:nvSpPr>
        <p:spPr>
          <a:xfrm>
            <a:off x="1216500" y="46330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3"/>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3"/>
          <p:cNvSpPr txBox="1"/>
          <p:nvPr>
            <p:ph type="title"/>
          </p:nvPr>
        </p:nvSpPr>
        <p:spPr>
          <a:xfrm>
            <a:off x="998550" y="1614770"/>
            <a:ext cx="7146900" cy="11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843" name="Google Shape;843;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p:nvPr/>
        </p:nvSpPr>
        <p:spPr>
          <a:xfrm>
            <a:off x="546300" y="1223925"/>
            <a:ext cx="38817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txBox="1"/>
          <p:nvPr>
            <p:ph type="title"/>
          </p:nvPr>
        </p:nvSpPr>
        <p:spPr>
          <a:xfrm>
            <a:off x="996750" y="2528737"/>
            <a:ext cx="2980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360" name="Google Shape;360;p36"/>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STATISTICAL</a:t>
            </a:r>
            <a:r>
              <a:rPr lang="en"/>
              <a:t> DATA</a:t>
            </a:r>
            <a:endParaRPr/>
          </a:p>
        </p:txBody>
      </p:sp>
      <p:sp>
        <p:nvSpPr>
          <p:cNvPr id="361" name="Google Shape;361;p36"/>
          <p:cNvSpPr txBox="1"/>
          <p:nvPr>
            <p:ph idx="3" type="subTitle"/>
          </p:nvPr>
        </p:nvSpPr>
        <p:spPr>
          <a:xfrm>
            <a:off x="996750" y="3052978"/>
            <a:ext cx="2980800" cy="141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is scraped from website </a:t>
            </a:r>
            <a:r>
              <a:rPr lang="en" u="sng">
                <a:solidFill>
                  <a:schemeClr val="hlink"/>
                </a:solidFill>
                <a:hlinkClick r:id="rId3"/>
              </a:rPr>
              <a:t>https://www.aramisauto.com</a:t>
            </a:r>
            <a:r>
              <a:rPr lang="en"/>
              <a:t> </a:t>
            </a:r>
            <a:r>
              <a:rPr lang="en"/>
              <a:t>include name, brand, color, </a:t>
            </a:r>
            <a:r>
              <a:rPr lang="en"/>
              <a:t>mileage</a:t>
            </a:r>
            <a:r>
              <a:rPr lang="en"/>
              <a:t>, release year, fuel, gearbox, consumption, Co2 emission, price.</a:t>
            </a:r>
            <a:endParaRPr/>
          </a:p>
        </p:txBody>
      </p:sp>
      <p:sp>
        <p:nvSpPr>
          <p:cNvPr id="362" name="Google Shape;362;p36"/>
          <p:cNvSpPr/>
          <p:nvPr/>
        </p:nvSpPr>
        <p:spPr>
          <a:xfrm>
            <a:off x="1995300" y="15341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2208750" y="1711168"/>
            <a:ext cx="556798" cy="556798"/>
          </a:xfrm>
          <a:custGeom>
            <a:rect b="b" l="l" r="r" t="t"/>
            <a:pathLst>
              <a:path extrusionOk="0" h="110148" w="110148">
                <a:moveTo>
                  <a:pt x="69488" y="6777"/>
                </a:moveTo>
                <a:lnTo>
                  <a:pt x="70940" y="7369"/>
                </a:lnTo>
                <a:lnTo>
                  <a:pt x="72392" y="7961"/>
                </a:lnTo>
                <a:lnTo>
                  <a:pt x="73791" y="8606"/>
                </a:lnTo>
                <a:lnTo>
                  <a:pt x="75189" y="9251"/>
                </a:lnTo>
                <a:lnTo>
                  <a:pt x="76587" y="10004"/>
                </a:lnTo>
                <a:lnTo>
                  <a:pt x="77932" y="10704"/>
                </a:lnTo>
                <a:lnTo>
                  <a:pt x="79223" y="11510"/>
                </a:lnTo>
                <a:lnTo>
                  <a:pt x="80567" y="12317"/>
                </a:lnTo>
                <a:lnTo>
                  <a:pt x="81858" y="13178"/>
                </a:lnTo>
                <a:lnTo>
                  <a:pt x="83095" y="14038"/>
                </a:lnTo>
                <a:lnTo>
                  <a:pt x="84332" y="15006"/>
                </a:lnTo>
                <a:lnTo>
                  <a:pt x="85515" y="15921"/>
                </a:lnTo>
                <a:lnTo>
                  <a:pt x="86698" y="16889"/>
                </a:lnTo>
                <a:lnTo>
                  <a:pt x="87882" y="17910"/>
                </a:lnTo>
                <a:lnTo>
                  <a:pt x="89011" y="18986"/>
                </a:lnTo>
                <a:lnTo>
                  <a:pt x="90087" y="20008"/>
                </a:lnTo>
                <a:lnTo>
                  <a:pt x="91162" y="21137"/>
                </a:lnTo>
                <a:lnTo>
                  <a:pt x="92184" y="22267"/>
                </a:lnTo>
                <a:lnTo>
                  <a:pt x="93206" y="23396"/>
                </a:lnTo>
                <a:lnTo>
                  <a:pt x="94174" y="24580"/>
                </a:lnTo>
                <a:lnTo>
                  <a:pt x="95142" y="25817"/>
                </a:lnTo>
                <a:lnTo>
                  <a:pt x="96057" y="27054"/>
                </a:lnTo>
                <a:lnTo>
                  <a:pt x="96917" y="28291"/>
                </a:lnTo>
                <a:lnTo>
                  <a:pt x="97778" y="29581"/>
                </a:lnTo>
                <a:lnTo>
                  <a:pt x="98585" y="30872"/>
                </a:lnTo>
                <a:lnTo>
                  <a:pt x="99391" y="32217"/>
                </a:lnTo>
                <a:lnTo>
                  <a:pt x="100144" y="33561"/>
                </a:lnTo>
                <a:lnTo>
                  <a:pt x="100843" y="34906"/>
                </a:lnTo>
                <a:lnTo>
                  <a:pt x="101543" y="36304"/>
                </a:lnTo>
                <a:lnTo>
                  <a:pt x="102188" y="37756"/>
                </a:lnTo>
                <a:lnTo>
                  <a:pt x="102780" y="39155"/>
                </a:lnTo>
                <a:lnTo>
                  <a:pt x="103317" y="40607"/>
                </a:lnTo>
                <a:lnTo>
                  <a:pt x="69488" y="6777"/>
                </a:lnTo>
                <a:close/>
                <a:moveTo>
                  <a:pt x="52170" y="3282"/>
                </a:moveTo>
                <a:lnTo>
                  <a:pt x="53568" y="3335"/>
                </a:lnTo>
                <a:lnTo>
                  <a:pt x="54913" y="3443"/>
                </a:lnTo>
                <a:lnTo>
                  <a:pt x="56257" y="3604"/>
                </a:lnTo>
                <a:lnTo>
                  <a:pt x="57602" y="3766"/>
                </a:lnTo>
                <a:lnTo>
                  <a:pt x="58946" y="3981"/>
                </a:lnTo>
                <a:lnTo>
                  <a:pt x="60291" y="4196"/>
                </a:lnTo>
                <a:lnTo>
                  <a:pt x="62926" y="4787"/>
                </a:lnTo>
                <a:lnTo>
                  <a:pt x="105307" y="47168"/>
                </a:lnTo>
                <a:lnTo>
                  <a:pt x="105899" y="49804"/>
                </a:lnTo>
                <a:lnTo>
                  <a:pt x="106114" y="51148"/>
                </a:lnTo>
                <a:lnTo>
                  <a:pt x="106329" y="52493"/>
                </a:lnTo>
                <a:lnTo>
                  <a:pt x="106491" y="53837"/>
                </a:lnTo>
                <a:lnTo>
                  <a:pt x="106652" y="55182"/>
                </a:lnTo>
                <a:lnTo>
                  <a:pt x="106760" y="56580"/>
                </a:lnTo>
                <a:lnTo>
                  <a:pt x="106867" y="57979"/>
                </a:lnTo>
                <a:lnTo>
                  <a:pt x="52170" y="3282"/>
                </a:lnTo>
                <a:close/>
                <a:moveTo>
                  <a:pt x="51148" y="48298"/>
                </a:moveTo>
                <a:lnTo>
                  <a:pt x="61851" y="58947"/>
                </a:lnTo>
                <a:lnTo>
                  <a:pt x="51148" y="58947"/>
                </a:lnTo>
                <a:lnTo>
                  <a:pt x="51148" y="48298"/>
                </a:lnTo>
                <a:close/>
                <a:moveTo>
                  <a:pt x="51148" y="20653"/>
                </a:moveTo>
                <a:lnTo>
                  <a:pt x="89495" y="58947"/>
                </a:lnTo>
                <a:lnTo>
                  <a:pt x="80244" y="58947"/>
                </a:lnTo>
                <a:lnTo>
                  <a:pt x="51148" y="29904"/>
                </a:lnTo>
                <a:lnTo>
                  <a:pt x="51148" y="20653"/>
                </a:lnTo>
                <a:close/>
                <a:moveTo>
                  <a:pt x="51148" y="6831"/>
                </a:moveTo>
                <a:lnTo>
                  <a:pt x="103264" y="58947"/>
                </a:lnTo>
                <a:lnTo>
                  <a:pt x="94013" y="58947"/>
                </a:lnTo>
                <a:lnTo>
                  <a:pt x="51148" y="16082"/>
                </a:lnTo>
                <a:lnTo>
                  <a:pt x="51148" y="6831"/>
                </a:lnTo>
                <a:close/>
                <a:moveTo>
                  <a:pt x="49212" y="1"/>
                </a:moveTo>
                <a:lnTo>
                  <a:pt x="48943" y="108"/>
                </a:lnTo>
                <a:lnTo>
                  <a:pt x="48674" y="270"/>
                </a:lnTo>
                <a:lnTo>
                  <a:pt x="48405" y="431"/>
                </a:lnTo>
                <a:lnTo>
                  <a:pt x="48190" y="700"/>
                </a:lnTo>
                <a:lnTo>
                  <a:pt x="48082" y="969"/>
                </a:lnTo>
                <a:lnTo>
                  <a:pt x="47975" y="1292"/>
                </a:lnTo>
                <a:lnTo>
                  <a:pt x="47921" y="1614"/>
                </a:lnTo>
                <a:lnTo>
                  <a:pt x="47921" y="11026"/>
                </a:lnTo>
                <a:lnTo>
                  <a:pt x="45769" y="11134"/>
                </a:lnTo>
                <a:lnTo>
                  <a:pt x="43672" y="11349"/>
                </a:lnTo>
                <a:lnTo>
                  <a:pt x="41521" y="11672"/>
                </a:lnTo>
                <a:lnTo>
                  <a:pt x="39423" y="12048"/>
                </a:lnTo>
                <a:lnTo>
                  <a:pt x="37326" y="12532"/>
                </a:lnTo>
                <a:lnTo>
                  <a:pt x="35282" y="13124"/>
                </a:lnTo>
                <a:lnTo>
                  <a:pt x="33238" y="13769"/>
                </a:lnTo>
                <a:lnTo>
                  <a:pt x="31248" y="14522"/>
                </a:lnTo>
                <a:lnTo>
                  <a:pt x="29312" y="15329"/>
                </a:lnTo>
                <a:lnTo>
                  <a:pt x="27376" y="16243"/>
                </a:lnTo>
                <a:lnTo>
                  <a:pt x="25493" y="17211"/>
                </a:lnTo>
                <a:lnTo>
                  <a:pt x="23665" y="18287"/>
                </a:lnTo>
                <a:lnTo>
                  <a:pt x="21836" y="19470"/>
                </a:lnTo>
                <a:lnTo>
                  <a:pt x="20115" y="20707"/>
                </a:lnTo>
                <a:lnTo>
                  <a:pt x="18394" y="21998"/>
                </a:lnTo>
                <a:lnTo>
                  <a:pt x="16727" y="23396"/>
                </a:lnTo>
                <a:lnTo>
                  <a:pt x="16511" y="23665"/>
                </a:lnTo>
                <a:lnTo>
                  <a:pt x="16350" y="23934"/>
                </a:lnTo>
                <a:lnTo>
                  <a:pt x="16243" y="24203"/>
                </a:lnTo>
                <a:lnTo>
                  <a:pt x="16189" y="24526"/>
                </a:lnTo>
                <a:lnTo>
                  <a:pt x="16189" y="24848"/>
                </a:lnTo>
                <a:lnTo>
                  <a:pt x="16296" y="25117"/>
                </a:lnTo>
                <a:lnTo>
                  <a:pt x="16404" y="25440"/>
                </a:lnTo>
                <a:lnTo>
                  <a:pt x="16619" y="25709"/>
                </a:lnTo>
                <a:lnTo>
                  <a:pt x="16888" y="25924"/>
                </a:lnTo>
                <a:lnTo>
                  <a:pt x="17157" y="26085"/>
                </a:lnTo>
                <a:lnTo>
                  <a:pt x="17480" y="26193"/>
                </a:lnTo>
                <a:lnTo>
                  <a:pt x="17802" y="26247"/>
                </a:lnTo>
                <a:lnTo>
                  <a:pt x="18071" y="26193"/>
                </a:lnTo>
                <a:lnTo>
                  <a:pt x="18394" y="26139"/>
                </a:lnTo>
                <a:lnTo>
                  <a:pt x="18663" y="26032"/>
                </a:lnTo>
                <a:lnTo>
                  <a:pt x="18878" y="25817"/>
                </a:lnTo>
                <a:lnTo>
                  <a:pt x="20438" y="24526"/>
                </a:lnTo>
                <a:lnTo>
                  <a:pt x="21997" y="23289"/>
                </a:lnTo>
                <a:lnTo>
                  <a:pt x="23611" y="22159"/>
                </a:lnTo>
                <a:lnTo>
                  <a:pt x="25332" y="21084"/>
                </a:lnTo>
                <a:lnTo>
                  <a:pt x="27053" y="20062"/>
                </a:lnTo>
                <a:lnTo>
                  <a:pt x="28774" y="19147"/>
                </a:lnTo>
                <a:lnTo>
                  <a:pt x="30603" y="18287"/>
                </a:lnTo>
                <a:lnTo>
                  <a:pt x="32431" y="17534"/>
                </a:lnTo>
                <a:lnTo>
                  <a:pt x="34260" y="16835"/>
                </a:lnTo>
                <a:lnTo>
                  <a:pt x="36142" y="16189"/>
                </a:lnTo>
                <a:lnTo>
                  <a:pt x="38078" y="15652"/>
                </a:lnTo>
                <a:lnTo>
                  <a:pt x="40015" y="15221"/>
                </a:lnTo>
                <a:lnTo>
                  <a:pt x="41951" y="14845"/>
                </a:lnTo>
                <a:lnTo>
                  <a:pt x="43941" y="14576"/>
                </a:lnTo>
                <a:lnTo>
                  <a:pt x="45931" y="14361"/>
                </a:lnTo>
                <a:lnTo>
                  <a:pt x="47921" y="14253"/>
                </a:lnTo>
                <a:lnTo>
                  <a:pt x="47921" y="35067"/>
                </a:lnTo>
                <a:lnTo>
                  <a:pt x="47975" y="35390"/>
                </a:lnTo>
                <a:lnTo>
                  <a:pt x="48082" y="35713"/>
                </a:lnTo>
                <a:lnTo>
                  <a:pt x="48190" y="35981"/>
                </a:lnTo>
                <a:lnTo>
                  <a:pt x="48405" y="36197"/>
                </a:lnTo>
                <a:lnTo>
                  <a:pt x="48674" y="36412"/>
                </a:lnTo>
                <a:lnTo>
                  <a:pt x="48943" y="36519"/>
                </a:lnTo>
                <a:lnTo>
                  <a:pt x="49212" y="36627"/>
                </a:lnTo>
                <a:lnTo>
                  <a:pt x="49534" y="36681"/>
                </a:lnTo>
                <a:lnTo>
                  <a:pt x="49857" y="36627"/>
                </a:lnTo>
                <a:lnTo>
                  <a:pt x="50180" y="36519"/>
                </a:lnTo>
                <a:lnTo>
                  <a:pt x="50449" y="36412"/>
                </a:lnTo>
                <a:lnTo>
                  <a:pt x="50718" y="36197"/>
                </a:lnTo>
                <a:lnTo>
                  <a:pt x="50879" y="35981"/>
                </a:lnTo>
                <a:lnTo>
                  <a:pt x="51040" y="35713"/>
                </a:lnTo>
                <a:lnTo>
                  <a:pt x="51148" y="35390"/>
                </a:lnTo>
                <a:lnTo>
                  <a:pt x="51148" y="35067"/>
                </a:lnTo>
                <a:lnTo>
                  <a:pt x="51148" y="34476"/>
                </a:lnTo>
                <a:lnTo>
                  <a:pt x="75673" y="58947"/>
                </a:lnTo>
                <a:lnTo>
                  <a:pt x="66422" y="58947"/>
                </a:lnTo>
                <a:lnTo>
                  <a:pt x="51148" y="43726"/>
                </a:lnTo>
                <a:lnTo>
                  <a:pt x="51148" y="42651"/>
                </a:lnTo>
                <a:lnTo>
                  <a:pt x="51148" y="42328"/>
                </a:lnTo>
                <a:lnTo>
                  <a:pt x="51040" y="42059"/>
                </a:lnTo>
                <a:lnTo>
                  <a:pt x="50879" y="41736"/>
                </a:lnTo>
                <a:lnTo>
                  <a:pt x="50718" y="41521"/>
                </a:lnTo>
                <a:lnTo>
                  <a:pt x="50449" y="41306"/>
                </a:lnTo>
                <a:lnTo>
                  <a:pt x="50180" y="41198"/>
                </a:lnTo>
                <a:lnTo>
                  <a:pt x="49857" y="41091"/>
                </a:lnTo>
                <a:lnTo>
                  <a:pt x="49534" y="41037"/>
                </a:lnTo>
                <a:lnTo>
                  <a:pt x="49212" y="41091"/>
                </a:lnTo>
                <a:lnTo>
                  <a:pt x="48943" y="41198"/>
                </a:lnTo>
                <a:lnTo>
                  <a:pt x="48674" y="41306"/>
                </a:lnTo>
                <a:lnTo>
                  <a:pt x="48405" y="41521"/>
                </a:lnTo>
                <a:lnTo>
                  <a:pt x="48190" y="41736"/>
                </a:lnTo>
                <a:lnTo>
                  <a:pt x="48082" y="42059"/>
                </a:lnTo>
                <a:lnTo>
                  <a:pt x="47975" y="42328"/>
                </a:lnTo>
                <a:lnTo>
                  <a:pt x="47921" y="42651"/>
                </a:lnTo>
                <a:lnTo>
                  <a:pt x="47921" y="60560"/>
                </a:lnTo>
                <a:lnTo>
                  <a:pt x="47975" y="60883"/>
                </a:lnTo>
                <a:lnTo>
                  <a:pt x="48082" y="61206"/>
                </a:lnTo>
                <a:lnTo>
                  <a:pt x="48190" y="61475"/>
                </a:lnTo>
                <a:lnTo>
                  <a:pt x="48405" y="61690"/>
                </a:lnTo>
                <a:lnTo>
                  <a:pt x="58086" y="71371"/>
                </a:lnTo>
                <a:lnTo>
                  <a:pt x="58355" y="71586"/>
                </a:lnTo>
                <a:lnTo>
                  <a:pt x="58624" y="71747"/>
                </a:lnTo>
                <a:lnTo>
                  <a:pt x="58893" y="71801"/>
                </a:lnTo>
                <a:lnTo>
                  <a:pt x="59215" y="71855"/>
                </a:lnTo>
                <a:lnTo>
                  <a:pt x="59538" y="71801"/>
                </a:lnTo>
                <a:lnTo>
                  <a:pt x="59807" y="71747"/>
                </a:lnTo>
                <a:lnTo>
                  <a:pt x="60130" y="71586"/>
                </a:lnTo>
                <a:lnTo>
                  <a:pt x="60345" y="71371"/>
                </a:lnTo>
                <a:lnTo>
                  <a:pt x="60560" y="71102"/>
                </a:lnTo>
                <a:lnTo>
                  <a:pt x="60721" y="70833"/>
                </a:lnTo>
                <a:lnTo>
                  <a:pt x="60829" y="70564"/>
                </a:lnTo>
                <a:lnTo>
                  <a:pt x="60829" y="70241"/>
                </a:lnTo>
                <a:lnTo>
                  <a:pt x="60829" y="69918"/>
                </a:lnTo>
                <a:lnTo>
                  <a:pt x="60721" y="69650"/>
                </a:lnTo>
                <a:lnTo>
                  <a:pt x="60560" y="69327"/>
                </a:lnTo>
                <a:lnTo>
                  <a:pt x="60345" y="69112"/>
                </a:lnTo>
                <a:lnTo>
                  <a:pt x="53460" y="62174"/>
                </a:lnTo>
                <a:lnTo>
                  <a:pt x="95842" y="62174"/>
                </a:lnTo>
                <a:lnTo>
                  <a:pt x="95734" y="64325"/>
                </a:lnTo>
                <a:lnTo>
                  <a:pt x="95519" y="66476"/>
                </a:lnTo>
                <a:lnTo>
                  <a:pt x="95196" y="68574"/>
                </a:lnTo>
                <a:lnTo>
                  <a:pt x="94766" y="70618"/>
                </a:lnTo>
                <a:lnTo>
                  <a:pt x="94282" y="72661"/>
                </a:lnTo>
                <a:lnTo>
                  <a:pt x="93690" y="74651"/>
                </a:lnTo>
                <a:lnTo>
                  <a:pt x="92991" y="76588"/>
                </a:lnTo>
                <a:lnTo>
                  <a:pt x="92238" y="78524"/>
                </a:lnTo>
                <a:lnTo>
                  <a:pt x="91431" y="80406"/>
                </a:lnTo>
                <a:lnTo>
                  <a:pt x="90517" y="82235"/>
                </a:lnTo>
                <a:lnTo>
                  <a:pt x="89495" y="84010"/>
                </a:lnTo>
                <a:lnTo>
                  <a:pt x="88420" y="85731"/>
                </a:lnTo>
                <a:lnTo>
                  <a:pt x="87290" y="87452"/>
                </a:lnTo>
                <a:lnTo>
                  <a:pt x="86053" y="89065"/>
                </a:lnTo>
                <a:lnTo>
                  <a:pt x="84762" y="90625"/>
                </a:lnTo>
                <a:lnTo>
                  <a:pt x="83418" y="92131"/>
                </a:lnTo>
                <a:lnTo>
                  <a:pt x="65831" y="74544"/>
                </a:lnTo>
                <a:lnTo>
                  <a:pt x="65562" y="74329"/>
                </a:lnTo>
                <a:lnTo>
                  <a:pt x="65293" y="74221"/>
                </a:lnTo>
                <a:lnTo>
                  <a:pt x="64970" y="74114"/>
                </a:lnTo>
                <a:lnTo>
                  <a:pt x="64701" y="74060"/>
                </a:lnTo>
                <a:lnTo>
                  <a:pt x="64378" y="74114"/>
                </a:lnTo>
                <a:lnTo>
                  <a:pt x="64056" y="74221"/>
                </a:lnTo>
                <a:lnTo>
                  <a:pt x="63787" y="74329"/>
                </a:lnTo>
                <a:lnTo>
                  <a:pt x="63518" y="74544"/>
                </a:lnTo>
                <a:lnTo>
                  <a:pt x="63357" y="74813"/>
                </a:lnTo>
                <a:lnTo>
                  <a:pt x="63195" y="75082"/>
                </a:lnTo>
                <a:lnTo>
                  <a:pt x="63088" y="75404"/>
                </a:lnTo>
                <a:lnTo>
                  <a:pt x="63088" y="75673"/>
                </a:lnTo>
                <a:lnTo>
                  <a:pt x="63088" y="75996"/>
                </a:lnTo>
                <a:lnTo>
                  <a:pt x="63195" y="76319"/>
                </a:lnTo>
                <a:lnTo>
                  <a:pt x="63357" y="76588"/>
                </a:lnTo>
                <a:lnTo>
                  <a:pt x="63518" y="76856"/>
                </a:lnTo>
                <a:lnTo>
                  <a:pt x="81159" y="94443"/>
                </a:lnTo>
                <a:lnTo>
                  <a:pt x="79545" y="95842"/>
                </a:lnTo>
                <a:lnTo>
                  <a:pt x="77878" y="97186"/>
                </a:lnTo>
                <a:lnTo>
                  <a:pt x="76211" y="98477"/>
                </a:lnTo>
                <a:lnTo>
                  <a:pt x="74436" y="99660"/>
                </a:lnTo>
                <a:lnTo>
                  <a:pt x="72607" y="100736"/>
                </a:lnTo>
                <a:lnTo>
                  <a:pt x="70725" y="101758"/>
                </a:lnTo>
                <a:lnTo>
                  <a:pt x="68789" y="102726"/>
                </a:lnTo>
                <a:lnTo>
                  <a:pt x="66799" y="103587"/>
                </a:lnTo>
                <a:lnTo>
                  <a:pt x="64809" y="104339"/>
                </a:lnTo>
                <a:lnTo>
                  <a:pt x="62711" y="104985"/>
                </a:lnTo>
                <a:lnTo>
                  <a:pt x="60614" y="105576"/>
                </a:lnTo>
                <a:lnTo>
                  <a:pt x="58462" y="106061"/>
                </a:lnTo>
                <a:lnTo>
                  <a:pt x="56311" y="106437"/>
                </a:lnTo>
                <a:lnTo>
                  <a:pt x="54052" y="106706"/>
                </a:lnTo>
                <a:lnTo>
                  <a:pt x="51847" y="106867"/>
                </a:lnTo>
                <a:lnTo>
                  <a:pt x="49534" y="106921"/>
                </a:lnTo>
                <a:lnTo>
                  <a:pt x="47168" y="106813"/>
                </a:lnTo>
                <a:lnTo>
                  <a:pt x="44801" y="106652"/>
                </a:lnTo>
                <a:lnTo>
                  <a:pt x="42489" y="106383"/>
                </a:lnTo>
                <a:lnTo>
                  <a:pt x="40230" y="105953"/>
                </a:lnTo>
                <a:lnTo>
                  <a:pt x="37971" y="105415"/>
                </a:lnTo>
                <a:lnTo>
                  <a:pt x="35766" y="104824"/>
                </a:lnTo>
                <a:lnTo>
                  <a:pt x="33614" y="104071"/>
                </a:lnTo>
                <a:lnTo>
                  <a:pt x="31517" y="103264"/>
                </a:lnTo>
                <a:lnTo>
                  <a:pt x="29473" y="102349"/>
                </a:lnTo>
                <a:lnTo>
                  <a:pt x="27483" y="101274"/>
                </a:lnTo>
                <a:lnTo>
                  <a:pt x="25547" y="100198"/>
                </a:lnTo>
                <a:lnTo>
                  <a:pt x="23665" y="98961"/>
                </a:lnTo>
                <a:lnTo>
                  <a:pt x="21836" y="97670"/>
                </a:lnTo>
                <a:lnTo>
                  <a:pt x="20115" y="96326"/>
                </a:lnTo>
                <a:lnTo>
                  <a:pt x="18394" y="94874"/>
                </a:lnTo>
                <a:lnTo>
                  <a:pt x="16780" y="93314"/>
                </a:lnTo>
                <a:lnTo>
                  <a:pt x="15274" y="91701"/>
                </a:lnTo>
                <a:lnTo>
                  <a:pt x="13822" y="90033"/>
                </a:lnTo>
                <a:lnTo>
                  <a:pt x="12424" y="88258"/>
                </a:lnTo>
                <a:lnTo>
                  <a:pt x="11133" y="86430"/>
                </a:lnTo>
                <a:lnTo>
                  <a:pt x="9950" y="84547"/>
                </a:lnTo>
                <a:lnTo>
                  <a:pt x="8820" y="82611"/>
                </a:lnTo>
                <a:lnTo>
                  <a:pt x="7799" y="80621"/>
                </a:lnTo>
                <a:lnTo>
                  <a:pt x="6884" y="78577"/>
                </a:lnTo>
                <a:lnTo>
                  <a:pt x="6024" y="76480"/>
                </a:lnTo>
                <a:lnTo>
                  <a:pt x="5325" y="74329"/>
                </a:lnTo>
                <a:lnTo>
                  <a:pt x="4679" y="72124"/>
                </a:lnTo>
                <a:lnTo>
                  <a:pt x="4141" y="69918"/>
                </a:lnTo>
                <a:lnTo>
                  <a:pt x="3765" y="67606"/>
                </a:lnTo>
                <a:lnTo>
                  <a:pt x="3442" y="65293"/>
                </a:lnTo>
                <a:lnTo>
                  <a:pt x="3281" y="62927"/>
                </a:lnTo>
                <a:lnTo>
                  <a:pt x="3227" y="60560"/>
                </a:lnTo>
                <a:lnTo>
                  <a:pt x="3281" y="58570"/>
                </a:lnTo>
                <a:lnTo>
                  <a:pt x="3388" y="56634"/>
                </a:lnTo>
                <a:lnTo>
                  <a:pt x="3603" y="54644"/>
                </a:lnTo>
                <a:lnTo>
                  <a:pt x="3872" y="52708"/>
                </a:lnTo>
                <a:lnTo>
                  <a:pt x="4249" y="50772"/>
                </a:lnTo>
                <a:lnTo>
                  <a:pt x="4733" y="48889"/>
                </a:lnTo>
                <a:lnTo>
                  <a:pt x="5271" y="47007"/>
                </a:lnTo>
                <a:lnTo>
                  <a:pt x="5862" y="45125"/>
                </a:lnTo>
                <a:lnTo>
                  <a:pt x="6562" y="43296"/>
                </a:lnTo>
                <a:lnTo>
                  <a:pt x="7315" y="41467"/>
                </a:lnTo>
                <a:lnTo>
                  <a:pt x="8175" y="39693"/>
                </a:lnTo>
                <a:lnTo>
                  <a:pt x="9089" y="37971"/>
                </a:lnTo>
                <a:lnTo>
                  <a:pt x="10111" y="36250"/>
                </a:lnTo>
                <a:lnTo>
                  <a:pt x="11187" y="34637"/>
                </a:lnTo>
                <a:lnTo>
                  <a:pt x="12316" y="33023"/>
                </a:lnTo>
                <a:lnTo>
                  <a:pt x="13500" y="31464"/>
                </a:lnTo>
                <a:lnTo>
                  <a:pt x="13661" y="31195"/>
                </a:lnTo>
                <a:lnTo>
                  <a:pt x="13822" y="30872"/>
                </a:lnTo>
                <a:lnTo>
                  <a:pt x="13876" y="30549"/>
                </a:lnTo>
                <a:lnTo>
                  <a:pt x="13876" y="30281"/>
                </a:lnTo>
                <a:lnTo>
                  <a:pt x="13822" y="29958"/>
                </a:lnTo>
                <a:lnTo>
                  <a:pt x="13661" y="29689"/>
                </a:lnTo>
                <a:lnTo>
                  <a:pt x="13500" y="29420"/>
                </a:lnTo>
                <a:lnTo>
                  <a:pt x="13284" y="29205"/>
                </a:lnTo>
                <a:lnTo>
                  <a:pt x="13016" y="28990"/>
                </a:lnTo>
                <a:lnTo>
                  <a:pt x="12693" y="28882"/>
                </a:lnTo>
                <a:lnTo>
                  <a:pt x="12370" y="28828"/>
                </a:lnTo>
                <a:lnTo>
                  <a:pt x="12101" y="28828"/>
                </a:lnTo>
                <a:lnTo>
                  <a:pt x="11779" y="28882"/>
                </a:lnTo>
                <a:lnTo>
                  <a:pt x="11510" y="28990"/>
                </a:lnTo>
                <a:lnTo>
                  <a:pt x="11241" y="29205"/>
                </a:lnTo>
                <a:lnTo>
                  <a:pt x="11026" y="29420"/>
                </a:lnTo>
                <a:lnTo>
                  <a:pt x="9681" y="31087"/>
                </a:lnTo>
                <a:lnTo>
                  <a:pt x="8498" y="32808"/>
                </a:lnTo>
                <a:lnTo>
                  <a:pt x="7368" y="34583"/>
                </a:lnTo>
                <a:lnTo>
                  <a:pt x="6293" y="36412"/>
                </a:lnTo>
                <a:lnTo>
                  <a:pt x="5325" y="38240"/>
                </a:lnTo>
                <a:lnTo>
                  <a:pt x="4410" y="40123"/>
                </a:lnTo>
                <a:lnTo>
                  <a:pt x="3550" y="42059"/>
                </a:lnTo>
                <a:lnTo>
                  <a:pt x="2851" y="44049"/>
                </a:lnTo>
                <a:lnTo>
                  <a:pt x="2151" y="46039"/>
                </a:lnTo>
                <a:lnTo>
                  <a:pt x="1613" y="48029"/>
                </a:lnTo>
                <a:lnTo>
                  <a:pt x="1129" y="50073"/>
                </a:lnTo>
                <a:lnTo>
                  <a:pt x="699" y="52170"/>
                </a:lnTo>
                <a:lnTo>
                  <a:pt x="376" y="54268"/>
                </a:lnTo>
                <a:lnTo>
                  <a:pt x="161" y="56365"/>
                </a:lnTo>
                <a:lnTo>
                  <a:pt x="54" y="58463"/>
                </a:lnTo>
                <a:lnTo>
                  <a:pt x="0" y="60560"/>
                </a:lnTo>
                <a:lnTo>
                  <a:pt x="54" y="63034"/>
                </a:lnTo>
                <a:lnTo>
                  <a:pt x="215" y="65508"/>
                </a:lnTo>
                <a:lnTo>
                  <a:pt x="538" y="67928"/>
                </a:lnTo>
                <a:lnTo>
                  <a:pt x="968" y="70295"/>
                </a:lnTo>
                <a:lnTo>
                  <a:pt x="1452" y="72661"/>
                </a:lnTo>
                <a:lnTo>
                  <a:pt x="2098" y="75028"/>
                </a:lnTo>
                <a:lnTo>
                  <a:pt x="2851" y="77287"/>
                </a:lnTo>
                <a:lnTo>
                  <a:pt x="3765" y="79546"/>
                </a:lnTo>
                <a:lnTo>
                  <a:pt x="4733" y="81751"/>
                </a:lnTo>
                <a:lnTo>
                  <a:pt x="5809" y="83902"/>
                </a:lnTo>
                <a:lnTo>
                  <a:pt x="6992" y="86000"/>
                </a:lnTo>
                <a:lnTo>
                  <a:pt x="8283" y="88043"/>
                </a:lnTo>
                <a:lnTo>
                  <a:pt x="9681" y="90033"/>
                </a:lnTo>
                <a:lnTo>
                  <a:pt x="11187" y="91969"/>
                </a:lnTo>
                <a:lnTo>
                  <a:pt x="12800" y="93798"/>
                </a:lnTo>
                <a:lnTo>
                  <a:pt x="14521" y="95627"/>
                </a:lnTo>
                <a:lnTo>
                  <a:pt x="16296" y="97294"/>
                </a:lnTo>
                <a:lnTo>
                  <a:pt x="18179" y="98907"/>
                </a:lnTo>
                <a:lnTo>
                  <a:pt x="20061" y="100413"/>
                </a:lnTo>
                <a:lnTo>
                  <a:pt x="22051" y="101812"/>
                </a:lnTo>
                <a:lnTo>
                  <a:pt x="24095" y="103102"/>
                </a:lnTo>
                <a:lnTo>
                  <a:pt x="26192" y="104339"/>
                </a:lnTo>
                <a:lnTo>
                  <a:pt x="28398" y="105415"/>
                </a:lnTo>
                <a:lnTo>
                  <a:pt x="30603" y="106383"/>
                </a:lnTo>
                <a:lnTo>
                  <a:pt x="32808" y="107244"/>
                </a:lnTo>
                <a:lnTo>
                  <a:pt x="35120" y="107997"/>
                </a:lnTo>
                <a:lnTo>
                  <a:pt x="37433" y="108642"/>
                </a:lnTo>
                <a:lnTo>
                  <a:pt x="39800" y="109180"/>
                </a:lnTo>
                <a:lnTo>
                  <a:pt x="42220" y="109610"/>
                </a:lnTo>
                <a:lnTo>
                  <a:pt x="44640" y="109879"/>
                </a:lnTo>
                <a:lnTo>
                  <a:pt x="47060" y="110040"/>
                </a:lnTo>
                <a:lnTo>
                  <a:pt x="49534" y="110148"/>
                </a:lnTo>
                <a:lnTo>
                  <a:pt x="52008" y="110040"/>
                </a:lnTo>
                <a:lnTo>
                  <a:pt x="54482" y="109879"/>
                </a:lnTo>
                <a:lnTo>
                  <a:pt x="56903" y="109610"/>
                </a:lnTo>
                <a:lnTo>
                  <a:pt x="59323" y="109180"/>
                </a:lnTo>
                <a:lnTo>
                  <a:pt x="61636" y="108642"/>
                </a:lnTo>
                <a:lnTo>
                  <a:pt x="64002" y="107997"/>
                </a:lnTo>
                <a:lnTo>
                  <a:pt x="66261" y="107244"/>
                </a:lnTo>
                <a:lnTo>
                  <a:pt x="68520" y="106383"/>
                </a:lnTo>
                <a:lnTo>
                  <a:pt x="70725" y="105415"/>
                </a:lnTo>
                <a:lnTo>
                  <a:pt x="72876" y="104339"/>
                </a:lnTo>
                <a:lnTo>
                  <a:pt x="74974" y="103102"/>
                </a:lnTo>
                <a:lnTo>
                  <a:pt x="77018" y="101812"/>
                </a:lnTo>
                <a:lnTo>
                  <a:pt x="79007" y="100413"/>
                </a:lnTo>
                <a:lnTo>
                  <a:pt x="80944" y="98907"/>
                </a:lnTo>
                <a:lnTo>
                  <a:pt x="82826" y="97294"/>
                </a:lnTo>
                <a:lnTo>
                  <a:pt x="84601" y="95627"/>
                </a:lnTo>
                <a:lnTo>
                  <a:pt x="86214" y="93906"/>
                </a:lnTo>
                <a:lnTo>
                  <a:pt x="87774" y="92131"/>
                </a:lnTo>
                <a:lnTo>
                  <a:pt x="89226" y="90248"/>
                </a:lnTo>
                <a:lnTo>
                  <a:pt x="90571" y="88366"/>
                </a:lnTo>
                <a:lnTo>
                  <a:pt x="91862" y="86430"/>
                </a:lnTo>
                <a:lnTo>
                  <a:pt x="93045" y="84440"/>
                </a:lnTo>
                <a:lnTo>
                  <a:pt x="94067" y="82342"/>
                </a:lnTo>
                <a:lnTo>
                  <a:pt x="95035" y="80245"/>
                </a:lnTo>
                <a:lnTo>
                  <a:pt x="95949" y="78147"/>
                </a:lnTo>
                <a:lnTo>
                  <a:pt x="96702" y="75942"/>
                </a:lnTo>
                <a:lnTo>
                  <a:pt x="97348" y="73737"/>
                </a:lnTo>
                <a:lnTo>
                  <a:pt x="97939" y="71478"/>
                </a:lnTo>
                <a:lnTo>
                  <a:pt x="98369" y="69165"/>
                </a:lnTo>
                <a:lnTo>
                  <a:pt x="98692" y="66853"/>
                </a:lnTo>
                <a:lnTo>
                  <a:pt x="98961" y="64540"/>
                </a:lnTo>
                <a:lnTo>
                  <a:pt x="99069" y="62174"/>
                </a:lnTo>
                <a:lnTo>
                  <a:pt x="108534" y="62174"/>
                </a:lnTo>
                <a:lnTo>
                  <a:pt x="108857" y="62120"/>
                </a:lnTo>
                <a:lnTo>
                  <a:pt x="109180" y="62066"/>
                </a:lnTo>
                <a:lnTo>
                  <a:pt x="109449" y="61905"/>
                </a:lnTo>
                <a:lnTo>
                  <a:pt x="109664" y="61690"/>
                </a:lnTo>
                <a:lnTo>
                  <a:pt x="109879" y="61475"/>
                </a:lnTo>
                <a:lnTo>
                  <a:pt x="109987" y="61206"/>
                </a:lnTo>
                <a:lnTo>
                  <a:pt x="110094" y="60883"/>
                </a:lnTo>
                <a:lnTo>
                  <a:pt x="110148" y="60560"/>
                </a:lnTo>
                <a:lnTo>
                  <a:pt x="110148" y="59054"/>
                </a:lnTo>
                <a:lnTo>
                  <a:pt x="110040" y="57548"/>
                </a:lnTo>
                <a:lnTo>
                  <a:pt x="109987" y="56042"/>
                </a:lnTo>
                <a:lnTo>
                  <a:pt x="109825" y="54537"/>
                </a:lnTo>
                <a:lnTo>
                  <a:pt x="109664" y="53084"/>
                </a:lnTo>
                <a:lnTo>
                  <a:pt x="109503" y="51579"/>
                </a:lnTo>
                <a:lnTo>
                  <a:pt x="109234" y="50126"/>
                </a:lnTo>
                <a:lnTo>
                  <a:pt x="108965" y="48674"/>
                </a:lnTo>
                <a:lnTo>
                  <a:pt x="108696" y="47222"/>
                </a:lnTo>
                <a:lnTo>
                  <a:pt x="108319" y="45770"/>
                </a:lnTo>
                <a:lnTo>
                  <a:pt x="107943" y="44318"/>
                </a:lnTo>
                <a:lnTo>
                  <a:pt x="107566" y="42919"/>
                </a:lnTo>
                <a:lnTo>
                  <a:pt x="107082" y="41521"/>
                </a:lnTo>
                <a:lnTo>
                  <a:pt x="106598" y="40123"/>
                </a:lnTo>
                <a:lnTo>
                  <a:pt x="106114" y="38724"/>
                </a:lnTo>
                <a:lnTo>
                  <a:pt x="105576" y="37380"/>
                </a:lnTo>
                <a:lnTo>
                  <a:pt x="104985" y="36035"/>
                </a:lnTo>
                <a:lnTo>
                  <a:pt x="104339" y="34691"/>
                </a:lnTo>
                <a:lnTo>
                  <a:pt x="103694" y="33346"/>
                </a:lnTo>
                <a:lnTo>
                  <a:pt x="103049" y="32055"/>
                </a:lnTo>
                <a:lnTo>
                  <a:pt x="102349" y="30765"/>
                </a:lnTo>
                <a:lnTo>
                  <a:pt x="101596" y="29474"/>
                </a:lnTo>
                <a:lnTo>
                  <a:pt x="100790" y="28237"/>
                </a:lnTo>
                <a:lnTo>
                  <a:pt x="99983" y="26946"/>
                </a:lnTo>
                <a:lnTo>
                  <a:pt x="99176" y="25763"/>
                </a:lnTo>
                <a:lnTo>
                  <a:pt x="98262" y="24526"/>
                </a:lnTo>
                <a:lnTo>
                  <a:pt x="97401" y="23343"/>
                </a:lnTo>
                <a:lnTo>
                  <a:pt x="96433" y="22213"/>
                </a:lnTo>
                <a:lnTo>
                  <a:pt x="95465" y="21030"/>
                </a:lnTo>
                <a:lnTo>
                  <a:pt x="94497" y="19900"/>
                </a:lnTo>
                <a:lnTo>
                  <a:pt x="93475" y="18825"/>
                </a:lnTo>
                <a:lnTo>
                  <a:pt x="92399" y="17749"/>
                </a:lnTo>
                <a:lnTo>
                  <a:pt x="91324" y="16673"/>
                </a:lnTo>
                <a:lnTo>
                  <a:pt x="90194" y="15652"/>
                </a:lnTo>
                <a:lnTo>
                  <a:pt x="89065" y="14630"/>
                </a:lnTo>
                <a:lnTo>
                  <a:pt x="87935" y="13662"/>
                </a:lnTo>
                <a:lnTo>
                  <a:pt x="86752" y="12747"/>
                </a:lnTo>
                <a:lnTo>
                  <a:pt x="85569" y="11833"/>
                </a:lnTo>
                <a:lnTo>
                  <a:pt x="84386" y="10972"/>
                </a:lnTo>
                <a:lnTo>
                  <a:pt x="83149" y="10112"/>
                </a:lnTo>
                <a:lnTo>
                  <a:pt x="81912" y="9305"/>
                </a:lnTo>
                <a:lnTo>
                  <a:pt x="80621" y="8552"/>
                </a:lnTo>
                <a:lnTo>
                  <a:pt x="79384" y="7799"/>
                </a:lnTo>
                <a:lnTo>
                  <a:pt x="78093" y="7100"/>
                </a:lnTo>
                <a:lnTo>
                  <a:pt x="76749" y="6401"/>
                </a:lnTo>
                <a:lnTo>
                  <a:pt x="75458" y="5756"/>
                </a:lnTo>
                <a:lnTo>
                  <a:pt x="74113" y="5164"/>
                </a:lnTo>
                <a:lnTo>
                  <a:pt x="72769" y="4572"/>
                </a:lnTo>
                <a:lnTo>
                  <a:pt x="71370" y="4034"/>
                </a:lnTo>
                <a:lnTo>
                  <a:pt x="70026" y="3497"/>
                </a:lnTo>
                <a:lnTo>
                  <a:pt x="68627" y="3013"/>
                </a:lnTo>
                <a:lnTo>
                  <a:pt x="67175" y="2582"/>
                </a:lnTo>
                <a:lnTo>
                  <a:pt x="65777" y="2152"/>
                </a:lnTo>
                <a:lnTo>
                  <a:pt x="64378" y="1776"/>
                </a:lnTo>
                <a:lnTo>
                  <a:pt x="62926" y="1453"/>
                </a:lnTo>
                <a:lnTo>
                  <a:pt x="61474" y="1130"/>
                </a:lnTo>
                <a:lnTo>
                  <a:pt x="60022" y="861"/>
                </a:lnTo>
                <a:lnTo>
                  <a:pt x="58516" y="646"/>
                </a:lnTo>
                <a:lnTo>
                  <a:pt x="57064" y="431"/>
                </a:lnTo>
                <a:lnTo>
                  <a:pt x="55558" y="270"/>
                </a:lnTo>
                <a:lnTo>
                  <a:pt x="54052" y="162"/>
                </a:lnTo>
                <a:lnTo>
                  <a:pt x="52600" y="55"/>
                </a:lnTo>
                <a:lnTo>
                  <a:pt x="510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6"/>
          <p:cNvPicPr preferRelativeResize="0"/>
          <p:nvPr/>
        </p:nvPicPr>
        <p:blipFill>
          <a:blip r:embed="rId4">
            <a:alphaModFix/>
          </a:blip>
          <a:stretch>
            <a:fillRect/>
          </a:stretch>
        </p:blipFill>
        <p:spPr>
          <a:xfrm>
            <a:off x="4580400" y="1225300"/>
            <a:ext cx="4411200" cy="3569250"/>
          </a:xfrm>
          <a:prstGeom prst="rect">
            <a:avLst/>
          </a:prstGeom>
          <a:noFill/>
          <a:ln>
            <a:noFill/>
          </a:ln>
        </p:spPr>
      </p:pic>
      <p:sp>
        <p:nvSpPr>
          <p:cNvPr id="365" name="Google Shape;36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STATISTICAL DATA</a:t>
            </a:r>
            <a:endParaRPr/>
          </a:p>
        </p:txBody>
      </p:sp>
      <p:sp>
        <p:nvSpPr>
          <p:cNvPr id="372" name="Google Shape;37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37"/>
          <p:cNvSpPr txBox="1"/>
          <p:nvPr>
            <p:ph idx="3" type="subTitle"/>
          </p:nvPr>
        </p:nvSpPr>
        <p:spPr>
          <a:xfrm>
            <a:off x="648425" y="1219975"/>
            <a:ext cx="6817200" cy="10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raw dataset has total 2318 samples x 11 columns</a:t>
            </a:r>
            <a:endParaRPr/>
          </a:p>
        </p:txBody>
      </p:sp>
      <p:pic>
        <p:nvPicPr>
          <p:cNvPr id="374" name="Google Shape;374;p37"/>
          <p:cNvPicPr preferRelativeResize="0"/>
          <p:nvPr/>
        </p:nvPicPr>
        <p:blipFill>
          <a:blip r:embed="rId3">
            <a:alphaModFix/>
          </a:blip>
          <a:stretch>
            <a:fillRect/>
          </a:stretch>
        </p:blipFill>
        <p:spPr>
          <a:xfrm>
            <a:off x="516650" y="2174100"/>
            <a:ext cx="8110693" cy="221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8"/>
          <p:cNvSpPr/>
          <p:nvPr/>
        </p:nvSpPr>
        <p:spPr>
          <a:xfrm>
            <a:off x="4716000" y="1223925"/>
            <a:ext cx="38817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STATISTICAL DATA</a:t>
            </a:r>
            <a:endParaRPr/>
          </a:p>
        </p:txBody>
      </p:sp>
      <p:sp>
        <p:nvSpPr>
          <p:cNvPr id="382" name="Google Shape;382;p38"/>
          <p:cNvSpPr txBox="1"/>
          <p:nvPr>
            <p:ph idx="2" type="title"/>
          </p:nvPr>
        </p:nvSpPr>
        <p:spPr>
          <a:xfrm>
            <a:off x="5166450" y="2604937"/>
            <a:ext cx="2980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TYPES OF DATA</a:t>
            </a:r>
            <a:endParaRPr/>
          </a:p>
        </p:txBody>
      </p:sp>
      <p:sp>
        <p:nvSpPr>
          <p:cNvPr id="383" name="Google Shape;383;p38"/>
          <p:cNvSpPr txBox="1"/>
          <p:nvPr>
            <p:ph idx="1" type="subTitle"/>
          </p:nvPr>
        </p:nvSpPr>
        <p:spPr>
          <a:xfrm>
            <a:off x="5166150" y="3268000"/>
            <a:ext cx="2981400" cy="10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Remove all N/A values, convert all numerical columns to correct types</a:t>
            </a:r>
            <a:endParaRPr/>
          </a:p>
          <a:p>
            <a:pPr indent="0" lvl="0" marL="0" rtl="0" algn="l">
              <a:spcBef>
                <a:spcPts val="0"/>
              </a:spcBef>
              <a:spcAft>
                <a:spcPts val="0"/>
              </a:spcAft>
              <a:buNone/>
            </a:pPr>
            <a:r>
              <a:rPr lang="en"/>
              <a:t>After clean data, there are 2039 samples will be used to train and test the model</a:t>
            </a:r>
            <a:endParaRPr/>
          </a:p>
        </p:txBody>
      </p:sp>
      <p:sp>
        <p:nvSpPr>
          <p:cNvPr id="384" name="Google Shape;384;p38"/>
          <p:cNvSpPr/>
          <p:nvPr/>
        </p:nvSpPr>
        <p:spPr>
          <a:xfrm>
            <a:off x="6165000" y="14579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38"/>
          <p:cNvGrpSpPr/>
          <p:nvPr/>
        </p:nvGrpSpPr>
        <p:grpSpPr>
          <a:xfrm>
            <a:off x="6395996" y="1634984"/>
            <a:ext cx="521727" cy="556798"/>
            <a:chOff x="4801625" y="1479975"/>
            <a:chExt cx="2580250" cy="2753700"/>
          </a:xfrm>
        </p:grpSpPr>
        <p:sp>
          <p:nvSpPr>
            <p:cNvPr id="386" name="Google Shape;386;p38"/>
            <p:cNvSpPr/>
            <p:nvPr/>
          </p:nvSpPr>
          <p:spPr>
            <a:xfrm>
              <a:off x="4801625" y="1479975"/>
              <a:ext cx="2580250" cy="2265625"/>
            </a:xfrm>
            <a:custGeom>
              <a:rect b="b" l="l" r="r" t="t"/>
              <a:pathLst>
                <a:path extrusionOk="0" h="90625" w="103210">
                  <a:moveTo>
                    <a:pt x="11241" y="75404"/>
                  </a:moveTo>
                  <a:lnTo>
                    <a:pt x="12316" y="76210"/>
                  </a:lnTo>
                  <a:lnTo>
                    <a:pt x="13338" y="77125"/>
                  </a:lnTo>
                  <a:lnTo>
                    <a:pt x="14199" y="78093"/>
                  </a:lnTo>
                  <a:lnTo>
                    <a:pt x="15059" y="79115"/>
                  </a:lnTo>
                  <a:lnTo>
                    <a:pt x="14844" y="79276"/>
                  </a:lnTo>
                  <a:lnTo>
                    <a:pt x="14575" y="79437"/>
                  </a:lnTo>
                  <a:lnTo>
                    <a:pt x="14360" y="79706"/>
                  </a:lnTo>
                  <a:lnTo>
                    <a:pt x="14199" y="79975"/>
                  </a:lnTo>
                  <a:lnTo>
                    <a:pt x="14091" y="80244"/>
                  </a:lnTo>
                  <a:lnTo>
                    <a:pt x="14038" y="80567"/>
                  </a:lnTo>
                  <a:lnTo>
                    <a:pt x="14091" y="80836"/>
                  </a:lnTo>
                  <a:lnTo>
                    <a:pt x="14145" y="81158"/>
                  </a:lnTo>
                  <a:lnTo>
                    <a:pt x="14306" y="81481"/>
                  </a:lnTo>
                  <a:lnTo>
                    <a:pt x="14575" y="81804"/>
                  </a:lnTo>
                  <a:lnTo>
                    <a:pt x="14898" y="82073"/>
                  </a:lnTo>
                  <a:lnTo>
                    <a:pt x="15275" y="82180"/>
                  </a:lnTo>
                  <a:lnTo>
                    <a:pt x="15651" y="82234"/>
                  </a:lnTo>
                  <a:lnTo>
                    <a:pt x="16081" y="82180"/>
                  </a:lnTo>
                  <a:lnTo>
                    <a:pt x="16512" y="82019"/>
                  </a:lnTo>
                  <a:lnTo>
                    <a:pt x="16673" y="81911"/>
                  </a:lnTo>
                  <a:lnTo>
                    <a:pt x="17264" y="83202"/>
                  </a:lnTo>
                  <a:lnTo>
                    <a:pt x="17695" y="84547"/>
                  </a:lnTo>
                  <a:lnTo>
                    <a:pt x="18017" y="85945"/>
                  </a:lnTo>
                  <a:lnTo>
                    <a:pt x="18233" y="87397"/>
                  </a:lnTo>
                  <a:lnTo>
                    <a:pt x="4410" y="87397"/>
                  </a:lnTo>
                  <a:lnTo>
                    <a:pt x="11241" y="75404"/>
                  </a:lnTo>
                  <a:close/>
                  <a:moveTo>
                    <a:pt x="59968" y="80620"/>
                  </a:moveTo>
                  <a:lnTo>
                    <a:pt x="59968" y="87397"/>
                  </a:lnTo>
                  <a:lnTo>
                    <a:pt x="53192" y="87397"/>
                  </a:lnTo>
                  <a:lnTo>
                    <a:pt x="53192" y="80620"/>
                  </a:lnTo>
                  <a:close/>
                  <a:moveTo>
                    <a:pt x="91969" y="75404"/>
                  </a:moveTo>
                  <a:lnTo>
                    <a:pt x="98800" y="87397"/>
                  </a:lnTo>
                  <a:lnTo>
                    <a:pt x="84978" y="87397"/>
                  </a:lnTo>
                  <a:lnTo>
                    <a:pt x="85193" y="85945"/>
                  </a:lnTo>
                  <a:lnTo>
                    <a:pt x="85515" y="84547"/>
                  </a:lnTo>
                  <a:lnTo>
                    <a:pt x="85946" y="83202"/>
                  </a:lnTo>
                  <a:lnTo>
                    <a:pt x="86483" y="81911"/>
                  </a:lnTo>
                  <a:lnTo>
                    <a:pt x="86699" y="82019"/>
                  </a:lnTo>
                  <a:lnTo>
                    <a:pt x="87129" y="82180"/>
                  </a:lnTo>
                  <a:lnTo>
                    <a:pt x="87505" y="82234"/>
                  </a:lnTo>
                  <a:lnTo>
                    <a:pt x="87936" y="82180"/>
                  </a:lnTo>
                  <a:lnTo>
                    <a:pt x="88312" y="82073"/>
                  </a:lnTo>
                  <a:lnTo>
                    <a:pt x="88635" y="81804"/>
                  </a:lnTo>
                  <a:lnTo>
                    <a:pt x="88904" y="81481"/>
                  </a:lnTo>
                  <a:lnTo>
                    <a:pt x="89065" y="81158"/>
                  </a:lnTo>
                  <a:lnTo>
                    <a:pt x="89119" y="80836"/>
                  </a:lnTo>
                  <a:lnTo>
                    <a:pt x="89119" y="80567"/>
                  </a:lnTo>
                  <a:lnTo>
                    <a:pt x="89119" y="80244"/>
                  </a:lnTo>
                  <a:lnTo>
                    <a:pt x="89011" y="79975"/>
                  </a:lnTo>
                  <a:lnTo>
                    <a:pt x="88850" y="79706"/>
                  </a:lnTo>
                  <a:lnTo>
                    <a:pt x="88635" y="79437"/>
                  </a:lnTo>
                  <a:lnTo>
                    <a:pt x="88366" y="79276"/>
                  </a:lnTo>
                  <a:lnTo>
                    <a:pt x="88151" y="79115"/>
                  </a:lnTo>
                  <a:lnTo>
                    <a:pt x="88957" y="78093"/>
                  </a:lnTo>
                  <a:lnTo>
                    <a:pt x="89872" y="77125"/>
                  </a:lnTo>
                  <a:lnTo>
                    <a:pt x="90894" y="76210"/>
                  </a:lnTo>
                  <a:lnTo>
                    <a:pt x="91969" y="75404"/>
                  </a:lnTo>
                  <a:close/>
                  <a:moveTo>
                    <a:pt x="51578" y="0"/>
                  </a:moveTo>
                  <a:lnTo>
                    <a:pt x="51202" y="54"/>
                  </a:lnTo>
                  <a:lnTo>
                    <a:pt x="50771" y="215"/>
                  </a:lnTo>
                  <a:lnTo>
                    <a:pt x="50449" y="484"/>
                  </a:lnTo>
                  <a:lnTo>
                    <a:pt x="50180" y="807"/>
                  </a:lnTo>
                  <a:lnTo>
                    <a:pt x="39154" y="20115"/>
                  </a:lnTo>
                  <a:lnTo>
                    <a:pt x="39047" y="20437"/>
                  </a:lnTo>
                  <a:lnTo>
                    <a:pt x="38993" y="20706"/>
                  </a:lnTo>
                  <a:lnTo>
                    <a:pt x="38939" y="21029"/>
                  </a:lnTo>
                  <a:lnTo>
                    <a:pt x="38993" y="21352"/>
                  </a:lnTo>
                  <a:lnTo>
                    <a:pt x="39100" y="21621"/>
                  </a:lnTo>
                  <a:lnTo>
                    <a:pt x="39262" y="21890"/>
                  </a:lnTo>
                  <a:lnTo>
                    <a:pt x="39477" y="22105"/>
                  </a:lnTo>
                  <a:lnTo>
                    <a:pt x="39746" y="22320"/>
                  </a:lnTo>
                  <a:lnTo>
                    <a:pt x="40069" y="22427"/>
                  </a:lnTo>
                  <a:lnTo>
                    <a:pt x="40391" y="22535"/>
                  </a:lnTo>
                  <a:lnTo>
                    <a:pt x="40714" y="22535"/>
                  </a:lnTo>
                  <a:lnTo>
                    <a:pt x="40983" y="22481"/>
                  </a:lnTo>
                  <a:lnTo>
                    <a:pt x="41306" y="22374"/>
                  </a:lnTo>
                  <a:lnTo>
                    <a:pt x="41574" y="22212"/>
                  </a:lnTo>
                  <a:lnTo>
                    <a:pt x="41790" y="21997"/>
                  </a:lnTo>
                  <a:lnTo>
                    <a:pt x="41951" y="21728"/>
                  </a:lnTo>
                  <a:lnTo>
                    <a:pt x="49965" y="7691"/>
                  </a:lnTo>
                  <a:lnTo>
                    <a:pt x="49965" y="56848"/>
                  </a:lnTo>
                  <a:lnTo>
                    <a:pt x="49642" y="56902"/>
                  </a:lnTo>
                  <a:lnTo>
                    <a:pt x="49319" y="57064"/>
                  </a:lnTo>
                  <a:lnTo>
                    <a:pt x="49050" y="57279"/>
                  </a:lnTo>
                  <a:lnTo>
                    <a:pt x="48781" y="57601"/>
                  </a:lnTo>
                  <a:lnTo>
                    <a:pt x="48674" y="57870"/>
                  </a:lnTo>
                  <a:lnTo>
                    <a:pt x="48566" y="58193"/>
                  </a:lnTo>
                  <a:lnTo>
                    <a:pt x="48566" y="58516"/>
                  </a:lnTo>
                  <a:lnTo>
                    <a:pt x="48620" y="58838"/>
                  </a:lnTo>
                  <a:lnTo>
                    <a:pt x="48728" y="59107"/>
                  </a:lnTo>
                  <a:lnTo>
                    <a:pt x="48889" y="59376"/>
                  </a:lnTo>
                  <a:lnTo>
                    <a:pt x="49104" y="59591"/>
                  </a:lnTo>
                  <a:lnTo>
                    <a:pt x="49373" y="59807"/>
                  </a:lnTo>
                  <a:lnTo>
                    <a:pt x="49965" y="60183"/>
                  </a:lnTo>
                  <a:lnTo>
                    <a:pt x="49965" y="87397"/>
                  </a:lnTo>
                  <a:lnTo>
                    <a:pt x="21460" y="87397"/>
                  </a:lnTo>
                  <a:lnTo>
                    <a:pt x="21352" y="86268"/>
                  </a:lnTo>
                  <a:lnTo>
                    <a:pt x="21137" y="85192"/>
                  </a:lnTo>
                  <a:lnTo>
                    <a:pt x="20922" y="84116"/>
                  </a:lnTo>
                  <a:lnTo>
                    <a:pt x="20599" y="83041"/>
                  </a:lnTo>
                  <a:lnTo>
                    <a:pt x="20223" y="82019"/>
                  </a:lnTo>
                  <a:lnTo>
                    <a:pt x="19846" y="80997"/>
                  </a:lnTo>
                  <a:lnTo>
                    <a:pt x="19362" y="79975"/>
                  </a:lnTo>
                  <a:lnTo>
                    <a:pt x="18824" y="79007"/>
                  </a:lnTo>
                  <a:lnTo>
                    <a:pt x="18233" y="78093"/>
                  </a:lnTo>
                  <a:lnTo>
                    <a:pt x="17641" y="77178"/>
                  </a:lnTo>
                  <a:lnTo>
                    <a:pt x="16942" y="76318"/>
                  </a:lnTo>
                  <a:lnTo>
                    <a:pt x="16243" y="75511"/>
                  </a:lnTo>
                  <a:lnTo>
                    <a:pt x="15436" y="74704"/>
                  </a:lnTo>
                  <a:lnTo>
                    <a:pt x="14629" y="73951"/>
                  </a:lnTo>
                  <a:lnTo>
                    <a:pt x="13769" y="73252"/>
                  </a:lnTo>
                  <a:lnTo>
                    <a:pt x="12854" y="72607"/>
                  </a:lnTo>
                  <a:lnTo>
                    <a:pt x="27591" y="46845"/>
                  </a:lnTo>
                  <a:lnTo>
                    <a:pt x="30495" y="48620"/>
                  </a:lnTo>
                  <a:lnTo>
                    <a:pt x="30925" y="48781"/>
                  </a:lnTo>
                  <a:lnTo>
                    <a:pt x="31302" y="48835"/>
                  </a:lnTo>
                  <a:lnTo>
                    <a:pt x="31732" y="48781"/>
                  </a:lnTo>
                  <a:lnTo>
                    <a:pt x="32109" y="48620"/>
                  </a:lnTo>
                  <a:lnTo>
                    <a:pt x="32431" y="48351"/>
                  </a:lnTo>
                  <a:lnTo>
                    <a:pt x="32700" y="48028"/>
                  </a:lnTo>
                  <a:lnTo>
                    <a:pt x="32862" y="47759"/>
                  </a:lnTo>
                  <a:lnTo>
                    <a:pt x="32915" y="47436"/>
                  </a:lnTo>
                  <a:lnTo>
                    <a:pt x="32915" y="47114"/>
                  </a:lnTo>
                  <a:lnTo>
                    <a:pt x="32862" y="46791"/>
                  </a:lnTo>
                  <a:lnTo>
                    <a:pt x="32808" y="46522"/>
                  </a:lnTo>
                  <a:lnTo>
                    <a:pt x="32646" y="46253"/>
                  </a:lnTo>
                  <a:lnTo>
                    <a:pt x="32431" y="46038"/>
                  </a:lnTo>
                  <a:lnTo>
                    <a:pt x="32162" y="45823"/>
                  </a:lnTo>
                  <a:lnTo>
                    <a:pt x="29204" y="44048"/>
                  </a:lnTo>
                  <a:lnTo>
                    <a:pt x="38240" y="28236"/>
                  </a:lnTo>
                  <a:lnTo>
                    <a:pt x="38348" y="27967"/>
                  </a:lnTo>
                  <a:lnTo>
                    <a:pt x="38455" y="27644"/>
                  </a:lnTo>
                  <a:lnTo>
                    <a:pt x="38455" y="27322"/>
                  </a:lnTo>
                  <a:lnTo>
                    <a:pt x="38401" y="27053"/>
                  </a:lnTo>
                  <a:lnTo>
                    <a:pt x="38294" y="26730"/>
                  </a:lnTo>
                  <a:lnTo>
                    <a:pt x="38132" y="26461"/>
                  </a:lnTo>
                  <a:lnTo>
                    <a:pt x="37917" y="26246"/>
                  </a:lnTo>
                  <a:lnTo>
                    <a:pt x="37648" y="26031"/>
                  </a:lnTo>
                  <a:lnTo>
                    <a:pt x="37326" y="25923"/>
                  </a:lnTo>
                  <a:lnTo>
                    <a:pt x="37003" y="25870"/>
                  </a:lnTo>
                  <a:lnTo>
                    <a:pt x="36734" y="25870"/>
                  </a:lnTo>
                  <a:lnTo>
                    <a:pt x="36411" y="25923"/>
                  </a:lnTo>
                  <a:lnTo>
                    <a:pt x="36089" y="26031"/>
                  </a:lnTo>
                  <a:lnTo>
                    <a:pt x="35873" y="26192"/>
                  </a:lnTo>
                  <a:lnTo>
                    <a:pt x="35605" y="26407"/>
                  </a:lnTo>
                  <a:lnTo>
                    <a:pt x="35443" y="26676"/>
                  </a:lnTo>
                  <a:lnTo>
                    <a:pt x="215" y="88204"/>
                  </a:lnTo>
                  <a:lnTo>
                    <a:pt x="54" y="88580"/>
                  </a:lnTo>
                  <a:lnTo>
                    <a:pt x="0" y="89011"/>
                  </a:lnTo>
                  <a:lnTo>
                    <a:pt x="54" y="89441"/>
                  </a:lnTo>
                  <a:lnTo>
                    <a:pt x="215" y="89817"/>
                  </a:lnTo>
                  <a:lnTo>
                    <a:pt x="484" y="90140"/>
                  </a:lnTo>
                  <a:lnTo>
                    <a:pt x="807" y="90409"/>
                  </a:lnTo>
                  <a:lnTo>
                    <a:pt x="1183" y="90570"/>
                  </a:lnTo>
                  <a:lnTo>
                    <a:pt x="1614" y="90624"/>
                  </a:lnTo>
                  <a:lnTo>
                    <a:pt x="101597" y="90624"/>
                  </a:lnTo>
                  <a:lnTo>
                    <a:pt x="102027" y="90570"/>
                  </a:lnTo>
                  <a:lnTo>
                    <a:pt x="102403" y="90409"/>
                  </a:lnTo>
                  <a:lnTo>
                    <a:pt x="102726" y="90140"/>
                  </a:lnTo>
                  <a:lnTo>
                    <a:pt x="102995" y="89817"/>
                  </a:lnTo>
                  <a:lnTo>
                    <a:pt x="103156" y="89441"/>
                  </a:lnTo>
                  <a:lnTo>
                    <a:pt x="103210" y="89011"/>
                  </a:lnTo>
                  <a:lnTo>
                    <a:pt x="103156" y="88580"/>
                  </a:lnTo>
                  <a:lnTo>
                    <a:pt x="102995" y="88204"/>
                  </a:lnTo>
                  <a:lnTo>
                    <a:pt x="67767" y="26676"/>
                  </a:lnTo>
                  <a:lnTo>
                    <a:pt x="67606" y="26407"/>
                  </a:lnTo>
                  <a:lnTo>
                    <a:pt x="67337" y="26192"/>
                  </a:lnTo>
                  <a:lnTo>
                    <a:pt x="67068" y="26031"/>
                  </a:lnTo>
                  <a:lnTo>
                    <a:pt x="66799" y="25923"/>
                  </a:lnTo>
                  <a:lnTo>
                    <a:pt x="66476" y="25870"/>
                  </a:lnTo>
                  <a:lnTo>
                    <a:pt x="66207" y="25870"/>
                  </a:lnTo>
                  <a:lnTo>
                    <a:pt x="65884" y="25923"/>
                  </a:lnTo>
                  <a:lnTo>
                    <a:pt x="65562" y="26031"/>
                  </a:lnTo>
                  <a:lnTo>
                    <a:pt x="65293" y="26246"/>
                  </a:lnTo>
                  <a:lnTo>
                    <a:pt x="65078" y="26461"/>
                  </a:lnTo>
                  <a:lnTo>
                    <a:pt x="64916" y="26730"/>
                  </a:lnTo>
                  <a:lnTo>
                    <a:pt x="64809" y="27053"/>
                  </a:lnTo>
                  <a:lnTo>
                    <a:pt x="64755" y="27322"/>
                  </a:lnTo>
                  <a:lnTo>
                    <a:pt x="64755" y="27644"/>
                  </a:lnTo>
                  <a:lnTo>
                    <a:pt x="64863" y="27967"/>
                  </a:lnTo>
                  <a:lnTo>
                    <a:pt x="64970" y="28236"/>
                  </a:lnTo>
                  <a:lnTo>
                    <a:pt x="74006" y="44048"/>
                  </a:lnTo>
                  <a:lnTo>
                    <a:pt x="71048" y="45823"/>
                  </a:lnTo>
                  <a:lnTo>
                    <a:pt x="70779" y="46038"/>
                  </a:lnTo>
                  <a:lnTo>
                    <a:pt x="70564" y="46253"/>
                  </a:lnTo>
                  <a:lnTo>
                    <a:pt x="70402" y="46522"/>
                  </a:lnTo>
                  <a:lnTo>
                    <a:pt x="70295" y="46791"/>
                  </a:lnTo>
                  <a:lnTo>
                    <a:pt x="70295" y="47114"/>
                  </a:lnTo>
                  <a:lnTo>
                    <a:pt x="70295" y="47436"/>
                  </a:lnTo>
                  <a:lnTo>
                    <a:pt x="70348" y="47759"/>
                  </a:lnTo>
                  <a:lnTo>
                    <a:pt x="70510" y="48028"/>
                  </a:lnTo>
                  <a:lnTo>
                    <a:pt x="70779" y="48351"/>
                  </a:lnTo>
                  <a:lnTo>
                    <a:pt x="71101" y="48620"/>
                  </a:lnTo>
                  <a:lnTo>
                    <a:pt x="71478" y="48781"/>
                  </a:lnTo>
                  <a:lnTo>
                    <a:pt x="71908" y="48835"/>
                  </a:lnTo>
                  <a:lnTo>
                    <a:pt x="72285" y="48781"/>
                  </a:lnTo>
                  <a:lnTo>
                    <a:pt x="72715" y="48620"/>
                  </a:lnTo>
                  <a:lnTo>
                    <a:pt x="75619" y="46845"/>
                  </a:lnTo>
                  <a:lnTo>
                    <a:pt x="90356" y="72607"/>
                  </a:lnTo>
                  <a:lnTo>
                    <a:pt x="89442" y="73252"/>
                  </a:lnTo>
                  <a:lnTo>
                    <a:pt x="88581" y="73951"/>
                  </a:lnTo>
                  <a:lnTo>
                    <a:pt x="87774" y="74704"/>
                  </a:lnTo>
                  <a:lnTo>
                    <a:pt x="86967" y="75511"/>
                  </a:lnTo>
                  <a:lnTo>
                    <a:pt x="86268" y="76318"/>
                  </a:lnTo>
                  <a:lnTo>
                    <a:pt x="85569" y="77178"/>
                  </a:lnTo>
                  <a:lnTo>
                    <a:pt x="84978" y="78093"/>
                  </a:lnTo>
                  <a:lnTo>
                    <a:pt x="84386" y="79007"/>
                  </a:lnTo>
                  <a:lnTo>
                    <a:pt x="83848" y="79975"/>
                  </a:lnTo>
                  <a:lnTo>
                    <a:pt x="83364" y="80997"/>
                  </a:lnTo>
                  <a:lnTo>
                    <a:pt x="82988" y="82019"/>
                  </a:lnTo>
                  <a:lnTo>
                    <a:pt x="82611" y="83041"/>
                  </a:lnTo>
                  <a:lnTo>
                    <a:pt x="82288" y="84116"/>
                  </a:lnTo>
                  <a:lnTo>
                    <a:pt x="82073" y="85192"/>
                  </a:lnTo>
                  <a:lnTo>
                    <a:pt x="81858" y="86268"/>
                  </a:lnTo>
                  <a:lnTo>
                    <a:pt x="81751" y="87397"/>
                  </a:lnTo>
                  <a:lnTo>
                    <a:pt x="63195" y="87397"/>
                  </a:lnTo>
                  <a:lnTo>
                    <a:pt x="63195" y="79007"/>
                  </a:lnTo>
                  <a:lnTo>
                    <a:pt x="63195" y="78684"/>
                  </a:lnTo>
                  <a:lnTo>
                    <a:pt x="63088" y="78362"/>
                  </a:lnTo>
                  <a:lnTo>
                    <a:pt x="62926" y="78093"/>
                  </a:lnTo>
                  <a:lnTo>
                    <a:pt x="62765" y="77878"/>
                  </a:lnTo>
                  <a:lnTo>
                    <a:pt x="62496" y="77662"/>
                  </a:lnTo>
                  <a:lnTo>
                    <a:pt x="62227" y="77501"/>
                  </a:lnTo>
                  <a:lnTo>
                    <a:pt x="61905" y="77393"/>
                  </a:lnTo>
                  <a:lnTo>
                    <a:pt x="53192" y="77393"/>
                  </a:lnTo>
                  <a:lnTo>
                    <a:pt x="53192" y="60183"/>
                  </a:lnTo>
                  <a:lnTo>
                    <a:pt x="53837" y="59807"/>
                  </a:lnTo>
                  <a:lnTo>
                    <a:pt x="54106" y="59591"/>
                  </a:lnTo>
                  <a:lnTo>
                    <a:pt x="54321" y="59376"/>
                  </a:lnTo>
                  <a:lnTo>
                    <a:pt x="54482" y="59107"/>
                  </a:lnTo>
                  <a:lnTo>
                    <a:pt x="54590" y="58838"/>
                  </a:lnTo>
                  <a:lnTo>
                    <a:pt x="54644" y="58516"/>
                  </a:lnTo>
                  <a:lnTo>
                    <a:pt x="54644" y="58193"/>
                  </a:lnTo>
                  <a:lnTo>
                    <a:pt x="54536" y="57870"/>
                  </a:lnTo>
                  <a:lnTo>
                    <a:pt x="54429" y="57601"/>
                  </a:lnTo>
                  <a:lnTo>
                    <a:pt x="54160" y="57279"/>
                  </a:lnTo>
                  <a:lnTo>
                    <a:pt x="53891" y="57064"/>
                  </a:lnTo>
                  <a:lnTo>
                    <a:pt x="53568" y="56902"/>
                  </a:lnTo>
                  <a:lnTo>
                    <a:pt x="53192" y="56848"/>
                  </a:lnTo>
                  <a:lnTo>
                    <a:pt x="53192" y="7691"/>
                  </a:lnTo>
                  <a:lnTo>
                    <a:pt x="61259" y="21728"/>
                  </a:lnTo>
                  <a:lnTo>
                    <a:pt x="61474" y="22051"/>
                  </a:lnTo>
                  <a:lnTo>
                    <a:pt x="61851" y="22320"/>
                  </a:lnTo>
                  <a:lnTo>
                    <a:pt x="62227" y="22481"/>
                  </a:lnTo>
                  <a:lnTo>
                    <a:pt x="62657" y="22535"/>
                  </a:lnTo>
                  <a:lnTo>
                    <a:pt x="63034" y="22481"/>
                  </a:lnTo>
                  <a:lnTo>
                    <a:pt x="63410" y="22320"/>
                  </a:lnTo>
                  <a:lnTo>
                    <a:pt x="63679" y="22105"/>
                  </a:lnTo>
                  <a:lnTo>
                    <a:pt x="63895" y="21890"/>
                  </a:lnTo>
                  <a:lnTo>
                    <a:pt x="64056" y="21621"/>
                  </a:lnTo>
                  <a:lnTo>
                    <a:pt x="64217" y="21352"/>
                  </a:lnTo>
                  <a:lnTo>
                    <a:pt x="64217" y="21029"/>
                  </a:lnTo>
                  <a:lnTo>
                    <a:pt x="64217" y="20706"/>
                  </a:lnTo>
                  <a:lnTo>
                    <a:pt x="64163" y="20437"/>
                  </a:lnTo>
                  <a:lnTo>
                    <a:pt x="64056" y="20115"/>
                  </a:lnTo>
                  <a:lnTo>
                    <a:pt x="52977" y="807"/>
                  </a:lnTo>
                  <a:lnTo>
                    <a:pt x="52761" y="484"/>
                  </a:lnTo>
                  <a:lnTo>
                    <a:pt x="52439" y="215"/>
                  </a:lnTo>
                  <a:lnTo>
                    <a:pt x="52008" y="54"/>
                  </a:lnTo>
                  <a:lnTo>
                    <a:pt x="515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5963325" y="3802025"/>
              <a:ext cx="256850" cy="431650"/>
            </a:xfrm>
            <a:custGeom>
              <a:rect b="b" l="l" r="r" t="t"/>
              <a:pathLst>
                <a:path extrusionOk="0" h="17266" w="10274">
                  <a:moveTo>
                    <a:pt x="5540" y="3228"/>
                  </a:moveTo>
                  <a:lnTo>
                    <a:pt x="5863" y="3335"/>
                  </a:lnTo>
                  <a:lnTo>
                    <a:pt x="6186" y="3551"/>
                  </a:lnTo>
                  <a:lnTo>
                    <a:pt x="6455" y="3766"/>
                  </a:lnTo>
                  <a:lnTo>
                    <a:pt x="6724" y="4035"/>
                  </a:lnTo>
                  <a:lnTo>
                    <a:pt x="6885" y="4357"/>
                  </a:lnTo>
                  <a:lnTo>
                    <a:pt x="6993" y="4734"/>
                  </a:lnTo>
                  <a:lnTo>
                    <a:pt x="7046" y="5110"/>
                  </a:lnTo>
                  <a:lnTo>
                    <a:pt x="7046" y="6993"/>
                  </a:lnTo>
                  <a:lnTo>
                    <a:pt x="3228" y="6993"/>
                  </a:lnTo>
                  <a:lnTo>
                    <a:pt x="3228" y="5110"/>
                  </a:lnTo>
                  <a:lnTo>
                    <a:pt x="3282" y="4734"/>
                  </a:lnTo>
                  <a:lnTo>
                    <a:pt x="3389" y="4357"/>
                  </a:lnTo>
                  <a:lnTo>
                    <a:pt x="3550" y="4035"/>
                  </a:lnTo>
                  <a:lnTo>
                    <a:pt x="3766" y="3766"/>
                  </a:lnTo>
                  <a:lnTo>
                    <a:pt x="4088" y="3551"/>
                  </a:lnTo>
                  <a:lnTo>
                    <a:pt x="4411" y="3335"/>
                  </a:lnTo>
                  <a:lnTo>
                    <a:pt x="4734" y="3228"/>
                  </a:lnTo>
                  <a:close/>
                  <a:moveTo>
                    <a:pt x="4626" y="1"/>
                  </a:moveTo>
                  <a:lnTo>
                    <a:pt x="4088" y="109"/>
                  </a:lnTo>
                  <a:lnTo>
                    <a:pt x="3604" y="216"/>
                  </a:lnTo>
                  <a:lnTo>
                    <a:pt x="3120" y="377"/>
                  </a:lnTo>
                  <a:lnTo>
                    <a:pt x="2690" y="593"/>
                  </a:lnTo>
                  <a:lnTo>
                    <a:pt x="2260" y="861"/>
                  </a:lnTo>
                  <a:lnTo>
                    <a:pt x="1883" y="1130"/>
                  </a:lnTo>
                  <a:lnTo>
                    <a:pt x="1507" y="1507"/>
                  </a:lnTo>
                  <a:lnTo>
                    <a:pt x="1184" y="1830"/>
                  </a:lnTo>
                  <a:lnTo>
                    <a:pt x="861" y="2260"/>
                  </a:lnTo>
                  <a:lnTo>
                    <a:pt x="646" y="2690"/>
                  </a:lnTo>
                  <a:lnTo>
                    <a:pt x="431" y="3120"/>
                  </a:lnTo>
                  <a:lnTo>
                    <a:pt x="216" y="3604"/>
                  </a:lnTo>
                  <a:lnTo>
                    <a:pt x="108" y="4088"/>
                  </a:lnTo>
                  <a:lnTo>
                    <a:pt x="55" y="4572"/>
                  </a:lnTo>
                  <a:lnTo>
                    <a:pt x="1" y="5110"/>
                  </a:lnTo>
                  <a:lnTo>
                    <a:pt x="1" y="15652"/>
                  </a:lnTo>
                  <a:lnTo>
                    <a:pt x="55" y="15974"/>
                  </a:lnTo>
                  <a:lnTo>
                    <a:pt x="108" y="16297"/>
                  </a:lnTo>
                  <a:lnTo>
                    <a:pt x="270" y="16566"/>
                  </a:lnTo>
                  <a:lnTo>
                    <a:pt x="485" y="16835"/>
                  </a:lnTo>
                  <a:lnTo>
                    <a:pt x="700" y="16996"/>
                  </a:lnTo>
                  <a:lnTo>
                    <a:pt x="969" y="17158"/>
                  </a:lnTo>
                  <a:lnTo>
                    <a:pt x="1292" y="17265"/>
                  </a:lnTo>
                  <a:lnTo>
                    <a:pt x="1937" y="17265"/>
                  </a:lnTo>
                  <a:lnTo>
                    <a:pt x="2260" y="17158"/>
                  </a:lnTo>
                  <a:lnTo>
                    <a:pt x="2529" y="16996"/>
                  </a:lnTo>
                  <a:lnTo>
                    <a:pt x="2744" y="16835"/>
                  </a:lnTo>
                  <a:lnTo>
                    <a:pt x="2959" y="16566"/>
                  </a:lnTo>
                  <a:lnTo>
                    <a:pt x="3120" y="16297"/>
                  </a:lnTo>
                  <a:lnTo>
                    <a:pt x="3174" y="15974"/>
                  </a:lnTo>
                  <a:lnTo>
                    <a:pt x="3228" y="15652"/>
                  </a:lnTo>
                  <a:lnTo>
                    <a:pt x="3228" y="10220"/>
                  </a:lnTo>
                  <a:lnTo>
                    <a:pt x="7046" y="10220"/>
                  </a:lnTo>
                  <a:lnTo>
                    <a:pt x="7046" y="15652"/>
                  </a:lnTo>
                  <a:lnTo>
                    <a:pt x="7046" y="15974"/>
                  </a:lnTo>
                  <a:lnTo>
                    <a:pt x="7154" y="16297"/>
                  </a:lnTo>
                  <a:lnTo>
                    <a:pt x="7315" y="16566"/>
                  </a:lnTo>
                  <a:lnTo>
                    <a:pt x="7530" y="16835"/>
                  </a:lnTo>
                  <a:lnTo>
                    <a:pt x="7746" y="16996"/>
                  </a:lnTo>
                  <a:lnTo>
                    <a:pt x="8014" y="17158"/>
                  </a:lnTo>
                  <a:lnTo>
                    <a:pt x="8337" y="17265"/>
                  </a:lnTo>
                  <a:lnTo>
                    <a:pt x="8983" y="17265"/>
                  </a:lnTo>
                  <a:lnTo>
                    <a:pt x="9305" y="17158"/>
                  </a:lnTo>
                  <a:lnTo>
                    <a:pt x="9574" y="16996"/>
                  </a:lnTo>
                  <a:lnTo>
                    <a:pt x="9789" y="16835"/>
                  </a:lnTo>
                  <a:lnTo>
                    <a:pt x="10004" y="16566"/>
                  </a:lnTo>
                  <a:lnTo>
                    <a:pt x="10112" y="16297"/>
                  </a:lnTo>
                  <a:lnTo>
                    <a:pt x="10220" y="15974"/>
                  </a:lnTo>
                  <a:lnTo>
                    <a:pt x="10273" y="15652"/>
                  </a:lnTo>
                  <a:lnTo>
                    <a:pt x="10273" y="5110"/>
                  </a:lnTo>
                  <a:lnTo>
                    <a:pt x="10220" y="4572"/>
                  </a:lnTo>
                  <a:lnTo>
                    <a:pt x="10166" y="4088"/>
                  </a:lnTo>
                  <a:lnTo>
                    <a:pt x="10058" y="3604"/>
                  </a:lnTo>
                  <a:lnTo>
                    <a:pt x="9843" y="3120"/>
                  </a:lnTo>
                  <a:lnTo>
                    <a:pt x="9628" y="2690"/>
                  </a:lnTo>
                  <a:lnTo>
                    <a:pt x="9413" y="2260"/>
                  </a:lnTo>
                  <a:lnTo>
                    <a:pt x="9090" y="1830"/>
                  </a:lnTo>
                  <a:lnTo>
                    <a:pt x="8767" y="1507"/>
                  </a:lnTo>
                  <a:lnTo>
                    <a:pt x="8391" y="1130"/>
                  </a:lnTo>
                  <a:lnTo>
                    <a:pt x="8014" y="861"/>
                  </a:lnTo>
                  <a:lnTo>
                    <a:pt x="7584" y="593"/>
                  </a:lnTo>
                  <a:lnTo>
                    <a:pt x="7154" y="377"/>
                  </a:lnTo>
                  <a:lnTo>
                    <a:pt x="6670" y="216"/>
                  </a:lnTo>
                  <a:lnTo>
                    <a:pt x="6186" y="109"/>
                  </a:lnTo>
                  <a:lnTo>
                    <a:pt x="56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5051700" y="2099800"/>
              <a:ext cx="256850" cy="432975"/>
            </a:xfrm>
            <a:custGeom>
              <a:rect b="b" l="l" r="r" t="t"/>
              <a:pathLst>
                <a:path extrusionOk="0" h="17319" w="10274">
                  <a:moveTo>
                    <a:pt x="5110" y="3228"/>
                  </a:moveTo>
                  <a:lnTo>
                    <a:pt x="5487" y="3282"/>
                  </a:lnTo>
                  <a:lnTo>
                    <a:pt x="5863" y="3389"/>
                  </a:lnTo>
                  <a:lnTo>
                    <a:pt x="6186" y="3551"/>
                  </a:lnTo>
                  <a:lnTo>
                    <a:pt x="6455" y="3766"/>
                  </a:lnTo>
                  <a:lnTo>
                    <a:pt x="6724" y="4088"/>
                  </a:lnTo>
                  <a:lnTo>
                    <a:pt x="6885" y="4411"/>
                  </a:lnTo>
                  <a:lnTo>
                    <a:pt x="6993" y="4734"/>
                  </a:lnTo>
                  <a:lnTo>
                    <a:pt x="7046" y="5110"/>
                  </a:lnTo>
                  <a:lnTo>
                    <a:pt x="6993" y="5541"/>
                  </a:lnTo>
                  <a:lnTo>
                    <a:pt x="6885" y="5863"/>
                  </a:lnTo>
                  <a:lnTo>
                    <a:pt x="6724" y="6186"/>
                  </a:lnTo>
                  <a:lnTo>
                    <a:pt x="6455" y="6455"/>
                  </a:lnTo>
                  <a:lnTo>
                    <a:pt x="6186" y="6724"/>
                  </a:lnTo>
                  <a:lnTo>
                    <a:pt x="5863" y="6885"/>
                  </a:lnTo>
                  <a:lnTo>
                    <a:pt x="5487" y="6993"/>
                  </a:lnTo>
                  <a:lnTo>
                    <a:pt x="5110" y="7046"/>
                  </a:lnTo>
                  <a:lnTo>
                    <a:pt x="3228" y="7046"/>
                  </a:lnTo>
                  <a:lnTo>
                    <a:pt x="3228" y="3228"/>
                  </a:lnTo>
                  <a:close/>
                  <a:moveTo>
                    <a:pt x="5110" y="10273"/>
                  </a:moveTo>
                  <a:lnTo>
                    <a:pt x="5487" y="10327"/>
                  </a:lnTo>
                  <a:lnTo>
                    <a:pt x="5863" y="10435"/>
                  </a:lnTo>
                  <a:lnTo>
                    <a:pt x="6186" y="10596"/>
                  </a:lnTo>
                  <a:lnTo>
                    <a:pt x="6455" y="10811"/>
                  </a:lnTo>
                  <a:lnTo>
                    <a:pt x="6724" y="11080"/>
                  </a:lnTo>
                  <a:lnTo>
                    <a:pt x="6885" y="11403"/>
                  </a:lnTo>
                  <a:lnTo>
                    <a:pt x="6993" y="11779"/>
                  </a:lnTo>
                  <a:lnTo>
                    <a:pt x="7046" y="12156"/>
                  </a:lnTo>
                  <a:lnTo>
                    <a:pt x="6993" y="12532"/>
                  </a:lnTo>
                  <a:lnTo>
                    <a:pt x="6885" y="12909"/>
                  </a:lnTo>
                  <a:lnTo>
                    <a:pt x="6724" y="13231"/>
                  </a:lnTo>
                  <a:lnTo>
                    <a:pt x="6455" y="13500"/>
                  </a:lnTo>
                  <a:lnTo>
                    <a:pt x="6186" y="13769"/>
                  </a:lnTo>
                  <a:lnTo>
                    <a:pt x="5863" y="13931"/>
                  </a:lnTo>
                  <a:lnTo>
                    <a:pt x="5487" y="14038"/>
                  </a:lnTo>
                  <a:lnTo>
                    <a:pt x="5110" y="14092"/>
                  </a:lnTo>
                  <a:lnTo>
                    <a:pt x="3228" y="14092"/>
                  </a:lnTo>
                  <a:lnTo>
                    <a:pt x="3228" y="10273"/>
                  </a:lnTo>
                  <a:close/>
                  <a:moveTo>
                    <a:pt x="1614" y="1"/>
                  </a:moveTo>
                  <a:lnTo>
                    <a:pt x="1292" y="55"/>
                  </a:lnTo>
                  <a:lnTo>
                    <a:pt x="969" y="108"/>
                  </a:lnTo>
                  <a:lnTo>
                    <a:pt x="700" y="270"/>
                  </a:lnTo>
                  <a:lnTo>
                    <a:pt x="485" y="485"/>
                  </a:lnTo>
                  <a:lnTo>
                    <a:pt x="270" y="700"/>
                  </a:lnTo>
                  <a:lnTo>
                    <a:pt x="108" y="969"/>
                  </a:lnTo>
                  <a:lnTo>
                    <a:pt x="55" y="1292"/>
                  </a:lnTo>
                  <a:lnTo>
                    <a:pt x="1" y="1614"/>
                  </a:lnTo>
                  <a:lnTo>
                    <a:pt x="1" y="15705"/>
                  </a:lnTo>
                  <a:lnTo>
                    <a:pt x="55" y="16028"/>
                  </a:lnTo>
                  <a:lnTo>
                    <a:pt x="108" y="16297"/>
                  </a:lnTo>
                  <a:lnTo>
                    <a:pt x="270" y="16566"/>
                  </a:lnTo>
                  <a:lnTo>
                    <a:pt x="485" y="16835"/>
                  </a:lnTo>
                  <a:lnTo>
                    <a:pt x="700" y="16996"/>
                  </a:lnTo>
                  <a:lnTo>
                    <a:pt x="969" y="17158"/>
                  </a:lnTo>
                  <a:lnTo>
                    <a:pt x="1292" y="17265"/>
                  </a:lnTo>
                  <a:lnTo>
                    <a:pt x="1614" y="17319"/>
                  </a:lnTo>
                  <a:lnTo>
                    <a:pt x="5110" y="17319"/>
                  </a:lnTo>
                  <a:lnTo>
                    <a:pt x="5648" y="17265"/>
                  </a:lnTo>
                  <a:lnTo>
                    <a:pt x="6186" y="17211"/>
                  </a:lnTo>
                  <a:lnTo>
                    <a:pt x="6670" y="17050"/>
                  </a:lnTo>
                  <a:lnTo>
                    <a:pt x="7100" y="16889"/>
                  </a:lnTo>
                  <a:lnTo>
                    <a:pt x="7584" y="16674"/>
                  </a:lnTo>
                  <a:lnTo>
                    <a:pt x="8014" y="16405"/>
                  </a:lnTo>
                  <a:lnTo>
                    <a:pt x="8391" y="16136"/>
                  </a:lnTo>
                  <a:lnTo>
                    <a:pt x="8767" y="15813"/>
                  </a:lnTo>
                  <a:lnTo>
                    <a:pt x="9090" y="15437"/>
                  </a:lnTo>
                  <a:lnTo>
                    <a:pt x="9359" y="15060"/>
                  </a:lnTo>
                  <a:lnTo>
                    <a:pt x="9628" y="14630"/>
                  </a:lnTo>
                  <a:lnTo>
                    <a:pt x="9843" y="14146"/>
                  </a:lnTo>
                  <a:lnTo>
                    <a:pt x="10004" y="13716"/>
                  </a:lnTo>
                  <a:lnTo>
                    <a:pt x="10166" y="13178"/>
                  </a:lnTo>
                  <a:lnTo>
                    <a:pt x="10220" y="12694"/>
                  </a:lnTo>
                  <a:lnTo>
                    <a:pt x="10273" y="12156"/>
                  </a:lnTo>
                  <a:lnTo>
                    <a:pt x="10220" y="11672"/>
                  </a:lnTo>
                  <a:lnTo>
                    <a:pt x="10166" y="11188"/>
                  </a:lnTo>
                  <a:lnTo>
                    <a:pt x="10058" y="10704"/>
                  </a:lnTo>
                  <a:lnTo>
                    <a:pt x="9897" y="10220"/>
                  </a:lnTo>
                  <a:lnTo>
                    <a:pt x="9682" y="9789"/>
                  </a:lnTo>
                  <a:lnTo>
                    <a:pt x="9467" y="9413"/>
                  </a:lnTo>
                  <a:lnTo>
                    <a:pt x="9144" y="8983"/>
                  </a:lnTo>
                  <a:lnTo>
                    <a:pt x="8875" y="8660"/>
                  </a:lnTo>
                  <a:lnTo>
                    <a:pt x="9144" y="8283"/>
                  </a:lnTo>
                  <a:lnTo>
                    <a:pt x="9467" y="7907"/>
                  </a:lnTo>
                  <a:lnTo>
                    <a:pt x="9682" y="7477"/>
                  </a:lnTo>
                  <a:lnTo>
                    <a:pt x="9897" y="7046"/>
                  </a:lnTo>
                  <a:lnTo>
                    <a:pt x="10058" y="6616"/>
                  </a:lnTo>
                  <a:lnTo>
                    <a:pt x="10166" y="6132"/>
                  </a:lnTo>
                  <a:lnTo>
                    <a:pt x="10220" y="5648"/>
                  </a:lnTo>
                  <a:lnTo>
                    <a:pt x="10273" y="5110"/>
                  </a:lnTo>
                  <a:lnTo>
                    <a:pt x="10220" y="4626"/>
                  </a:lnTo>
                  <a:lnTo>
                    <a:pt x="10166" y="4088"/>
                  </a:lnTo>
                  <a:lnTo>
                    <a:pt x="10004" y="3604"/>
                  </a:lnTo>
                  <a:lnTo>
                    <a:pt x="9843" y="3120"/>
                  </a:lnTo>
                  <a:lnTo>
                    <a:pt x="9628" y="2690"/>
                  </a:lnTo>
                  <a:lnTo>
                    <a:pt x="9359" y="2260"/>
                  </a:lnTo>
                  <a:lnTo>
                    <a:pt x="9090" y="1883"/>
                  </a:lnTo>
                  <a:lnTo>
                    <a:pt x="8767" y="1507"/>
                  </a:lnTo>
                  <a:lnTo>
                    <a:pt x="8391" y="1184"/>
                  </a:lnTo>
                  <a:lnTo>
                    <a:pt x="8014" y="861"/>
                  </a:lnTo>
                  <a:lnTo>
                    <a:pt x="7584" y="646"/>
                  </a:lnTo>
                  <a:lnTo>
                    <a:pt x="7100" y="431"/>
                  </a:lnTo>
                  <a:lnTo>
                    <a:pt x="6670" y="216"/>
                  </a:lnTo>
                  <a:lnTo>
                    <a:pt x="6186" y="108"/>
                  </a:lnTo>
                  <a:lnTo>
                    <a:pt x="5648" y="55"/>
                  </a:lnTo>
                  <a:lnTo>
                    <a:pt x="5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6874950" y="2099800"/>
              <a:ext cx="256850" cy="432975"/>
            </a:xfrm>
            <a:custGeom>
              <a:rect b="b" l="l" r="r" t="t"/>
              <a:pathLst>
                <a:path extrusionOk="0" h="17319" w="10274">
                  <a:moveTo>
                    <a:pt x="5164" y="1"/>
                  </a:moveTo>
                  <a:lnTo>
                    <a:pt x="4626" y="55"/>
                  </a:lnTo>
                  <a:lnTo>
                    <a:pt x="4088" y="108"/>
                  </a:lnTo>
                  <a:lnTo>
                    <a:pt x="3604" y="216"/>
                  </a:lnTo>
                  <a:lnTo>
                    <a:pt x="3120" y="431"/>
                  </a:lnTo>
                  <a:lnTo>
                    <a:pt x="2690" y="646"/>
                  </a:lnTo>
                  <a:lnTo>
                    <a:pt x="2260" y="861"/>
                  </a:lnTo>
                  <a:lnTo>
                    <a:pt x="1883" y="1184"/>
                  </a:lnTo>
                  <a:lnTo>
                    <a:pt x="1507" y="1507"/>
                  </a:lnTo>
                  <a:lnTo>
                    <a:pt x="1184" y="1883"/>
                  </a:lnTo>
                  <a:lnTo>
                    <a:pt x="861" y="2260"/>
                  </a:lnTo>
                  <a:lnTo>
                    <a:pt x="646" y="2690"/>
                  </a:lnTo>
                  <a:lnTo>
                    <a:pt x="431" y="3120"/>
                  </a:lnTo>
                  <a:lnTo>
                    <a:pt x="216" y="3604"/>
                  </a:lnTo>
                  <a:lnTo>
                    <a:pt x="108" y="4088"/>
                  </a:lnTo>
                  <a:lnTo>
                    <a:pt x="55" y="4626"/>
                  </a:lnTo>
                  <a:lnTo>
                    <a:pt x="1" y="5110"/>
                  </a:lnTo>
                  <a:lnTo>
                    <a:pt x="1" y="12156"/>
                  </a:lnTo>
                  <a:lnTo>
                    <a:pt x="55" y="12694"/>
                  </a:lnTo>
                  <a:lnTo>
                    <a:pt x="108" y="13178"/>
                  </a:lnTo>
                  <a:lnTo>
                    <a:pt x="216" y="13716"/>
                  </a:lnTo>
                  <a:lnTo>
                    <a:pt x="431" y="14146"/>
                  </a:lnTo>
                  <a:lnTo>
                    <a:pt x="646" y="14630"/>
                  </a:lnTo>
                  <a:lnTo>
                    <a:pt x="861" y="15060"/>
                  </a:lnTo>
                  <a:lnTo>
                    <a:pt x="1184" y="15437"/>
                  </a:lnTo>
                  <a:lnTo>
                    <a:pt x="1507" y="15813"/>
                  </a:lnTo>
                  <a:lnTo>
                    <a:pt x="1883" y="16136"/>
                  </a:lnTo>
                  <a:lnTo>
                    <a:pt x="2260" y="16405"/>
                  </a:lnTo>
                  <a:lnTo>
                    <a:pt x="2690" y="16674"/>
                  </a:lnTo>
                  <a:lnTo>
                    <a:pt x="3120" y="16889"/>
                  </a:lnTo>
                  <a:lnTo>
                    <a:pt x="3604" y="17050"/>
                  </a:lnTo>
                  <a:lnTo>
                    <a:pt x="4088" y="17211"/>
                  </a:lnTo>
                  <a:lnTo>
                    <a:pt x="4626" y="17265"/>
                  </a:lnTo>
                  <a:lnTo>
                    <a:pt x="5164" y="17319"/>
                  </a:lnTo>
                  <a:lnTo>
                    <a:pt x="5648" y="17265"/>
                  </a:lnTo>
                  <a:lnTo>
                    <a:pt x="6186" y="17211"/>
                  </a:lnTo>
                  <a:lnTo>
                    <a:pt x="6670" y="17050"/>
                  </a:lnTo>
                  <a:lnTo>
                    <a:pt x="7154" y="16889"/>
                  </a:lnTo>
                  <a:lnTo>
                    <a:pt x="7584" y="16674"/>
                  </a:lnTo>
                  <a:lnTo>
                    <a:pt x="8014" y="16405"/>
                  </a:lnTo>
                  <a:lnTo>
                    <a:pt x="8391" y="16136"/>
                  </a:lnTo>
                  <a:lnTo>
                    <a:pt x="8767" y="15813"/>
                  </a:lnTo>
                  <a:lnTo>
                    <a:pt x="9090" y="15437"/>
                  </a:lnTo>
                  <a:lnTo>
                    <a:pt x="9413" y="15060"/>
                  </a:lnTo>
                  <a:lnTo>
                    <a:pt x="9628" y="14630"/>
                  </a:lnTo>
                  <a:lnTo>
                    <a:pt x="9843" y="14146"/>
                  </a:lnTo>
                  <a:lnTo>
                    <a:pt x="10058" y="13716"/>
                  </a:lnTo>
                  <a:lnTo>
                    <a:pt x="10166" y="13178"/>
                  </a:lnTo>
                  <a:lnTo>
                    <a:pt x="10220" y="12694"/>
                  </a:lnTo>
                  <a:lnTo>
                    <a:pt x="10273" y="12156"/>
                  </a:lnTo>
                  <a:lnTo>
                    <a:pt x="10220" y="11833"/>
                  </a:lnTo>
                  <a:lnTo>
                    <a:pt x="10166" y="11564"/>
                  </a:lnTo>
                  <a:lnTo>
                    <a:pt x="10004" y="11241"/>
                  </a:lnTo>
                  <a:lnTo>
                    <a:pt x="9789" y="11026"/>
                  </a:lnTo>
                  <a:lnTo>
                    <a:pt x="9574" y="10811"/>
                  </a:lnTo>
                  <a:lnTo>
                    <a:pt x="9305" y="10704"/>
                  </a:lnTo>
                  <a:lnTo>
                    <a:pt x="8983" y="10596"/>
                  </a:lnTo>
                  <a:lnTo>
                    <a:pt x="8660" y="10542"/>
                  </a:lnTo>
                  <a:lnTo>
                    <a:pt x="8337" y="10596"/>
                  </a:lnTo>
                  <a:lnTo>
                    <a:pt x="8014" y="10704"/>
                  </a:lnTo>
                  <a:lnTo>
                    <a:pt x="7746" y="10811"/>
                  </a:lnTo>
                  <a:lnTo>
                    <a:pt x="7530" y="11026"/>
                  </a:lnTo>
                  <a:lnTo>
                    <a:pt x="7315" y="11241"/>
                  </a:lnTo>
                  <a:lnTo>
                    <a:pt x="7154" y="11564"/>
                  </a:lnTo>
                  <a:lnTo>
                    <a:pt x="7100" y="11833"/>
                  </a:lnTo>
                  <a:lnTo>
                    <a:pt x="7046" y="12156"/>
                  </a:lnTo>
                  <a:lnTo>
                    <a:pt x="6993" y="12532"/>
                  </a:lnTo>
                  <a:lnTo>
                    <a:pt x="6885" y="12909"/>
                  </a:lnTo>
                  <a:lnTo>
                    <a:pt x="6724" y="13231"/>
                  </a:lnTo>
                  <a:lnTo>
                    <a:pt x="6509" y="13500"/>
                  </a:lnTo>
                  <a:lnTo>
                    <a:pt x="6186" y="13769"/>
                  </a:lnTo>
                  <a:lnTo>
                    <a:pt x="5863" y="13931"/>
                  </a:lnTo>
                  <a:lnTo>
                    <a:pt x="5540" y="14038"/>
                  </a:lnTo>
                  <a:lnTo>
                    <a:pt x="5164" y="14092"/>
                  </a:lnTo>
                  <a:lnTo>
                    <a:pt x="4734" y="14038"/>
                  </a:lnTo>
                  <a:lnTo>
                    <a:pt x="4411" y="13931"/>
                  </a:lnTo>
                  <a:lnTo>
                    <a:pt x="4088" y="13769"/>
                  </a:lnTo>
                  <a:lnTo>
                    <a:pt x="3819" y="13500"/>
                  </a:lnTo>
                  <a:lnTo>
                    <a:pt x="3550" y="13231"/>
                  </a:lnTo>
                  <a:lnTo>
                    <a:pt x="3389" y="12909"/>
                  </a:lnTo>
                  <a:lnTo>
                    <a:pt x="3282" y="12532"/>
                  </a:lnTo>
                  <a:lnTo>
                    <a:pt x="3228" y="12156"/>
                  </a:lnTo>
                  <a:lnTo>
                    <a:pt x="3228" y="5110"/>
                  </a:lnTo>
                  <a:lnTo>
                    <a:pt x="3282" y="4734"/>
                  </a:lnTo>
                  <a:lnTo>
                    <a:pt x="3389" y="4411"/>
                  </a:lnTo>
                  <a:lnTo>
                    <a:pt x="3550" y="4088"/>
                  </a:lnTo>
                  <a:lnTo>
                    <a:pt x="3819" y="3766"/>
                  </a:lnTo>
                  <a:lnTo>
                    <a:pt x="4088" y="3551"/>
                  </a:lnTo>
                  <a:lnTo>
                    <a:pt x="4411" y="3389"/>
                  </a:lnTo>
                  <a:lnTo>
                    <a:pt x="4734" y="3282"/>
                  </a:lnTo>
                  <a:lnTo>
                    <a:pt x="5164" y="3228"/>
                  </a:lnTo>
                  <a:lnTo>
                    <a:pt x="5540" y="3282"/>
                  </a:lnTo>
                  <a:lnTo>
                    <a:pt x="5863" y="3389"/>
                  </a:lnTo>
                  <a:lnTo>
                    <a:pt x="6186" y="3551"/>
                  </a:lnTo>
                  <a:lnTo>
                    <a:pt x="6509" y="3766"/>
                  </a:lnTo>
                  <a:lnTo>
                    <a:pt x="6724" y="4088"/>
                  </a:lnTo>
                  <a:lnTo>
                    <a:pt x="6885" y="4411"/>
                  </a:lnTo>
                  <a:lnTo>
                    <a:pt x="6993" y="4734"/>
                  </a:lnTo>
                  <a:lnTo>
                    <a:pt x="7046" y="5110"/>
                  </a:lnTo>
                  <a:lnTo>
                    <a:pt x="7100" y="5433"/>
                  </a:lnTo>
                  <a:lnTo>
                    <a:pt x="7154" y="5756"/>
                  </a:lnTo>
                  <a:lnTo>
                    <a:pt x="7315" y="6025"/>
                  </a:lnTo>
                  <a:lnTo>
                    <a:pt x="7530" y="6293"/>
                  </a:lnTo>
                  <a:lnTo>
                    <a:pt x="7746" y="6455"/>
                  </a:lnTo>
                  <a:lnTo>
                    <a:pt x="8014" y="6616"/>
                  </a:lnTo>
                  <a:lnTo>
                    <a:pt x="8337" y="6724"/>
                  </a:lnTo>
                  <a:lnTo>
                    <a:pt x="8983" y="6724"/>
                  </a:lnTo>
                  <a:lnTo>
                    <a:pt x="9305" y="6616"/>
                  </a:lnTo>
                  <a:lnTo>
                    <a:pt x="9574" y="6455"/>
                  </a:lnTo>
                  <a:lnTo>
                    <a:pt x="9789" y="6293"/>
                  </a:lnTo>
                  <a:lnTo>
                    <a:pt x="10004" y="6025"/>
                  </a:lnTo>
                  <a:lnTo>
                    <a:pt x="10166" y="5756"/>
                  </a:lnTo>
                  <a:lnTo>
                    <a:pt x="10220" y="5433"/>
                  </a:lnTo>
                  <a:lnTo>
                    <a:pt x="10273" y="5110"/>
                  </a:lnTo>
                  <a:lnTo>
                    <a:pt x="10220" y="4626"/>
                  </a:lnTo>
                  <a:lnTo>
                    <a:pt x="10166" y="4088"/>
                  </a:lnTo>
                  <a:lnTo>
                    <a:pt x="10058" y="3604"/>
                  </a:lnTo>
                  <a:lnTo>
                    <a:pt x="9843" y="3120"/>
                  </a:lnTo>
                  <a:lnTo>
                    <a:pt x="9628" y="2690"/>
                  </a:lnTo>
                  <a:lnTo>
                    <a:pt x="9413" y="2260"/>
                  </a:lnTo>
                  <a:lnTo>
                    <a:pt x="9090" y="1883"/>
                  </a:lnTo>
                  <a:lnTo>
                    <a:pt x="8767" y="1507"/>
                  </a:lnTo>
                  <a:lnTo>
                    <a:pt x="8391" y="1184"/>
                  </a:lnTo>
                  <a:lnTo>
                    <a:pt x="8014" y="861"/>
                  </a:lnTo>
                  <a:lnTo>
                    <a:pt x="7584" y="646"/>
                  </a:lnTo>
                  <a:lnTo>
                    <a:pt x="7154" y="431"/>
                  </a:lnTo>
                  <a:lnTo>
                    <a:pt x="6670" y="216"/>
                  </a:lnTo>
                  <a:lnTo>
                    <a:pt x="6186" y="108"/>
                  </a:lnTo>
                  <a:lnTo>
                    <a:pt x="5648" y="55"/>
                  </a:lnTo>
                  <a:lnTo>
                    <a:pt x="51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7069925" y="3527750"/>
              <a:ext cx="108925" cy="98175"/>
            </a:xfrm>
            <a:custGeom>
              <a:rect b="b" l="l" r="r" t="t"/>
              <a:pathLst>
                <a:path extrusionOk="0" h="3927" w="4357">
                  <a:moveTo>
                    <a:pt x="1237" y="0"/>
                  </a:moveTo>
                  <a:lnTo>
                    <a:pt x="915" y="108"/>
                  </a:lnTo>
                  <a:lnTo>
                    <a:pt x="646" y="269"/>
                  </a:lnTo>
                  <a:lnTo>
                    <a:pt x="431" y="484"/>
                  </a:lnTo>
                  <a:lnTo>
                    <a:pt x="215" y="753"/>
                  </a:lnTo>
                  <a:lnTo>
                    <a:pt x="108" y="1076"/>
                  </a:lnTo>
                  <a:lnTo>
                    <a:pt x="0" y="1345"/>
                  </a:lnTo>
                  <a:lnTo>
                    <a:pt x="0" y="1668"/>
                  </a:lnTo>
                  <a:lnTo>
                    <a:pt x="54" y="1990"/>
                  </a:lnTo>
                  <a:lnTo>
                    <a:pt x="162" y="2259"/>
                  </a:lnTo>
                  <a:lnTo>
                    <a:pt x="323" y="2528"/>
                  </a:lnTo>
                  <a:lnTo>
                    <a:pt x="538" y="2797"/>
                  </a:lnTo>
                  <a:lnTo>
                    <a:pt x="807" y="2958"/>
                  </a:lnTo>
                  <a:lnTo>
                    <a:pt x="1937" y="3657"/>
                  </a:lnTo>
                  <a:lnTo>
                    <a:pt x="2367" y="3873"/>
                  </a:lnTo>
                  <a:lnTo>
                    <a:pt x="2743" y="3926"/>
                  </a:lnTo>
                  <a:lnTo>
                    <a:pt x="3174" y="3873"/>
                  </a:lnTo>
                  <a:lnTo>
                    <a:pt x="3550" y="3711"/>
                  </a:lnTo>
                  <a:lnTo>
                    <a:pt x="3873" y="3442"/>
                  </a:lnTo>
                  <a:lnTo>
                    <a:pt x="4142" y="3120"/>
                  </a:lnTo>
                  <a:lnTo>
                    <a:pt x="4303" y="2797"/>
                  </a:lnTo>
                  <a:lnTo>
                    <a:pt x="4357" y="2528"/>
                  </a:lnTo>
                  <a:lnTo>
                    <a:pt x="4357" y="2205"/>
                  </a:lnTo>
                  <a:lnTo>
                    <a:pt x="4303" y="1883"/>
                  </a:lnTo>
                  <a:lnTo>
                    <a:pt x="4195" y="1614"/>
                  </a:lnTo>
                  <a:lnTo>
                    <a:pt x="4088" y="1345"/>
                  </a:lnTo>
                  <a:lnTo>
                    <a:pt x="3873" y="1076"/>
                  </a:lnTo>
                  <a:lnTo>
                    <a:pt x="3604" y="915"/>
                  </a:lnTo>
                  <a:lnTo>
                    <a:pt x="2421" y="215"/>
                  </a:lnTo>
                  <a:lnTo>
                    <a:pt x="2152" y="54"/>
                  </a:lnTo>
                  <a:lnTo>
                    <a:pt x="18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6718975" y="3318000"/>
              <a:ext cx="135825" cy="114300"/>
            </a:xfrm>
            <a:custGeom>
              <a:rect b="b" l="l" r="r" t="t"/>
              <a:pathLst>
                <a:path extrusionOk="0" h="4572" w="5433">
                  <a:moveTo>
                    <a:pt x="1507" y="0"/>
                  </a:moveTo>
                  <a:lnTo>
                    <a:pt x="1184" y="54"/>
                  </a:lnTo>
                  <a:lnTo>
                    <a:pt x="915" y="161"/>
                  </a:lnTo>
                  <a:lnTo>
                    <a:pt x="646" y="323"/>
                  </a:lnTo>
                  <a:lnTo>
                    <a:pt x="377" y="538"/>
                  </a:lnTo>
                  <a:lnTo>
                    <a:pt x="216" y="807"/>
                  </a:lnTo>
                  <a:lnTo>
                    <a:pt x="55" y="1076"/>
                  </a:lnTo>
                  <a:lnTo>
                    <a:pt x="1" y="1398"/>
                  </a:lnTo>
                  <a:lnTo>
                    <a:pt x="1" y="1721"/>
                  </a:lnTo>
                  <a:lnTo>
                    <a:pt x="55" y="1990"/>
                  </a:lnTo>
                  <a:lnTo>
                    <a:pt x="108" y="2313"/>
                  </a:lnTo>
                  <a:lnTo>
                    <a:pt x="270" y="2582"/>
                  </a:lnTo>
                  <a:lnTo>
                    <a:pt x="485" y="2797"/>
                  </a:lnTo>
                  <a:lnTo>
                    <a:pt x="754" y="3012"/>
                  </a:lnTo>
                  <a:lnTo>
                    <a:pt x="3013" y="4303"/>
                  </a:lnTo>
                  <a:lnTo>
                    <a:pt x="3389" y="4518"/>
                  </a:lnTo>
                  <a:lnTo>
                    <a:pt x="3820" y="4572"/>
                  </a:lnTo>
                  <a:lnTo>
                    <a:pt x="4196" y="4518"/>
                  </a:lnTo>
                  <a:lnTo>
                    <a:pt x="4572" y="4357"/>
                  </a:lnTo>
                  <a:lnTo>
                    <a:pt x="4949" y="4088"/>
                  </a:lnTo>
                  <a:lnTo>
                    <a:pt x="5218" y="3765"/>
                  </a:lnTo>
                  <a:lnTo>
                    <a:pt x="5325" y="3442"/>
                  </a:lnTo>
                  <a:lnTo>
                    <a:pt x="5433" y="3173"/>
                  </a:lnTo>
                  <a:lnTo>
                    <a:pt x="5433" y="2851"/>
                  </a:lnTo>
                  <a:lnTo>
                    <a:pt x="5379" y="2528"/>
                  </a:lnTo>
                  <a:lnTo>
                    <a:pt x="5272" y="2259"/>
                  </a:lnTo>
                  <a:lnTo>
                    <a:pt x="5110" y="1990"/>
                  </a:lnTo>
                  <a:lnTo>
                    <a:pt x="4895" y="1721"/>
                  </a:lnTo>
                  <a:lnTo>
                    <a:pt x="4626" y="1560"/>
                  </a:lnTo>
                  <a:lnTo>
                    <a:pt x="2421" y="215"/>
                  </a:lnTo>
                  <a:lnTo>
                    <a:pt x="2098" y="108"/>
                  </a:lnTo>
                  <a:lnTo>
                    <a:pt x="18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6542850" y="3213125"/>
              <a:ext cx="135825" cy="114300"/>
            </a:xfrm>
            <a:custGeom>
              <a:rect b="b" l="l" r="r" t="t"/>
              <a:pathLst>
                <a:path extrusionOk="0" h="4572" w="5433">
                  <a:moveTo>
                    <a:pt x="1506" y="0"/>
                  </a:moveTo>
                  <a:lnTo>
                    <a:pt x="1237" y="54"/>
                  </a:lnTo>
                  <a:lnTo>
                    <a:pt x="915" y="161"/>
                  </a:lnTo>
                  <a:lnTo>
                    <a:pt x="646" y="323"/>
                  </a:lnTo>
                  <a:lnTo>
                    <a:pt x="431" y="538"/>
                  </a:lnTo>
                  <a:lnTo>
                    <a:pt x="215" y="807"/>
                  </a:lnTo>
                  <a:lnTo>
                    <a:pt x="108" y="1129"/>
                  </a:lnTo>
                  <a:lnTo>
                    <a:pt x="0" y="1398"/>
                  </a:lnTo>
                  <a:lnTo>
                    <a:pt x="0" y="1721"/>
                  </a:lnTo>
                  <a:lnTo>
                    <a:pt x="54" y="2044"/>
                  </a:lnTo>
                  <a:lnTo>
                    <a:pt x="162" y="2313"/>
                  </a:lnTo>
                  <a:lnTo>
                    <a:pt x="323" y="2582"/>
                  </a:lnTo>
                  <a:lnTo>
                    <a:pt x="538" y="2851"/>
                  </a:lnTo>
                  <a:lnTo>
                    <a:pt x="807" y="3012"/>
                  </a:lnTo>
                  <a:lnTo>
                    <a:pt x="3012" y="4356"/>
                  </a:lnTo>
                  <a:lnTo>
                    <a:pt x="3389" y="4518"/>
                  </a:lnTo>
                  <a:lnTo>
                    <a:pt x="3819" y="4572"/>
                  </a:lnTo>
                  <a:lnTo>
                    <a:pt x="4249" y="4518"/>
                  </a:lnTo>
                  <a:lnTo>
                    <a:pt x="4626" y="4356"/>
                  </a:lnTo>
                  <a:lnTo>
                    <a:pt x="4948" y="4141"/>
                  </a:lnTo>
                  <a:lnTo>
                    <a:pt x="5217" y="3765"/>
                  </a:lnTo>
                  <a:lnTo>
                    <a:pt x="5379" y="3496"/>
                  </a:lnTo>
                  <a:lnTo>
                    <a:pt x="5432" y="3173"/>
                  </a:lnTo>
                  <a:lnTo>
                    <a:pt x="5432" y="2851"/>
                  </a:lnTo>
                  <a:lnTo>
                    <a:pt x="5379" y="2582"/>
                  </a:lnTo>
                  <a:lnTo>
                    <a:pt x="5271" y="2259"/>
                  </a:lnTo>
                  <a:lnTo>
                    <a:pt x="5110" y="1990"/>
                  </a:lnTo>
                  <a:lnTo>
                    <a:pt x="4895" y="1775"/>
                  </a:lnTo>
                  <a:lnTo>
                    <a:pt x="4679" y="1560"/>
                  </a:lnTo>
                  <a:lnTo>
                    <a:pt x="2421" y="269"/>
                  </a:lnTo>
                  <a:lnTo>
                    <a:pt x="2152" y="108"/>
                  </a:lnTo>
                  <a:lnTo>
                    <a:pt x="1829" y="54"/>
                  </a:lnTo>
                  <a:lnTo>
                    <a:pt x="15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6366700" y="3109575"/>
              <a:ext cx="137175" cy="112975"/>
            </a:xfrm>
            <a:custGeom>
              <a:rect b="b" l="l" r="r" t="t"/>
              <a:pathLst>
                <a:path extrusionOk="0" h="4519" w="5487">
                  <a:moveTo>
                    <a:pt x="1560" y="1"/>
                  </a:moveTo>
                  <a:lnTo>
                    <a:pt x="1238" y="55"/>
                  </a:lnTo>
                  <a:lnTo>
                    <a:pt x="969" y="162"/>
                  </a:lnTo>
                  <a:lnTo>
                    <a:pt x="700" y="323"/>
                  </a:lnTo>
                  <a:lnTo>
                    <a:pt x="431" y="485"/>
                  </a:lnTo>
                  <a:lnTo>
                    <a:pt x="270" y="754"/>
                  </a:lnTo>
                  <a:lnTo>
                    <a:pt x="108" y="1076"/>
                  </a:lnTo>
                  <a:lnTo>
                    <a:pt x="54" y="1399"/>
                  </a:lnTo>
                  <a:lnTo>
                    <a:pt x="1" y="1668"/>
                  </a:lnTo>
                  <a:lnTo>
                    <a:pt x="54" y="1991"/>
                  </a:lnTo>
                  <a:lnTo>
                    <a:pt x="162" y="2313"/>
                  </a:lnTo>
                  <a:lnTo>
                    <a:pt x="323" y="2582"/>
                  </a:lnTo>
                  <a:lnTo>
                    <a:pt x="539" y="2797"/>
                  </a:lnTo>
                  <a:lnTo>
                    <a:pt x="807" y="2959"/>
                  </a:lnTo>
                  <a:lnTo>
                    <a:pt x="3013" y="4303"/>
                  </a:lnTo>
                  <a:lnTo>
                    <a:pt x="3443" y="4465"/>
                  </a:lnTo>
                  <a:lnTo>
                    <a:pt x="3873" y="4519"/>
                  </a:lnTo>
                  <a:lnTo>
                    <a:pt x="4250" y="4465"/>
                  </a:lnTo>
                  <a:lnTo>
                    <a:pt x="4626" y="4303"/>
                  </a:lnTo>
                  <a:lnTo>
                    <a:pt x="4949" y="4088"/>
                  </a:lnTo>
                  <a:lnTo>
                    <a:pt x="5218" y="3766"/>
                  </a:lnTo>
                  <a:lnTo>
                    <a:pt x="5379" y="3443"/>
                  </a:lnTo>
                  <a:lnTo>
                    <a:pt x="5433" y="3120"/>
                  </a:lnTo>
                  <a:lnTo>
                    <a:pt x="5487" y="2851"/>
                  </a:lnTo>
                  <a:lnTo>
                    <a:pt x="5433" y="2529"/>
                  </a:lnTo>
                  <a:lnTo>
                    <a:pt x="5325" y="2206"/>
                  </a:lnTo>
                  <a:lnTo>
                    <a:pt x="5164" y="1937"/>
                  </a:lnTo>
                  <a:lnTo>
                    <a:pt x="4949" y="1722"/>
                  </a:lnTo>
                  <a:lnTo>
                    <a:pt x="4680" y="1507"/>
                  </a:lnTo>
                  <a:lnTo>
                    <a:pt x="2475" y="216"/>
                  </a:lnTo>
                  <a:lnTo>
                    <a:pt x="2152" y="55"/>
                  </a:lnTo>
                  <a:lnTo>
                    <a:pt x="18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6191900" y="3004700"/>
              <a:ext cx="135825" cy="114325"/>
            </a:xfrm>
            <a:custGeom>
              <a:rect b="b" l="l" r="r" t="t"/>
              <a:pathLst>
                <a:path extrusionOk="0" h="4573" w="5433">
                  <a:moveTo>
                    <a:pt x="1507" y="1"/>
                  </a:moveTo>
                  <a:lnTo>
                    <a:pt x="1184" y="55"/>
                  </a:lnTo>
                  <a:lnTo>
                    <a:pt x="915" y="162"/>
                  </a:lnTo>
                  <a:lnTo>
                    <a:pt x="646" y="323"/>
                  </a:lnTo>
                  <a:lnTo>
                    <a:pt x="431" y="539"/>
                  </a:lnTo>
                  <a:lnTo>
                    <a:pt x="216" y="807"/>
                  </a:lnTo>
                  <a:lnTo>
                    <a:pt x="55" y="1076"/>
                  </a:lnTo>
                  <a:lnTo>
                    <a:pt x="1" y="1399"/>
                  </a:lnTo>
                  <a:lnTo>
                    <a:pt x="1" y="1722"/>
                  </a:lnTo>
                  <a:lnTo>
                    <a:pt x="55" y="1991"/>
                  </a:lnTo>
                  <a:lnTo>
                    <a:pt x="162" y="2313"/>
                  </a:lnTo>
                  <a:lnTo>
                    <a:pt x="324" y="2582"/>
                  </a:lnTo>
                  <a:lnTo>
                    <a:pt x="485" y="2797"/>
                  </a:lnTo>
                  <a:lnTo>
                    <a:pt x="754" y="3013"/>
                  </a:lnTo>
                  <a:lnTo>
                    <a:pt x="3013" y="4303"/>
                  </a:lnTo>
                  <a:lnTo>
                    <a:pt x="3389" y="4518"/>
                  </a:lnTo>
                  <a:lnTo>
                    <a:pt x="3820" y="4572"/>
                  </a:lnTo>
                  <a:lnTo>
                    <a:pt x="4196" y="4518"/>
                  </a:lnTo>
                  <a:lnTo>
                    <a:pt x="4626" y="4357"/>
                  </a:lnTo>
                  <a:lnTo>
                    <a:pt x="4949" y="4088"/>
                  </a:lnTo>
                  <a:lnTo>
                    <a:pt x="5218" y="3766"/>
                  </a:lnTo>
                  <a:lnTo>
                    <a:pt x="5325" y="3443"/>
                  </a:lnTo>
                  <a:lnTo>
                    <a:pt x="5433" y="3174"/>
                  </a:lnTo>
                  <a:lnTo>
                    <a:pt x="5433" y="2851"/>
                  </a:lnTo>
                  <a:lnTo>
                    <a:pt x="5379" y="2529"/>
                  </a:lnTo>
                  <a:lnTo>
                    <a:pt x="5272" y="2260"/>
                  </a:lnTo>
                  <a:lnTo>
                    <a:pt x="5110" y="1991"/>
                  </a:lnTo>
                  <a:lnTo>
                    <a:pt x="4895" y="1722"/>
                  </a:lnTo>
                  <a:lnTo>
                    <a:pt x="4626" y="1560"/>
                  </a:lnTo>
                  <a:lnTo>
                    <a:pt x="2421" y="216"/>
                  </a:lnTo>
                  <a:lnTo>
                    <a:pt x="2152" y="108"/>
                  </a:lnTo>
                  <a:lnTo>
                    <a:pt x="18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5839625" y="2796300"/>
              <a:ext cx="137175" cy="112975"/>
            </a:xfrm>
            <a:custGeom>
              <a:rect b="b" l="l" r="r" t="t"/>
              <a:pathLst>
                <a:path extrusionOk="0" h="4519" w="5487">
                  <a:moveTo>
                    <a:pt x="1560" y="0"/>
                  </a:moveTo>
                  <a:lnTo>
                    <a:pt x="1238" y="54"/>
                  </a:lnTo>
                  <a:lnTo>
                    <a:pt x="969" y="108"/>
                  </a:lnTo>
                  <a:lnTo>
                    <a:pt x="700" y="269"/>
                  </a:lnTo>
                  <a:lnTo>
                    <a:pt x="431" y="484"/>
                  </a:lnTo>
                  <a:lnTo>
                    <a:pt x="270" y="753"/>
                  </a:lnTo>
                  <a:lnTo>
                    <a:pt x="108" y="1076"/>
                  </a:lnTo>
                  <a:lnTo>
                    <a:pt x="54" y="1399"/>
                  </a:lnTo>
                  <a:lnTo>
                    <a:pt x="1" y="1668"/>
                  </a:lnTo>
                  <a:lnTo>
                    <a:pt x="54" y="1990"/>
                  </a:lnTo>
                  <a:lnTo>
                    <a:pt x="162" y="2259"/>
                  </a:lnTo>
                  <a:lnTo>
                    <a:pt x="323" y="2528"/>
                  </a:lnTo>
                  <a:lnTo>
                    <a:pt x="539" y="2797"/>
                  </a:lnTo>
                  <a:lnTo>
                    <a:pt x="807" y="2958"/>
                  </a:lnTo>
                  <a:lnTo>
                    <a:pt x="3013" y="4303"/>
                  </a:lnTo>
                  <a:lnTo>
                    <a:pt x="3443" y="4464"/>
                  </a:lnTo>
                  <a:lnTo>
                    <a:pt x="3873" y="4518"/>
                  </a:lnTo>
                  <a:lnTo>
                    <a:pt x="4250" y="4464"/>
                  </a:lnTo>
                  <a:lnTo>
                    <a:pt x="4626" y="4303"/>
                  </a:lnTo>
                  <a:lnTo>
                    <a:pt x="5003" y="4088"/>
                  </a:lnTo>
                  <a:lnTo>
                    <a:pt x="5218" y="3711"/>
                  </a:lnTo>
                  <a:lnTo>
                    <a:pt x="5379" y="3442"/>
                  </a:lnTo>
                  <a:lnTo>
                    <a:pt x="5433" y="3120"/>
                  </a:lnTo>
                  <a:lnTo>
                    <a:pt x="5487" y="2797"/>
                  </a:lnTo>
                  <a:lnTo>
                    <a:pt x="5433" y="2528"/>
                  </a:lnTo>
                  <a:lnTo>
                    <a:pt x="5325" y="2205"/>
                  </a:lnTo>
                  <a:lnTo>
                    <a:pt x="5164" y="1937"/>
                  </a:lnTo>
                  <a:lnTo>
                    <a:pt x="4949" y="1721"/>
                  </a:lnTo>
                  <a:lnTo>
                    <a:pt x="4680" y="1506"/>
                  </a:lnTo>
                  <a:lnTo>
                    <a:pt x="2475" y="216"/>
                  </a:lnTo>
                  <a:lnTo>
                    <a:pt x="2152" y="54"/>
                  </a:lnTo>
                  <a:lnTo>
                    <a:pt x="18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5664825" y="2691425"/>
              <a:ext cx="135825" cy="112975"/>
            </a:xfrm>
            <a:custGeom>
              <a:rect b="b" l="l" r="r" t="t"/>
              <a:pathLst>
                <a:path extrusionOk="0" h="4519" w="5433">
                  <a:moveTo>
                    <a:pt x="1507" y="0"/>
                  </a:moveTo>
                  <a:lnTo>
                    <a:pt x="1184" y="54"/>
                  </a:lnTo>
                  <a:lnTo>
                    <a:pt x="915" y="162"/>
                  </a:lnTo>
                  <a:lnTo>
                    <a:pt x="646" y="323"/>
                  </a:lnTo>
                  <a:lnTo>
                    <a:pt x="431" y="538"/>
                  </a:lnTo>
                  <a:lnTo>
                    <a:pt x="216" y="807"/>
                  </a:lnTo>
                  <a:lnTo>
                    <a:pt x="55" y="1076"/>
                  </a:lnTo>
                  <a:lnTo>
                    <a:pt x="1" y="1399"/>
                  </a:lnTo>
                  <a:lnTo>
                    <a:pt x="1" y="1721"/>
                  </a:lnTo>
                  <a:lnTo>
                    <a:pt x="55" y="1990"/>
                  </a:lnTo>
                  <a:lnTo>
                    <a:pt x="162" y="2313"/>
                  </a:lnTo>
                  <a:lnTo>
                    <a:pt x="324" y="2582"/>
                  </a:lnTo>
                  <a:lnTo>
                    <a:pt x="539" y="2797"/>
                  </a:lnTo>
                  <a:lnTo>
                    <a:pt x="754" y="3012"/>
                  </a:lnTo>
                  <a:lnTo>
                    <a:pt x="3013" y="4303"/>
                  </a:lnTo>
                  <a:lnTo>
                    <a:pt x="3389" y="4464"/>
                  </a:lnTo>
                  <a:lnTo>
                    <a:pt x="3820" y="4518"/>
                  </a:lnTo>
                  <a:lnTo>
                    <a:pt x="4250" y="4464"/>
                  </a:lnTo>
                  <a:lnTo>
                    <a:pt x="4626" y="4357"/>
                  </a:lnTo>
                  <a:lnTo>
                    <a:pt x="4949" y="4088"/>
                  </a:lnTo>
                  <a:lnTo>
                    <a:pt x="5218" y="3765"/>
                  </a:lnTo>
                  <a:lnTo>
                    <a:pt x="5325" y="3442"/>
                  </a:lnTo>
                  <a:lnTo>
                    <a:pt x="5433" y="3174"/>
                  </a:lnTo>
                  <a:lnTo>
                    <a:pt x="5433" y="2851"/>
                  </a:lnTo>
                  <a:lnTo>
                    <a:pt x="5379" y="2528"/>
                  </a:lnTo>
                  <a:lnTo>
                    <a:pt x="5272" y="2259"/>
                  </a:lnTo>
                  <a:lnTo>
                    <a:pt x="5110" y="1990"/>
                  </a:lnTo>
                  <a:lnTo>
                    <a:pt x="4895" y="1721"/>
                  </a:lnTo>
                  <a:lnTo>
                    <a:pt x="4626" y="1560"/>
                  </a:lnTo>
                  <a:lnTo>
                    <a:pt x="2421" y="215"/>
                  </a:lnTo>
                  <a:lnTo>
                    <a:pt x="2152" y="108"/>
                  </a:lnTo>
                  <a:lnTo>
                    <a:pt x="18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5004650" y="3527750"/>
              <a:ext cx="108925" cy="98175"/>
            </a:xfrm>
            <a:custGeom>
              <a:rect b="b" l="l" r="r" t="t"/>
              <a:pathLst>
                <a:path extrusionOk="0" h="3927" w="4357">
                  <a:moveTo>
                    <a:pt x="2528" y="0"/>
                  </a:moveTo>
                  <a:lnTo>
                    <a:pt x="2205" y="54"/>
                  </a:lnTo>
                  <a:lnTo>
                    <a:pt x="1937" y="215"/>
                  </a:lnTo>
                  <a:lnTo>
                    <a:pt x="753" y="915"/>
                  </a:lnTo>
                  <a:lnTo>
                    <a:pt x="484" y="1076"/>
                  </a:lnTo>
                  <a:lnTo>
                    <a:pt x="269" y="1345"/>
                  </a:lnTo>
                  <a:lnTo>
                    <a:pt x="108" y="1614"/>
                  </a:lnTo>
                  <a:lnTo>
                    <a:pt x="0" y="1883"/>
                  </a:lnTo>
                  <a:lnTo>
                    <a:pt x="0" y="2205"/>
                  </a:lnTo>
                  <a:lnTo>
                    <a:pt x="0" y="2528"/>
                  </a:lnTo>
                  <a:lnTo>
                    <a:pt x="54" y="2797"/>
                  </a:lnTo>
                  <a:lnTo>
                    <a:pt x="215" y="3120"/>
                  </a:lnTo>
                  <a:lnTo>
                    <a:pt x="484" y="3442"/>
                  </a:lnTo>
                  <a:lnTo>
                    <a:pt x="807" y="3711"/>
                  </a:lnTo>
                  <a:lnTo>
                    <a:pt x="1184" y="3873"/>
                  </a:lnTo>
                  <a:lnTo>
                    <a:pt x="1614" y="3926"/>
                  </a:lnTo>
                  <a:lnTo>
                    <a:pt x="1990" y="3873"/>
                  </a:lnTo>
                  <a:lnTo>
                    <a:pt x="2421" y="3657"/>
                  </a:lnTo>
                  <a:lnTo>
                    <a:pt x="3550" y="2958"/>
                  </a:lnTo>
                  <a:lnTo>
                    <a:pt x="3819" y="2797"/>
                  </a:lnTo>
                  <a:lnTo>
                    <a:pt x="4034" y="2528"/>
                  </a:lnTo>
                  <a:lnTo>
                    <a:pt x="4195" y="2259"/>
                  </a:lnTo>
                  <a:lnTo>
                    <a:pt x="4303" y="1990"/>
                  </a:lnTo>
                  <a:lnTo>
                    <a:pt x="4357" y="1668"/>
                  </a:lnTo>
                  <a:lnTo>
                    <a:pt x="4357" y="1345"/>
                  </a:lnTo>
                  <a:lnTo>
                    <a:pt x="4249" y="1076"/>
                  </a:lnTo>
                  <a:lnTo>
                    <a:pt x="4142" y="753"/>
                  </a:lnTo>
                  <a:lnTo>
                    <a:pt x="3927" y="484"/>
                  </a:lnTo>
                  <a:lnTo>
                    <a:pt x="3711" y="269"/>
                  </a:lnTo>
                  <a:lnTo>
                    <a:pt x="3442" y="108"/>
                  </a:lnTo>
                  <a:lnTo>
                    <a:pt x="31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5328700" y="3318000"/>
              <a:ext cx="135825" cy="114300"/>
            </a:xfrm>
            <a:custGeom>
              <a:rect b="b" l="l" r="r" t="t"/>
              <a:pathLst>
                <a:path extrusionOk="0" h="4572" w="5433">
                  <a:moveTo>
                    <a:pt x="3604" y="0"/>
                  </a:moveTo>
                  <a:lnTo>
                    <a:pt x="3281" y="108"/>
                  </a:lnTo>
                  <a:lnTo>
                    <a:pt x="3012" y="215"/>
                  </a:lnTo>
                  <a:lnTo>
                    <a:pt x="807" y="1560"/>
                  </a:lnTo>
                  <a:lnTo>
                    <a:pt x="538" y="1721"/>
                  </a:lnTo>
                  <a:lnTo>
                    <a:pt x="323" y="1990"/>
                  </a:lnTo>
                  <a:lnTo>
                    <a:pt x="161" y="2259"/>
                  </a:lnTo>
                  <a:lnTo>
                    <a:pt x="54" y="2528"/>
                  </a:lnTo>
                  <a:lnTo>
                    <a:pt x="0" y="2851"/>
                  </a:lnTo>
                  <a:lnTo>
                    <a:pt x="0" y="3173"/>
                  </a:lnTo>
                  <a:lnTo>
                    <a:pt x="108" y="3442"/>
                  </a:lnTo>
                  <a:lnTo>
                    <a:pt x="215" y="3765"/>
                  </a:lnTo>
                  <a:lnTo>
                    <a:pt x="484" y="4088"/>
                  </a:lnTo>
                  <a:lnTo>
                    <a:pt x="807" y="4357"/>
                  </a:lnTo>
                  <a:lnTo>
                    <a:pt x="1183" y="4518"/>
                  </a:lnTo>
                  <a:lnTo>
                    <a:pt x="1614" y="4572"/>
                  </a:lnTo>
                  <a:lnTo>
                    <a:pt x="2044" y="4518"/>
                  </a:lnTo>
                  <a:lnTo>
                    <a:pt x="2420" y="4303"/>
                  </a:lnTo>
                  <a:lnTo>
                    <a:pt x="4679" y="3012"/>
                  </a:lnTo>
                  <a:lnTo>
                    <a:pt x="4894" y="2797"/>
                  </a:lnTo>
                  <a:lnTo>
                    <a:pt x="5110" y="2582"/>
                  </a:lnTo>
                  <a:lnTo>
                    <a:pt x="5271" y="2313"/>
                  </a:lnTo>
                  <a:lnTo>
                    <a:pt x="5378" y="1990"/>
                  </a:lnTo>
                  <a:lnTo>
                    <a:pt x="5432" y="1721"/>
                  </a:lnTo>
                  <a:lnTo>
                    <a:pt x="5432" y="1398"/>
                  </a:lnTo>
                  <a:lnTo>
                    <a:pt x="5378" y="1076"/>
                  </a:lnTo>
                  <a:lnTo>
                    <a:pt x="5217" y="807"/>
                  </a:lnTo>
                  <a:lnTo>
                    <a:pt x="5002" y="538"/>
                  </a:lnTo>
                  <a:lnTo>
                    <a:pt x="4787" y="323"/>
                  </a:lnTo>
                  <a:lnTo>
                    <a:pt x="4518" y="161"/>
                  </a:lnTo>
                  <a:lnTo>
                    <a:pt x="4249" y="54"/>
                  </a:lnTo>
                  <a:lnTo>
                    <a:pt x="39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5504825" y="3213125"/>
              <a:ext cx="135825" cy="114300"/>
            </a:xfrm>
            <a:custGeom>
              <a:rect b="b" l="l" r="r" t="t"/>
              <a:pathLst>
                <a:path extrusionOk="0" h="4572" w="5433">
                  <a:moveTo>
                    <a:pt x="3927" y="0"/>
                  </a:moveTo>
                  <a:lnTo>
                    <a:pt x="3604" y="54"/>
                  </a:lnTo>
                  <a:lnTo>
                    <a:pt x="3281" y="108"/>
                  </a:lnTo>
                  <a:lnTo>
                    <a:pt x="3013" y="269"/>
                  </a:lnTo>
                  <a:lnTo>
                    <a:pt x="754" y="1560"/>
                  </a:lnTo>
                  <a:lnTo>
                    <a:pt x="485" y="1775"/>
                  </a:lnTo>
                  <a:lnTo>
                    <a:pt x="270" y="1990"/>
                  </a:lnTo>
                  <a:lnTo>
                    <a:pt x="162" y="2259"/>
                  </a:lnTo>
                  <a:lnTo>
                    <a:pt x="54" y="2582"/>
                  </a:lnTo>
                  <a:lnTo>
                    <a:pt x="1" y="2851"/>
                  </a:lnTo>
                  <a:lnTo>
                    <a:pt x="1" y="3173"/>
                  </a:lnTo>
                  <a:lnTo>
                    <a:pt x="54" y="3496"/>
                  </a:lnTo>
                  <a:lnTo>
                    <a:pt x="216" y="3765"/>
                  </a:lnTo>
                  <a:lnTo>
                    <a:pt x="485" y="4141"/>
                  </a:lnTo>
                  <a:lnTo>
                    <a:pt x="807" y="4356"/>
                  </a:lnTo>
                  <a:lnTo>
                    <a:pt x="1184" y="4518"/>
                  </a:lnTo>
                  <a:lnTo>
                    <a:pt x="1614" y="4572"/>
                  </a:lnTo>
                  <a:lnTo>
                    <a:pt x="2044" y="4518"/>
                  </a:lnTo>
                  <a:lnTo>
                    <a:pt x="2421" y="4356"/>
                  </a:lnTo>
                  <a:lnTo>
                    <a:pt x="4626" y="3012"/>
                  </a:lnTo>
                  <a:lnTo>
                    <a:pt x="4895" y="2851"/>
                  </a:lnTo>
                  <a:lnTo>
                    <a:pt x="5110" y="2582"/>
                  </a:lnTo>
                  <a:lnTo>
                    <a:pt x="5271" y="2313"/>
                  </a:lnTo>
                  <a:lnTo>
                    <a:pt x="5379" y="2044"/>
                  </a:lnTo>
                  <a:lnTo>
                    <a:pt x="5433" y="1721"/>
                  </a:lnTo>
                  <a:lnTo>
                    <a:pt x="5433" y="1398"/>
                  </a:lnTo>
                  <a:lnTo>
                    <a:pt x="5325" y="1129"/>
                  </a:lnTo>
                  <a:lnTo>
                    <a:pt x="5218" y="807"/>
                  </a:lnTo>
                  <a:lnTo>
                    <a:pt x="5003" y="538"/>
                  </a:lnTo>
                  <a:lnTo>
                    <a:pt x="4787" y="323"/>
                  </a:lnTo>
                  <a:lnTo>
                    <a:pt x="4518" y="161"/>
                  </a:lnTo>
                  <a:lnTo>
                    <a:pt x="4196" y="54"/>
                  </a:lnTo>
                  <a:lnTo>
                    <a:pt x="39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5679625" y="3109575"/>
              <a:ext cx="137175" cy="112975"/>
            </a:xfrm>
            <a:custGeom>
              <a:rect b="b" l="l" r="r" t="t"/>
              <a:pathLst>
                <a:path extrusionOk="0" h="4519" w="5487">
                  <a:moveTo>
                    <a:pt x="3604" y="1"/>
                  </a:moveTo>
                  <a:lnTo>
                    <a:pt x="3335" y="55"/>
                  </a:lnTo>
                  <a:lnTo>
                    <a:pt x="3012" y="216"/>
                  </a:lnTo>
                  <a:lnTo>
                    <a:pt x="807" y="1507"/>
                  </a:lnTo>
                  <a:lnTo>
                    <a:pt x="538" y="1722"/>
                  </a:lnTo>
                  <a:lnTo>
                    <a:pt x="323" y="1937"/>
                  </a:lnTo>
                  <a:lnTo>
                    <a:pt x="162" y="2206"/>
                  </a:lnTo>
                  <a:lnTo>
                    <a:pt x="54" y="2529"/>
                  </a:lnTo>
                  <a:lnTo>
                    <a:pt x="1" y="2851"/>
                  </a:lnTo>
                  <a:lnTo>
                    <a:pt x="54" y="3120"/>
                  </a:lnTo>
                  <a:lnTo>
                    <a:pt x="108" y="3443"/>
                  </a:lnTo>
                  <a:lnTo>
                    <a:pt x="269" y="3766"/>
                  </a:lnTo>
                  <a:lnTo>
                    <a:pt x="485" y="4088"/>
                  </a:lnTo>
                  <a:lnTo>
                    <a:pt x="861" y="4303"/>
                  </a:lnTo>
                  <a:lnTo>
                    <a:pt x="1238" y="4465"/>
                  </a:lnTo>
                  <a:lnTo>
                    <a:pt x="1614" y="4519"/>
                  </a:lnTo>
                  <a:lnTo>
                    <a:pt x="2044" y="4465"/>
                  </a:lnTo>
                  <a:lnTo>
                    <a:pt x="2475" y="4303"/>
                  </a:lnTo>
                  <a:lnTo>
                    <a:pt x="4680" y="2959"/>
                  </a:lnTo>
                  <a:lnTo>
                    <a:pt x="4949" y="2797"/>
                  </a:lnTo>
                  <a:lnTo>
                    <a:pt x="5164" y="2529"/>
                  </a:lnTo>
                  <a:lnTo>
                    <a:pt x="5325" y="2313"/>
                  </a:lnTo>
                  <a:lnTo>
                    <a:pt x="5433" y="1991"/>
                  </a:lnTo>
                  <a:lnTo>
                    <a:pt x="5486" y="1668"/>
                  </a:lnTo>
                  <a:lnTo>
                    <a:pt x="5433" y="1399"/>
                  </a:lnTo>
                  <a:lnTo>
                    <a:pt x="5379" y="1076"/>
                  </a:lnTo>
                  <a:lnTo>
                    <a:pt x="5217" y="754"/>
                  </a:lnTo>
                  <a:lnTo>
                    <a:pt x="5056" y="485"/>
                  </a:lnTo>
                  <a:lnTo>
                    <a:pt x="4787" y="323"/>
                  </a:lnTo>
                  <a:lnTo>
                    <a:pt x="4518" y="162"/>
                  </a:lnTo>
                  <a:lnTo>
                    <a:pt x="4249" y="55"/>
                  </a:lnTo>
                  <a:lnTo>
                    <a:pt x="39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5855775" y="3004700"/>
              <a:ext cx="135825" cy="114325"/>
            </a:xfrm>
            <a:custGeom>
              <a:rect b="b" l="l" r="r" t="t"/>
              <a:pathLst>
                <a:path extrusionOk="0" h="4573" w="5433">
                  <a:moveTo>
                    <a:pt x="3604" y="1"/>
                  </a:moveTo>
                  <a:lnTo>
                    <a:pt x="3281" y="108"/>
                  </a:lnTo>
                  <a:lnTo>
                    <a:pt x="3012" y="216"/>
                  </a:lnTo>
                  <a:lnTo>
                    <a:pt x="807" y="1560"/>
                  </a:lnTo>
                  <a:lnTo>
                    <a:pt x="538" y="1722"/>
                  </a:lnTo>
                  <a:lnTo>
                    <a:pt x="323" y="1991"/>
                  </a:lnTo>
                  <a:lnTo>
                    <a:pt x="161" y="2260"/>
                  </a:lnTo>
                  <a:lnTo>
                    <a:pt x="54" y="2529"/>
                  </a:lnTo>
                  <a:lnTo>
                    <a:pt x="0" y="2851"/>
                  </a:lnTo>
                  <a:lnTo>
                    <a:pt x="0" y="3174"/>
                  </a:lnTo>
                  <a:lnTo>
                    <a:pt x="108" y="3443"/>
                  </a:lnTo>
                  <a:lnTo>
                    <a:pt x="215" y="3766"/>
                  </a:lnTo>
                  <a:lnTo>
                    <a:pt x="484" y="4088"/>
                  </a:lnTo>
                  <a:lnTo>
                    <a:pt x="807" y="4357"/>
                  </a:lnTo>
                  <a:lnTo>
                    <a:pt x="1183" y="4518"/>
                  </a:lnTo>
                  <a:lnTo>
                    <a:pt x="1614" y="4572"/>
                  </a:lnTo>
                  <a:lnTo>
                    <a:pt x="2044" y="4518"/>
                  </a:lnTo>
                  <a:lnTo>
                    <a:pt x="2420" y="4303"/>
                  </a:lnTo>
                  <a:lnTo>
                    <a:pt x="4679" y="3013"/>
                  </a:lnTo>
                  <a:lnTo>
                    <a:pt x="4894" y="2797"/>
                  </a:lnTo>
                  <a:lnTo>
                    <a:pt x="5110" y="2582"/>
                  </a:lnTo>
                  <a:lnTo>
                    <a:pt x="5271" y="2313"/>
                  </a:lnTo>
                  <a:lnTo>
                    <a:pt x="5378" y="1991"/>
                  </a:lnTo>
                  <a:lnTo>
                    <a:pt x="5432" y="1722"/>
                  </a:lnTo>
                  <a:lnTo>
                    <a:pt x="5432" y="1399"/>
                  </a:lnTo>
                  <a:lnTo>
                    <a:pt x="5378" y="1076"/>
                  </a:lnTo>
                  <a:lnTo>
                    <a:pt x="5217" y="807"/>
                  </a:lnTo>
                  <a:lnTo>
                    <a:pt x="5002" y="539"/>
                  </a:lnTo>
                  <a:lnTo>
                    <a:pt x="4787" y="323"/>
                  </a:lnTo>
                  <a:lnTo>
                    <a:pt x="4518" y="162"/>
                  </a:lnTo>
                  <a:lnTo>
                    <a:pt x="4249" y="55"/>
                  </a:lnTo>
                  <a:lnTo>
                    <a:pt x="39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6206700" y="2796300"/>
              <a:ext cx="135825" cy="112975"/>
            </a:xfrm>
            <a:custGeom>
              <a:rect b="b" l="l" r="r" t="t"/>
              <a:pathLst>
                <a:path extrusionOk="0" h="4519" w="5433">
                  <a:moveTo>
                    <a:pt x="3604" y="0"/>
                  </a:moveTo>
                  <a:lnTo>
                    <a:pt x="3335" y="54"/>
                  </a:lnTo>
                  <a:lnTo>
                    <a:pt x="3012" y="216"/>
                  </a:lnTo>
                  <a:lnTo>
                    <a:pt x="807" y="1506"/>
                  </a:lnTo>
                  <a:lnTo>
                    <a:pt x="538" y="1721"/>
                  </a:lnTo>
                  <a:lnTo>
                    <a:pt x="323" y="1937"/>
                  </a:lnTo>
                  <a:lnTo>
                    <a:pt x="162" y="2205"/>
                  </a:lnTo>
                  <a:lnTo>
                    <a:pt x="54" y="2528"/>
                  </a:lnTo>
                  <a:lnTo>
                    <a:pt x="1" y="2797"/>
                  </a:lnTo>
                  <a:lnTo>
                    <a:pt x="1" y="3120"/>
                  </a:lnTo>
                  <a:lnTo>
                    <a:pt x="108" y="3442"/>
                  </a:lnTo>
                  <a:lnTo>
                    <a:pt x="216" y="3711"/>
                  </a:lnTo>
                  <a:lnTo>
                    <a:pt x="485" y="4088"/>
                  </a:lnTo>
                  <a:lnTo>
                    <a:pt x="861" y="4303"/>
                  </a:lnTo>
                  <a:lnTo>
                    <a:pt x="1238" y="4464"/>
                  </a:lnTo>
                  <a:lnTo>
                    <a:pt x="1614" y="4518"/>
                  </a:lnTo>
                  <a:lnTo>
                    <a:pt x="2044" y="4464"/>
                  </a:lnTo>
                  <a:lnTo>
                    <a:pt x="2475" y="4303"/>
                  </a:lnTo>
                  <a:lnTo>
                    <a:pt x="4680" y="2958"/>
                  </a:lnTo>
                  <a:lnTo>
                    <a:pt x="4949" y="2797"/>
                  </a:lnTo>
                  <a:lnTo>
                    <a:pt x="5164" y="2528"/>
                  </a:lnTo>
                  <a:lnTo>
                    <a:pt x="5325" y="2259"/>
                  </a:lnTo>
                  <a:lnTo>
                    <a:pt x="5433" y="1990"/>
                  </a:lnTo>
                  <a:lnTo>
                    <a:pt x="5433" y="1668"/>
                  </a:lnTo>
                  <a:lnTo>
                    <a:pt x="5433" y="1399"/>
                  </a:lnTo>
                  <a:lnTo>
                    <a:pt x="5379" y="1076"/>
                  </a:lnTo>
                  <a:lnTo>
                    <a:pt x="5217" y="753"/>
                  </a:lnTo>
                  <a:lnTo>
                    <a:pt x="5056" y="484"/>
                  </a:lnTo>
                  <a:lnTo>
                    <a:pt x="4787" y="269"/>
                  </a:lnTo>
                  <a:lnTo>
                    <a:pt x="4518" y="108"/>
                  </a:lnTo>
                  <a:lnTo>
                    <a:pt x="4249" y="54"/>
                  </a:lnTo>
                  <a:lnTo>
                    <a:pt x="39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6382850" y="2691425"/>
              <a:ext cx="135825" cy="112975"/>
            </a:xfrm>
            <a:custGeom>
              <a:rect b="b" l="l" r="r" t="t"/>
              <a:pathLst>
                <a:path extrusionOk="0" h="4519" w="5433">
                  <a:moveTo>
                    <a:pt x="3604" y="0"/>
                  </a:moveTo>
                  <a:lnTo>
                    <a:pt x="3281" y="108"/>
                  </a:lnTo>
                  <a:lnTo>
                    <a:pt x="3012" y="215"/>
                  </a:lnTo>
                  <a:lnTo>
                    <a:pt x="807" y="1560"/>
                  </a:lnTo>
                  <a:lnTo>
                    <a:pt x="538" y="1721"/>
                  </a:lnTo>
                  <a:lnTo>
                    <a:pt x="323" y="1990"/>
                  </a:lnTo>
                  <a:lnTo>
                    <a:pt x="161" y="2259"/>
                  </a:lnTo>
                  <a:lnTo>
                    <a:pt x="54" y="2528"/>
                  </a:lnTo>
                  <a:lnTo>
                    <a:pt x="0" y="2851"/>
                  </a:lnTo>
                  <a:lnTo>
                    <a:pt x="0" y="3174"/>
                  </a:lnTo>
                  <a:lnTo>
                    <a:pt x="108" y="3442"/>
                  </a:lnTo>
                  <a:lnTo>
                    <a:pt x="215" y="3765"/>
                  </a:lnTo>
                  <a:lnTo>
                    <a:pt x="484" y="4088"/>
                  </a:lnTo>
                  <a:lnTo>
                    <a:pt x="807" y="4357"/>
                  </a:lnTo>
                  <a:lnTo>
                    <a:pt x="1183" y="4464"/>
                  </a:lnTo>
                  <a:lnTo>
                    <a:pt x="1614" y="4518"/>
                  </a:lnTo>
                  <a:lnTo>
                    <a:pt x="2044" y="4464"/>
                  </a:lnTo>
                  <a:lnTo>
                    <a:pt x="2420" y="4303"/>
                  </a:lnTo>
                  <a:lnTo>
                    <a:pt x="4625" y="3012"/>
                  </a:lnTo>
                  <a:lnTo>
                    <a:pt x="4894" y="2797"/>
                  </a:lnTo>
                  <a:lnTo>
                    <a:pt x="5110" y="2582"/>
                  </a:lnTo>
                  <a:lnTo>
                    <a:pt x="5271" y="2313"/>
                  </a:lnTo>
                  <a:lnTo>
                    <a:pt x="5378" y="1990"/>
                  </a:lnTo>
                  <a:lnTo>
                    <a:pt x="5432" y="1721"/>
                  </a:lnTo>
                  <a:lnTo>
                    <a:pt x="5432" y="1399"/>
                  </a:lnTo>
                  <a:lnTo>
                    <a:pt x="5325" y="1076"/>
                  </a:lnTo>
                  <a:lnTo>
                    <a:pt x="5217" y="807"/>
                  </a:lnTo>
                  <a:lnTo>
                    <a:pt x="5002" y="538"/>
                  </a:lnTo>
                  <a:lnTo>
                    <a:pt x="4787" y="323"/>
                  </a:lnTo>
                  <a:lnTo>
                    <a:pt x="4518" y="162"/>
                  </a:lnTo>
                  <a:lnTo>
                    <a:pt x="4249" y="54"/>
                  </a:lnTo>
                  <a:lnTo>
                    <a:pt x="39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38"/>
          <p:cNvPicPr preferRelativeResize="0"/>
          <p:nvPr/>
        </p:nvPicPr>
        <p:blipFill>
          <a:blip r:embed="rId3">
            <a:alphaModFix/>
          </a:blip>
          <a:stretch>
            <a:fillRect/>
          </a:stretch>
        </p:blipFill>
        <p:spPr>
          <a:xfrm>
            <a:off x="546300" y="1209675"/>
            <a:ext cx="3861136" cy="376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1216500" y="360853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238783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txBox="1"/>
          <p:nvPr>
            <p:ph type="title"/>
          </p:nvPr>
        </p:nvSpPr>
        <p:spPr>
          <a:xfrm>
            <a:off x="3723166" y="1787770"/>
            <a:ext cx="30330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414" name="Google Shape;414;p39"/>
          <p:cNvSpPr txBox="1"/>
          <p:nvPr>
            <p:ph idx="2" type="title"/>
          </p:nvPr>
        </p:nvSpPr>
        <p:spPr>
          <a:xfrm>
            <a:off x="2515030" y="1724770"/>
            <a:ext cx="9144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5" name="Google Shape;415;p39"/>
          <p:cNvSpPr txBox="1"/>
          <p:nvPr>
            <p:ph idx="1" type="subTitle"/>
          </p:nvPr>
        </p:nvSpPr>
        <p:spPr>
          <a:xfrm>
            <a:off x="1216499" y="3695980"/>
            <a:ext cx="67110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Descriptive analysis </a:t>
            </a:r>
            <a:endParaRPr/>
          </a:p>
        </p:txBody>
      </p:sp>
      <p:sp>
        <p:nvSpPr>
          <p:cNvPr id="416" name="Google Shape;41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0"/>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sp>
        <p:nvSpPr>
          <p:cNvPr id="423" name="Google Shape;42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40"/>
          <p:cNvSpPr txBox="1"/>
          <p:nvPr>
            <p:ph idx="1" type="subTitle"/>
          </p:nvPr>
        </p:nvSpPr>
        <p:spPr>
          <a:xfrm>
            <a:off x="92875" y="1428100"/>
            <a:ext cx="2705100" cy="3384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Average price of automatic car is higher than manual car (~ 2 times)</a:t>
            </a:r>
            <a:endParaRPr sz="1400"/>
          </a:p>
          <a:p>
            <a:pPr indent="-317500" lvl="0" marL="457200" rtl="0" algn="l">
              <a:spcBef>
                <a:spcPts val="0"/>
              </a:spcBef>
              <a:spcAft>
                <a:spcPts val="0"/>
              </a:spcAft>
              <a:buSzPts val="1400"/>
              <a:buChar char="-"/>
            </a:pPr>
            <a:r>
              <a:rPr lang="en" sz="1400"/>
              <a:t>There are a lot of noise data (outliers). They may affect to the model’s performance.</a:t>
            </a:r>
            <a:endParaRPr sz="1400"/>
          </a:p>
        </p:txBody>
      </p:sp>
      <p:pic>
        <p:nvPicPr>
          <p:cNvPr id="425" name="Google Shape;425;p40"/>
          <p:cNvPicPr preferRelativeResize="0"/>
          <p:nvPr/>
        </p:nvPicPr>
        <p:blipFill>
          <a:blip r:embed="rId3">
            <a:alphaModFix/>
          </a:blip>
          <a:stretch>
            <a:fillRect/>
          </a:stretch>
        </p:blipFill>
        <p:spPr>
          <a:xfrm>
            <a:off x="2705275" y="896150"/>
            <a:ext cx="5851500" cy="4107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41"/>
          <p:cNvSpPr txBox="1"/>
          <p:nvPr>
            <p:ph idx="1" type="subTitle"/>
          </p:nvPr>
        </p:nvSpPr>
        <p:spPr>
          <a:xfrm>
            <a:off x="92875" y="1428100"/>
            <a:ext cx="2577600" cy="3384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400"/>
              <a:t>All the electrical and hybrid essence rechargeable cars use automatic gearbox. All GPL cars use manual gearbox.</a:t>
            </a:r>
            <a:endParaRPr sz="1400"/>
          </a:p>
          <a:p>
            <a:pPr indent="-304800" lvl="0" marL="457200" rtl="0" algn="l">
              <a:spcBef>
                <a:spcPts val="0"/>
              </a:spcBef>
              <a:spcAft>
                <a:spcPts val="0"/>
              </a:spcAft>
              <a:buSzPts val="1200"/>
              <a:buChar char="-"/>
            </a:pPr>
            <a:r>
              <a:rPr lang="en" sz="1400"/>
              <a:t>For the automatic gearbox, hybrid essence </a:t>
            </a:r>
            <a:r>
              <a:rPr lang="en" sz="1400"/>
              <a:t>rechargeable</a:t>
            </a:r>
            <a:r>
              <a:rPr lang="en" sz="1400"/>
              <a:t> car has the highest average price.</a:t>
            </a:r>
            <a:endParaRPr sz="1400"/>
          </a:p>
          <a:p>
            <a:pPr indent="-317500" lvl="0" marL="457200" rtl="0" algn="l">
              <a:spcBef>
                <a:spcPts val="0"/>
              </a:spcBef>
              <a:spcAft>
                <a:spcPts val="0"/>
              </a:spcAft>
              <a:buSzPts val="1400"/>
              <a:buChar char="-"/>
            </a:pPr>
            <a:r>
              <a:rPr lang="en" sz="1400"/>
              <a:t>For the manual gearbox, hybrid diesel has the highest price.</a:t>
            </a:r>
            <a:endParaRPr sz="1400"/>
          </a:p>
        </p:txBody>
      </p:sp>
      <p:sp>
        <p:nvSpPr>
          <p:cNvPr id="432" name="Google Shape;432;p41"/>
          <p:cNvSpPr/>
          <p:nvPr/>
        </p:nvSpPr>
        <p:spPr>
          <a:xfrm>
            <a:off x="546300" y="1585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txBox="1"/>
          <p:nvPr>
            <p:ph type="title"/>
          </p:nvPr>
        </p:nvSpPr>
        <p:spPr>
          <a:xfrm>
            <a:off x="1296000" y="158500"/>
            <a:ext cx="6837900" cy="6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DATA</a:t>
            </a:r>
            <a:endParaRPr/>
          </a:p>
        </p:txBody>
      </p:sp>
      <p:pic>
        <p:nvPicPr>
          <p:cNvPr id="434" name="Google Shape;434;p41"/>
          <p:cNvPicPr preferRelativeResize="0"/>
          <p:nvPr/>
        </p:nvPicPr>
        <p:blipFill>
          <a:blip r:embed="rId3">
            <a:alphaModFix/>
          </a:blip>
          <a:stretch>
            <a:fillRect/>
          </a:stretch>
        </p:blipFill>
        <p:spPr>
          <a:xfrm>
            <a:off x="2742425" y="1284150"/>
            <a:ext cx="6168726" cy="34657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Statistics by Slidesgo">
  <a:themeElements>
    <a:clrScheme name="Simple Light">
      <a:dk1>
        <a:srgbClr val="1E0F3F"/>
      </a:dk1>
      <a:lt1>
        <a:srgbClr val="FFFFFF"/>
      </a:lt1>
      <a:dk2>
        <a:srgbClr val="F83797"/>
      </a:dk2>
      <a:lt2>
        <a:srgbClr val="4DF5FD"/>
      </a:lt2>
      <a:accent1>
        <a:srgbClr val="2F1C5C"/>
      </a:accent1>
      <a:accent2>
        <a:srgbClr val="3E287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