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6FF"/>
    <a:srgbClr val="96BAF2"/>
    <a:srgbClr val="B6D5F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0360"/>
  </p:normalViewPr>
  <p:slideViewPr>
    <p:cSldViewPr snapToGrid="0">
      <p:cViewPr varScale="1">
        <p:scale>
          <a:sx n="93" d="100"/>
          <a:sy n="93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85C50-5966-7F47-B65F-115231D8156F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3657F-E9E0-704C-BC01-D825157AC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388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657F-E9E0-704C-BC01-D825157ACA7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263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Ideen hinter den Plots darstellen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3657F-E9E0-704C-BC01-D825157ACA7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263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116E-7B9A-6BCE-974D-2CC40237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7C2B-A914-1A89-5641-78A0AC9C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CB53-113F-F46E-BEA4-35566C3C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64EC-61EB-BC44-5D6E-63BE446E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D867-3442-AF7F-4842-7925AA17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36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FAE2-5E56-12CD-A570-760223D5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E723F-47A4-0082-657E-60916514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3157-0370-988C-9211-920265FC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AA63-DAF4-2775-FBF7-4B8147E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0B38-AC82-A345-EC2C-B686EF7F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307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2339E-5F73-3FC2-D4B7-191A414F7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C7317-1917-F2F0-7095-892D4121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6AA3-F25C-22F9-026A-472C6B6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FB9D-B8D7-5AE2-6197-D87FD5A2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87A0-E5B4-9DF0-77A3-F388F179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11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AA70-27B6-8454-2319-978C0A49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BC38-70B2-8CA5-D39A-30C98CD6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4F31-E9F1-C04A-07B4-46DEDC29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F432-F9DD-C400-B59F-E37773A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8396-2130-3138-5688-41CBB381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497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DCDC-C1D7-266C-6243-6D96FE37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A8AF7-12D1-09D1-42EE-2A8454729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C7C6-E50F-D2B0-F889-EC341877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39FE-9207-9017-08EF-B256DDD4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90BE-D4B3-C39C-2B48-B63B63B3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95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3409-4DDC-17C7-06E8-59282E11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AB52-83F1-2D08-A4D3-0B7A67B50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FCB12-7209-F39D-99F7-9F70853DA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665-CA7C-ECD3-D88E-1BA14654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EC9BB-79D6-0666-462A-213750C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4C00F-3FA7-69C1-F98E-8625169E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9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4E4-6B51-DBD3-FF15-61D4A576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6BE6-C5DA-8FDD-20ED-3B7ACBA7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84E5-F6E4-E535-0D1A-E81B4CD1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C1A4E-001E-85D0-FA24-44E0F8E66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BE23F-73B8-14C6-9560-DC36A9E8B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3835C-6CF0-153C-2D21-1E9E723F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D0F0C-21EE-5BFA-CE2D-47B579DC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D4B75-DAF8-67CB-0B70-F1936911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524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7200-412C-FC69-DC07-4A7C518A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381F2-BD28-B034-0390-AA9F4E7A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0B3BC-3F0A-5E21-E92E-75AD1D55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5D49-8F8B-629E-AD29-2B1EAF14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5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35DC4-759E-58D0-AC9E-B5A6B854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5025D-C00D-D934-0387-2C1A6252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FD0E3-0364-53AD-563B-25BE0016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755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234-7E76-FFC0-B24A-6E708B03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9623-4D6C-66FD-9A9D-1FD26AFF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AD678-9B19-7E9B-3EB4-0BA2CC948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854C7-EEB1-DA97-AE42-52C52B72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0A01-BBE4-7406-F269-0BBC099F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D204-077D-4CDA-B33A-8B681E71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86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4765-410C-9C26-BE55-F07A44D0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82DBC-665E-CE8A-E097-9CB054B4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4D6E0-EA04-E13E-A43C-BEF228672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5C8C-C57E-585C-9B49-9A7D1B6E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BC8B-9B57-6421-A1AB-CD999C79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899BF-D4F0-B3B5-BEC1-B10B1EB2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46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86B9A-1D56-BB81-0A26-6883CFB6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C1A2-3C5D-8FA5-E8C3-94EA1019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F6F9-9D38-97E7-5E75-01B80B73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76689-8582-794D-9C38-C0FFCB35800C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9AB8-B0E4-F383-68DB-791DE03AE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15CC-CDD7-B504-1457-4C0331B8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7F7A-1A19-CA4E-A073-E29A2C32AAD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30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in a waiting area&#10;&#10;Description automatically generated with low confidence">
            <a:extLst>
              <a:ext uri="{FF2B5EF4-FFF2-40B4-BE49-F238E27FC236}">
                <a16:creationId xmlns:a16="http://schemas.microsoft.com/office/drawing/2014/main" id="{D4419C94-76B9-9F65-F7BA-9E63DE98D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7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98F28-8501-BA12-EF1C-3C9C993BB560}"/>
              </a:ext>
            </a:extLst>
          </p:cNvPr>
          <p:cNvSpPr txBox="1"/>
          <p:nvPr/>
        </p:nvSpPr>
        <p:spPr>
          <a:xfrm>
            <a:off x="1274618" y="1246909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Rese</a:t>
            </a:r>
            <a:r>
              <a:rPr lang="en-GB" dirty="0" err="1"/>
              <a:t>ar</a:t>
            </a:r>
            <a:r>
              <a:rPr lang="en-CH" dirty="0"/>
              <a:t>ch Aim + motivation </a:t>
            </a:r>
          </a:p>
          <a:p>
            <a:endParaRPr lang="en-CH" dirty="0"/>
          </a:p>
          <a:p>
            <a:r>
              <a:rPr lang="en-CH" dirty="0"/>
              <a:t>Methods:  Vorgang step by step </a:t>
            </a:r>
            <a:r>
              <a:rPr lang="en-CH" dirty="0">
                <a:sym typeface="Wingdings" pitchFamily="2" charset="2"/>
              </a:rPr>
              <a:t> picture of markdown file; NA’s 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3552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034F81F1-F282-A23B-2FF9-3A1B8C786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B9834A-7379-C6A5-30A4-C16478F7E77D}"/>
              </a:ext>
            </a:extLst>
          </p:cNvPr>
          <p:cNvSpPr txBox="1"/>
          <p:nvPr/>
        </p:nvSpPr>
        <p:spPr>
          <a:xfrm>
            <a:off x="2133600" y="692727"/>
            <a:ext cx="615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Final Plot + resultate + implications &amp; Methode  </a:t>
            </a:r>
          </a:p>
        </p:txBody>
      </p:sp>
    </p:spTree>
    <p:extLst>
      <p:ext uri="{BB962C8B-B14F-4D97-AF65-F5344CB8AC3E}">
        <p14:creationId xmlns:p14="http://schemas.microsoft.com/office/powerpoint/2010/main" val="161167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B9834A-7379-C6A5-30A4-C16478F7E77D}"/>
              </a:ext>
            </a:extLst>
          </p:cNvPr>
          <p:cNvSpPr txBox="1"/>
          <p:nvPr/>
        </p:nvSpPr>
        <p:spPr>
          <a:xfrm>
            <a:off x="2133600" y="692727"/>
            <a:ext cx="6151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Limitations 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pPr marL="285750" indent="-285750">
              <a:buFont typeface="Wingdings" pitchFamily="2" charset="2"/>
              <a:buChar char="à"/>
            </a:pPr>
            <a:r>
              <a:rPr lang="en-CH" dirty="0">
                <a:sym typeface="Wingdings" pitchFamily="2" charset="2"/>
              </a:rPr>
              <a:t>Data set precovid 2015: airtravel might have changed quite a bit</a:t>
            </a:r>
          </a:p>
          <a:p>
            <a:pPr marL="285750" indent="-285750">
              <a:buFont typeface="Wingdings" pitchFamily="2" charset="2"/>
              <a:buChar char="à"/>
            </a:pPr>
            <a:endParaRPr lang="en-CH" dirty="0"/>
          </a:p>
          <a:p>
            <a:pPr marL="285750" indent="-285750">
              <a:buFont typeface="Wingdings" pitchFamily="2" charset="2"/>
              <a:buChar char="à"/>
            </a:pPr>
            <a:endParaRPr lang="en-CH" dirty="0"/>
          </a:p>
          <a:p>
            <a:pPr marL="285750" indent="-285750">
              <a:buFont typeface="Wingdings" pitchFamily="2" charset="2"/>
              <a:buChar char="à"/>
            </a:pPr>
            <a:endParaRPr lang="en-CH" dirty="0"/>
          </a:p>
          <a:p>
            <a:pPr marL="285750" indent="-285750">
              <a:buFont typeface="Wingdings" pitchFamily="2" charset="2"/>
              <a:buChar char="à"/>
            </a:pPr>
            <a:endParaRPr lang="en-CH" dirty="0"/>
          </a:p>
          <a:p>
            <a:r>
              <a:rPr lang="en-CH" dirty="0"/>
              <a:t>Relektion</a:t>
            </a:r>
          </a:p>
          <a:p>
            <a:r>
              <a:rPr lang="en-CH" dirty="0"/>
              <a:t>- </a:t>
            </a:r>
            <a:r>
              <a:rPr lang="en-GB" dirty="0"/>
              <a:t>N</a:t>
            </a:r>
            <a:r>
              <a:rPr lang="en-CH" dirty="0"/>
              <a:t>icht immer inferenzstatistik betreiben (haben wir direkt gemacht) </a:t>
            </a:r>
          </a:p>
        </p:txBody>
      </p:sp>
    </p:spTree>
    <p:extLst>
      <p:ext uri="{BB962C8B-B14F-4D97-AF65-F5344CB8AC3E}">
        <p14:creationId xmlns:p14="http://schemas.microsoft.com/office/powerpoint/2010/main" val="366880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60</Words>
  <Application>Microsoft Macintosh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Viviane Pinti</dc:creator>
  <cp:lastModifiedBy>Viviane Pinti</cp:lastModifiedBy>
  <cp:revision>8</cp:revision>
  <dcterms:created xsi:type="dcterms:W3CDTF">2023-05-01T17:52:53Z</dcterms:created>
  <dcterms:modified xsi:type="dcterms:W3CDTF">2023-05-12T12:00:46Z</dcterms:modified>
</cp:coreProperties>
</file>