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584"/>
  </p:normalViewPr>
  <p:slideViewPr>
    <p:cSldViewPr snapToGrid="0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5C50-5966-7F47-B65F-115231D8156F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657F-E9E0-704C-BC01-D825157AC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8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Flying High: Convincing Corporate travelers to upgrade to business class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Boost passenger satisfaction and increase profits for your airline by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focusing your marketing activities on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business class passengers,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especially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corporate travelers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who generate up to 70% of total profits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Some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corporate travelers choose to fly economy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class, however, 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vidence reveals that the needs of corporate travelers are not fully met in this class. By encouraging them to upgrade, you can capture more profit and enhance their overall satisfaction.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climate change impacting the number of flights and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thereby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increasing competition, passenger satisfaction becomes even more vital.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understand the needs of these valuable customers, we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'US Airline passenger satisfaction' dataset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Cosima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goal is to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identify which services should be 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corporate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travelers flying economy class to convince them to upgrade to business class.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evaluated 14 different services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which can be categorized into 3 different categories: Airport Services, On-board Services and Airline Backoffice Services.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(show y-Axis with categories)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(show x Axis)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Our aim was to find the services with the greatest satisfaction differences between economy and business class.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computed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percentage of passengers who were very satisfied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a service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(rated 4 or 5)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ompared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proportions between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two classes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Nina: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present our findings in a plot, where services are ranked by the size of the difference in satisfaction levels between economy and business class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which is indicated by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colour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gradient (from green to red)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Let's take a closer look at the first service: Online boarding.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About 30% of corporate passengers in economy are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satisfied with online boarding. In business class,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however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almost 75% of corporate travelers are very satisfied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So, t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 is a big difference between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two classes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Hence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corporate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travelers in economy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could be encouraged to upgrade with marketing activities specifically addressing this service.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recommend spending the marketing budget on airline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backoffice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services. 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translates to increased profitability for the airline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higher satisfaction among corporate passengers. It's a win-win scenario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046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116E-7B9A-6BCE-974D-2CC40237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7C2B-A914-1A89-5641-78A0AC9C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CB53-113F-F46E-BEA4-35566C3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4EC-61EB-BC44-5D6E-63BE446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D867-3442-AF7F-4842-7925AA1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6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FAE2-5E56-12CD-A570-760223D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723F-47A4-0082-657E-60916514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3157-0370-988C-9211-920265FC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AA63-DAF4-2775-FBF7-4B8147E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0B38-AC82-A345-EC2C-B686EF7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30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2339E-5F73-3FC2-D4B7-191A414F7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7317-1917-F2F0-7095-892D4121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6AA3-F25C-22F9-026A-472C6B6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FB9D-B8D7-5AE2-6197-D87FD5A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87A0-E5B4-9DF0-77A3-F388F179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1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AA70-27B6-8454-2319-978C0A4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BC38-70B2-8CA5-D39A-30C98CD6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4F31-E9F1-C04A-07B4-46DEDC29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F432-F9DD-C400-B59F-E37773A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8396-2130-3138-5688-41CBB381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49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CDC-C1D7-266C-6243-6D96FE37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8AF7-12D1-09D1-42EE-2A84547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C7C6-E50F-D2B0-F889-EC34187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39FE-9207-9017-08EF-B256DDD4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90BE-D4B3-C39C-2B48-B63B63B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95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409-4DDC-17C7-06E8-59282E1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AB52-83F1-2D08-A4D3-0B7A67B5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CB12-7209-F39D-99F7-9F70853D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665-CA7C-ECD3-D88E-1BA1465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C9BB-79D6-0666-462A-213750C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C00F-3FA7-69C1-F98E-8625169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4E4-6B51-DBD3-FF15-61D4A576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6BE6-C5DA-8FDD-20ED-3B7ACBA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84E5-F6E4-E535-0D1A-E81B4CD1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1A4E-001E-85D0-FA24-44E0F8E6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E23F-73B8-14C6-9560-DC36A9E8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835C-6CF0-153C-2D21-1E9E723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D0F0C-21EE-5BFA-CE2D-47B579D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4B75-DAF8-67CB-0B70-F193691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2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200-412C-FC69-DC07-4A7C518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81F2-BD28-B034-0390-AA9F4E7A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B3BC-3F0A-5E21-E92E-75AD1D5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D49-8F8B-629E-AD29-2B1EAF14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5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5DC4-759E-58D0-AC9E-B5A6B85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5025D-C00D-D934-0387-2C1A625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D0E3-0364-53AD-563B-25BE001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5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234-7E76-FFC0-B24A-6E708B03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623-4D6C-66FD-9A9D-1FD26A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AD678-9B19-7E9B-3EB4-0BA2CC9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54C7-EEB1-DA97-AE42-52C52B7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0A01-BBE4-7406-F269-0BBC099F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D204-077D-4CDA-B33A-8B681E7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86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4765-410C-9C26-BE55-F07A44D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2DBC-665E-CE8A-E097-9CB054B4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D6E0-EA04-E13E-A43C-BEF22867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5C8C-C57E-585C-9B49-9A7D1B6E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C8B-9B57-6421-A1AB-CD999C79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99BF-D4F0-B3B5-BEC1-B10B1EB2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6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86B9A-1D56-BB81-0A26-6883CFB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C1A2-3C5D-8FA5-E8C3-94EA1019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F6F9-9D38-97E7-5E75-01B80B73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6689-8582-794D-9C38-C0FFCB35800C}" type="datetimeFigureOut">
              <a:rPr lang="en-CH" smtClean="0"/>
              <a:t>02.06.23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9AB8-B0E4-F383-68DB-791DE03A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15CC-CDD7-B504-1457-4C0331B8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30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9DCDB-B8EA-C80E-1ED5-F6F9418D5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40601A-BED5-99F0-4D3F-981DFF08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"/>
            <a:ext cx="12193808" cy="68569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764A936-E2FA-5007-31CF-CA456E7E1E18}"/>
              </a:ext>
            </a:extLst>
          </p:cNvPr>
          <p:cNvSpPr/>
          <p:nvPr/>
        </p:nvSpPr>
        <p:spPr>
          <a:xfrm>
            <a:off x="5408518" y="494549"/>
            <a:ext cx="6096000" cy="5602140"/>
          </a:xfrm>
          <a:prstGeom prst="rect">
            <a:avLst/>
          </a:prstGeom>
          <a:solidFill>
            <a:srgbClr val="B6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B0C6770-7F46-1458-E7D0-82AA07AE2293}"/>
              </a:ext>
            </a:extLst>
          </p:cNvPr>
          <p:cNvSpPr/>
          <p:nvPr/>
        </p:nvSpPr>
        <p:spPr>
          <a:xfrm>
            <a:off x="2785380" y="882539"/>
            <a:ext cx="402294" cy="122397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ysClr val="windowText" lastClr="00000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58D39D-AAFB-70DB-9584-69F66BEC1BF7}"/>
              </a:ext>
            </a:extLst>
          </p:cNvPr>
          <p:cNvSpPr/>
          <p:nvPr/>
        </p:nvSpPr>
        <p:spPr>
          <a:xfrm>
            <a:off x="2786905" y="2201112"/>
            <a:ext cx="400769" cy="280037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37F9889-E6CB-5C1E-9809-7951F6E5D59C}"/>
              </a:ext>
            </a:extLst>
          </p:cNvPr>
          <p:cNvSpPr/>
          <p:nvPr/>
        </p:nvSpPr>
        <p:spPr>
          <a:xfrm>
            <a:off x="2785380" y="5162762"/>
            <a:ext cx="402294" cy="9339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262E-AAAC-1910-682B-6356C1927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8"/>
          <a:stretch/>
        </p:blipFill>
        <p:spPr>
          <a:xfrm>
            <a:off x="5527965" y="494549"/>
            <a:ext cx="5763890" cy="56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401</Words>
  <Application>Microsoft Macintosh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Pinti</dc:creator>
  <cp:lastModifiedBy>Viviane Pinti</cp:lastModifiedBy>
  <cp:revision>19</cp:revision>
  <dcterms:created xsi:type="dcterms:W3CDTF">2023-05-01T17:52:53Z</dcterms:created>
  <dcterms:modified xsi:type="dcterms:W3CDTF">2023-06-02T09:50:47Z</dcterms:modified>
</cp:coreProperties>
</file>