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  <p:sldMasterId id="2147483702" r:id="rId2"/>
  </p:sldMasterIdLst>
  <p:notesMasterIdLst>
    <p:notesMasterId r:id="rId8"/>
  </p:notesMasterIdLst>
  <p:sldIdLst>
    <p:sldId id="256" r:id="rId3"/>
    <p:sldId id="257" r:id="rId4"/>
    <p:sldId id="258" r:id="rId5"/>
    <p:sldId id="269" r:id="rId6"/>
    <p:sldId id="270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Hanken Grotesk" panose="020B0604020202020204" charset="0"/>
      <p:regular r:id="rId13"/>
      <p:bold r:id="rId14"/>
      <p:italic r:id="rId15"/>
      <p:boldItalic r:id="rId16"/>
    </p:embeddedFont>
    <p:embeddedFont>
      <p:font typeface="Hanken Grotesk SemiBold" panose="020B0604020202020204" charset="0"/>
      <p:regular r:id="rId17"/>
      <p:bold r:id="rId18"/>
      <p:italic r:id="rId19"/>
      <p:boldItalic r:id="rId20"/>
    </p:embeddedFont>
    <p:embeddedFont>
      <p:font typeface="Inter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ace Graça" userId="338d98a0-c34f-4c73-bec4-a8031c263c33" providerId="ADAL" clId="{DF0348F9-279F-404F-AAF8-2F002B33336F}"/>
    <pc:docChg chg="undo custSel delSld modSld">
      <pc:chgData name="Wallace Graça" userId="338d98a0-c34f-4c73-bec4-a8031c263c33" providerId="ADAL" clId="{DF0348F9-279F-404F-AAF8-2F002B33336F}" dt="2023-08-20T11:06:16.111" v="320" actId="20577"/>
      <pc:docMkLst>
        <pc:docMk/>
      </pc:docMkLst>
      <pc:sldChg chg="delSp modSp mod">
        <pc:chgData name="Wallace Graça" userId="338d98a0-c34f-4c73-bec4-a8031c263c33" providerId="ADAL" clId="{DF0348F9-279F-404F-AAF8-2F002B33336F}" dt="2023-08-20T11:00:15.686" v="293" actId="478"/>
        <pc:sldMkLst>
          <pc:docMk/>
          <pc:sldMk cId="0" sldId="257"/>
        </pc:sldMkLst>
        <pc:spChg chg="mod">
          <ac:chgData name="Wallace Graça" userId="338d98a0-c34f-4c73-bec4-a8031c263c33" providerId="ADAL" clId="{DF0348F9-279F-404F-AAF8-2F002B33336F}" dt="2023-08-20T10:58:25.581" v="292" actId="20577"/>
          <ac:spMkLst>
            <pc:docMk/>
            <pc:sldMk cId="0" sldId="257"/>
            <ac:spMk id="349" creationId="{00000000-0000-0000-0000-000000000000}"/>
          </ac:spMkLst>
        </pc:spChg>
        <pc:spChg chg="del mod">
          <ac:chgData name="Wallace Graça" userId="338d98a0-c34f-4c73-bec4-a8031c263c33" providerId="ADAL" clId="{DF0348F9-279F-404F-AAF8-2F002B33336F}" dt="2023-08-20T10:57:23.248" v="185" actId="478"/>
          <ac:spMkLst>
            <pc:docMk/>
            <pc:sldMk cId="0" sldId="257"/>
            <ac:spMk id="351" creationId="{00000000-0000-0000-0000-000000000000}"/>
          </ac:spMkLst>
        </pc:spChg>
        <pc:grpChg chg="del">
          <ac:chgData name="Wallace Graça" userId="338d98a0-c34f-4c73-bec4-a8031c263c33" providerId="ADAL" clId="{DF0348F9-279F-404F-AAF8-2F002B33336F}" dt="2023-08-20T11:00:15.686" v="293" actId="478"/>
          <ac:grpSpMkLst>
            <pc:docMk/>
            <pc:sldMk cId="0" sldId="257"/>
            <ac:grpSpMk id="2" creationId="{DC49A4D6-6E77-BCDC-300C-B9049F9B8251}"/>
          </ac:grpSpMkLst>
        </pc:grpChg>
      </pc:sldChg>
      <pc:sldChg chg="del">
        <pc:chgData name="Wallace Graça" userId="338d98a0-c34f-4c73-bec4-a8031c263c33" providerId="ADAL" clId="{DF0348F9-279F-404F-AAF8-2F002B33336F}" dt="2023-08-20T11:00:32.698" v="294" actId="47"/>
        <pc:sldMkLst>
          <pc:docMk/>
          <pc:sldMk cId="0" sldId="259"/>
        </pc:sldMkLst>
      </pc:sldChg>
      <pc:sldChg chg="del">
        <pc:chgData name="Wallace Graça" userId="338d98a0-c34f-4c73-bec4-a8031c263c33" providerId="ADAL" clId="{DF0348F9-279F-404F-AAF8-2F002B33336F}" dt="2023-08-20T11:05:07.222" v="295" actId="2696"/>
        <pc:sldMkLst>
          <pc:docMk/>
          <pc:sldMk cId="0" sldId="260"/>
        </pc:sldMkLst>
      </pc:sldChg>
      <pc:sldChg chg="del">
        <pc:chgData name="Wallace Graça" userId="338d98a0-c34f-4c73-bec4-a8031c263c33" providerId="ADAL" clId="{DF0348F9-279F-404F-AAF8-2F002B33336F}" dt="2023-08-20T11:05:09.826" v="296" actId="2696"/>
        <pc:sldMkLst>
          <pc:docMk/>
          <pc:sldMk cId="0" sldId="261"/>
        </pc:sldMkLst>
      </pc:sldChg>
      <pc:sldChg chg="del">
        <pc:chgData name="Wallace Graça" userId="338d98a0-c34f-4c73-bec4-a8031c263c33" providerId="ADAL" clId="{DF0348F9-279F-404F-AAF8-2F002B33336F}" dt="2023-08-20T11:05:15.326" v="297" actId="2696"/>
        <pc:sldMkLst>
          <pc:docMk/>
          <pc:sldMk cId="0" sldId="263"/>
        </pc:sldMkLst>
      </pc:sldChg>
      <pc:sldChg chg="del">
        <pc:chgData name="Wallace Graça" userId="338d98a0-c34f-4c73-bec4-a8031c263c33" providerId="ADAL" clId="{DF0348F9-279F-404F-AAF8-2F002B33336F}" dt="2023-08-20T11:05:20.667" v="298" actId="2696"/>
        <pc:sldMkLst>
          <pc:docMk/>
          <pc:sldMk cId="0" sldId="264"/>
        </pc:sldMkLst>
      </pc:sldChg>
      <pc:sldChg chg="del">
        <pc:chgData name="Wallace Graça" userId="338d98a0-c34f-4c73-bec4-a8031c263c33" providerId="ADAL" clId="{DF0348F9-279F-404F-AAF8-2F002B33336F}" dt="2023-08-20T11:05:23.428" v="299" actId="2696"/>
        <pc:sldMkLst>
          <pc:docMk/>
          <pc:sldMk cId="0" sldId="266"/>
        </pc:sldMkLst>
      </pc:sldChg>
      <pc:sldChg chg="del">
        <pc:chgData name="Wallace Graça" userId="338d98a0-c34f-4c73-bec4-a8031c263c33" providerId="ADAL" clId="{DF0348F9-279F-404F-AAF8-2F002B33336F}" dt="2023-08-20T11:05:25.619" v="300" actId="2696"/>
        <pc:sldMkLst>
          <pc:docMk/>
          <pc:sldMk cId="0" sldId="268"/>
        </pc:sldMkLst>
      </pc:sldChg>
      <pc:sldChg chg="modSp mod">
        <pc:chgData name="Wallace Graça" userId="338d98a0-c34f-4c73-bec4-a8031c263c33" providerId="ADAL" clId="{DF0348F9-279F-404F-AAF8-2F002B33336F}" dt="2023-08-20T11:06:16.111" v="320" actId="20577"/>
        <pc:sldMkLst>
          <pc:docMk/>
          <pc:sldMk cId="2469831724" sldId="270"/>
        </pc:sldMkLst>
        <pc:spChg chg="mod">
          <ac:chgData name="Wallace Graça" userId="338d98a0-c34f-4c73-bec4-a8031c263c33" providerId="ADAL" clId="{DF0348F9-279F-404F-AAF8-2F002B33336F}" dt="2023-08-20T11:06:16.111" v="320" actId="20577"/>
          <ac:spMkLst>
            <pc:docMk/>
            <pc:sldMk cId="2469831724" sldId="270"/>
            <ac:spMk id="338" creationId="{00000000-0000-0000-0000-000000000000}"/>
          </ac:spMkLst>
        </pc:spChg>
      </pc:sldChg>
      <pc:sldMasterChg chg="delSldLayout">
        <pc:chgData name="Wallace Graça" userId="338d98a0-c34f-4c73-bec4-a8031c263c33" providerId="ADAL" clId="{DF0348F9-279F-404F-AAF8-2F002B33336F}" dt="2023-08-20T11:05:25.619" v="300" actId="2696"/>
        <pc:sldMasterMkLst>
          <pc:docMk/>
          <pc:sldMasterMk cId="0" sldId="2147483702"/>
        </pc:sldMasterMkLst>
        <pc:sldLayoutChg chg="del">
          <pc:chgData name="Wallace Graça" userId="338d98a0-c34f-4c73-bec4-a8031c263c33" providerId="ADAL" clId="{DF0348F9-279F-404F-AAF8-2F002B33336F}" dt="2023-08-20T11:05:25.619" v="300" actId="2696"/>
          <pc:sldLayoutMkLst>
            <pc:docMk/>
            <pc:sldMasterMk cId="0" sldId="2147483702"/>
            <pc:sldLayoutMk cId="0" sldId="2147483663"/>
          </pc:sldLayoutMkLst>
        </pc:sldLayoutChg>
        <pc:sldLayoutChg chg="del">
          <pc:chgData name="Wallace Graça" userId="338d98a0-c34f-4c73-bec4-a8031c263c33" providerId="ADAL" clId="{DF0348F9-279F-404F-AAF8-2F002B33336F}" dt="2023-08-20T11:05:20.667" v="298" actId="2696"/>
          <pc:sldLayoutMkLst>
            <pc:docMk/>
            <pc:sldMasterMk cId="0" sldId="2147483702"/>
            <pc:sldLayoutMk cId="0" sldId="2147483668"/>
          </pc:sldLayoutMkLst>
        </pc:sldLayoutChg>
        <pc:sldLayoutChg chg="del">
          <pc:chgData name="Wallace Graça" userId="338d98a0-c34f-4c73-bec4-a8031c263c33" providerId="ADAL" clId="{DF0348F9-279F-404F-AAF8-2F002B33336F}" dt="2023-08-20T11:05:09.826" v="296" actId="2696"/>
          <pc:sldLayoutMkLst>
            <pc:docMk/>
            <pc:sldMasterMk cId="0" sldId="2147483702"/>
            <pc:sldLayoutMk cId="0" sldId="2147483669"/>
          </pc:sldLayoutMkLst>
        </pc:sldLayoutChg>
        <pc:sldLayoutChg chg="del">
          <pc:chgData name="Wallace Graça" userId="338d98a0-c34f-4c73-bec4-a8031c263c33" providerId="ADAL" clId="{DF0348F9-279F-404F-AAF8-2F002B33336F}" dt="2023-08-20T11:05:15.326" v="297" actId="2696"/>
          <pc:sldLayoutMkLst>
            <pc:docMk/>
            <pc:sldMasterMk cId="0" sldId="2147483702"/>
            <pc:sldLayoutMk cId="0" sldId="214748367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SLIDES_API11694751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SLIDES_API11694751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SLIDES_API116947517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SLIDES_API116947517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SLIDES_API116947517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SLIDES_API116947517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SLIDES_API116947517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SLIDES_API116947517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769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SLIDES_API11694751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SLIDES_API11694751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88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us Light">
  <p:cSld name="CUSTOM_2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3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 1">
  <p:cSld name="CUSTOM_3_2_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2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3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3">
  <p:cSld name="CUSTOM_3_2_2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6" name="Google Shape;86;p20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2">
  <p:cSld name="CUSTOM_3_2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21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21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4">
    <p:bg>
      <p:bgPr>
        <a:solidFill>
          <a:schemeClr val="lt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2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2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22"/>
          <p:cNvCxnSpPr/>
          <p:nvPr/>
        </p:nvCxnSpPr>
        <p:spPr>
          <a:xfrm rot="10800000" flipH="1">
            <a:off x="4572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22"/>
          <p:cNvCxnSpPr/>
          <p:nvPr/>
        </p:nvCxnSpPr>
        <p:spPr>
          <a:xfrm rot="10800000" flipH="1">
            <a:off x="32370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22"/>
          <p:cNvCxnSpPr/>
          <p:nvPr/>
        </p:nvCxnSpPr>
        <p:spPr>
          <a:xfrm rot="10800000" flipH="1">
            <a:off x="60168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body" idx="2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3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5">
  <p:cSld name="CUSTOM_3_2_1_1_1">
    <p:bg>
      <p:bgPr>
        <a:solidFill>
          <a:schemeClr val="l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>
            <a:spLocks noGrp="1"/>
          </p:cNvSpPr>
          <p:nvPr>
            <p:ph type="body" idx="1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22" name="Google Shape;122;p25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3" name="Google Shape;123;p25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4" name="Google Shape;124;p25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2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3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1">
  <p:cSld name="CUSTOM_3_2_1_1_1_1">
    <p:bg>
      <p:bgPr>
        <a:solidFill>
          <a:schemeClr val="lt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" name="Google Shape;129;p26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130" name="Google Shape;130;p26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1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2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3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ubTitle" idx="4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subTitle" idx="5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6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2">
  <p:cSld name="CUSTOM_3_2_1_1_1_1_1"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subTitle" idx="2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3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ubTitle" idx="4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5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ubTitle" idx="6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">
  <p:cSld name="CUSTOM_3_2_1_1_1_1_1_1"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2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ubTitle" idx="3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ubTitle" idx="4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subTitle" idx="5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6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 1">
  <p:cSld name="CUSTOM_3_2_1_1_1_1_1_1_1">
    <p:bg>
      <p:bgPr>
        <a:solidFill>
          <a:schemeClr val="lt2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56" name="Google Shape;156;p29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9"/>
          <p:cNvSpPr txBox="1">
            <a:spLocks noGrp="1"/>
          </p:cNvSpPr>
          <p:nvPr>
            <p:ph type="subTitle" idx="1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2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9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3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9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4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5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subTitle" idx="6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9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9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1">
  <p:cSld name="CUSTOM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31"/>
          <p:cNvSpPr>
            <a:spLocks noGrp="1"/>
          </p:cNvSpPr>
          <p:nvPr>
            <p:ph type="pic" idx="2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2">
  <p:cSld name="CUSTOM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32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3">
  <p:cSld name="CUSTOM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body" idx="1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33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">
  <p:cSld name="CUSTOM_3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6" r:id="rId14"/>
    <p:sldLayoutId id="2147483677" r:id="rId15"/>
    <p:sldLayoutId id="2147483678" r:id="rId16"/>
    <p:sldLayoutId id="2147483679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7"/>
          <p:cNvSpPr txBox="1">
            <a:spLocks noGrp="1"/>
          </p:cNvSpPr>
          <p:nvPr>
            <p:ph type="ctrTitle"/>
          </p:nvPr>
        </p:nvSpPr>
        <p:spPr>
          <a:xfrm>
            <a:off x="258816" y="42389"/>
            <a:ext cx="8661125" cy="48747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                </a:t>
            </a:r>
            <a:r>
              <a:rPr lang="pt-PT" sz="8000" dirty="0"/>
              <a:t>PROJETO</a:t>
            </a:r>
            <a:r>
              <a:rPr lang="pt-PT" dirty="0"/>
              <a:t> </a:t>
            </a:r>
            <a:br>
              <a:rPr lang="pt-PT" dirty="0"/>
            </a:br>
            <a:r>
              <a:rPr lang="pt-PT" dirty="0"/>
              <a:t>  EVANGELIZANDO A LINGUAGEM </a:t>
            </a:r>
            <a:br>
              <a:rPr lang="pt-PT" dirty="0"/>
            </a:br>
            <a:r>
              <a:rPr lang="pt-PT" dirty="0"/>
              <a:t>                      </a:t>
            </a:r>
            <a:r>
              <a:rPr lang="pt-PT" sz="9600" dirty="0"/>
              <a:t>SQL</a:t>
            </a:r>
            <a:endParaRPr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8"/>
          <p:cNvSpPr txBox="1">
            <a:spLocks noGrp="1"/>
          </p:cNvSpPr>
          <p:nvPr>
            <p:ph type="body" idx="1"/>
          </p:nvPr>
        </p:nvSpPr>
        <p:spPr>
          <a:xfrm>
            <a:off x="300899" y="727054"/>
            <a:ext cx="6875022" cy="3251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pt-PT" sz="1400" dirty="0"/>
              <a:t>Apresentação – Quem somos nós</a:t>
            </a:r>
            <a:endParaRPr sz="1400" dirty="0"/>
          </a:p>
          <a:p>
            <a: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pt-PT" sz="1400" dirty="0"/>
              <a:t>Primeiro acesso ao SGBD</a:t>
            </a:r>
            <a:endParaRPr sz="1400" dirty="0"/>
          </a:p>
          <a:p>
            <a: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pt-PT" sz="1400" dirty="0"/>
              <a:t>O que você precisa saber sobre a interface do SSMS</a:t>
            </a:r>
          </a:p>
          <a:p>
            <a:pPr indent="-317500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SzPts val="1400"/>
            </a:pPr>
            <a:r>
              <a:rPr lang="pt-PT" sz="1400" dirty="0"/>
              <a:t>Hierarquia de um SGBD (Instância, </a:t>
            </a:r>
            <a:r>
              <a:rPr lang="pt-PT" sz="1400" dirty="0" err="1"/>
              <a:t>Database</a:t>
            </a:r>
            <a:r>
              <a:rPr lang="pt-PT" sz="1400" dirty="0"/>
              <a:t>, </a:t>
            </a:r>
            <a:r>
              <a:rPr lang="pt-PT" sz="1400" dirty="0" err="1"/>
              <a:t>Schema</a:t>
            </a:r>
            <a:r>
              <a:rPr lang="pt-PT" sz="1400" dirty="0"/>
              <a:t>, Tabela, Linha) </a:t>
            </a:r>
          </a:p>
          <a:p>
            <a:pPr indent="-317500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SzPts val="1400"/>
            </a:pPr>
            <a:r>
              <a:rPr lang="pt-PT" sz="1400" dirty="0"/>
              <a:t>Criando sua primeira Base de dados </a:t>
            </a:r>
          </a:p>
          <a:p>
            <a:pPr indent="-317500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SzPts val="1400"/>
            </a:pPr>
            <a:r>
              <a:rPr lang="pt-PT" sz="1400" dirty="0"/>
              <a:t>Tipos de dados</a:t>
            </a:r>
          </a:p>
          <a:p>
            <a:pPr indent="-317500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SzPts val="1400"/>
            </a:pPr>
            <a:r>
              <a:rPr lang="pt-PT" sz="1400" dirty="0"/>
              <a:t>Criando sua primeira tabela</a:t>
            </a:r>
          </a:p>
        </p:txBody>
      </p:sp>
      <p:sp>
        <p:nvSpPr>
          <p:cNvPr id="350" name="Google Shape;350;p58"/>
          <p:cNvSpPr txBox="1">
            <a:spLocks noGrp="1"/>
          </p:cNvSpPr>
          <p:nvPr>
            <p:ph type="title"/>
          </p:nvPr>
        </p:nvSpPr>
        <p:spPr>
          <a:xfrm>
            <a:off x="129574" y="8517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520" dirty="0"/>
              <a:t>Agenda</a:t>
            </a:r>
            <a:endParaRPr sz="252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>
            <a:spLocks noGrp="1"/>
          </p:cNvSpPr>
          <p:nvPr>
            <p:ph type="body" idx="1"/>
          </p:nvPr>
        </p:nvSpPr>
        <p:spPr>
          <a:xfrm>
            <a:off x="457200" y="2399852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358" name="Google Shape;358;p59"/>
          <p:cNvSpPr txBox="1">
            <a:spLocks noGrp="1"/>
          </p:cNvSpPr>
          <p:nvPr>
            <p:ph type="body" idx="3"/>
          </p:nvPr>
        </p:nvSpPr>
        <p:spPr>
          <a:xfrm>
            <a:off x="457200" y="1249775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endParaRPr sz="1400" dirty="0"/>
          </a:p>
        </p:txBody>
      </p:sp>
      <p:sp>
        <p:nvSpPr>
          <p:cNvPr id="359" name="Google Shape;359;p5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520"/>
              <a:t>Apresentação – Quem somos nós</a:t>
            </a:r>
            <a:endParaRPr sz="2520"/>
          </a:p>
        </p:txBody>
      </p:sp>
      <p:cxnSp>
        <p:nvCxnSpPr>
          <p:cNvPr id="362" name="Google Shape;362;p59"/>
          <p:cNvCxnSpPr/>
          <p:nvPr/>
        </p:nvCxnSpPr>
        <p:spPr>
          <a:xfrm>
            <a:off x="457200" y="1149650"/>
            <a:ext cx="777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0AC75AD-F26E-D5C2-CD4D-418E02165D5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>
            <a:spLocks noGrp="1"/>
          </p:cNvSpPr>
          <p:nvPr>
            <p:ph type="body" idx="1"/>
          </p:nvPr>
        </p:nvSpPr>
        <p:spPr>
          <a:xfrm>
            <a:off x="457200" y="2399852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358" name="Google Shape;358;p59"/>
          <p:cNvSpPr txBox="1">
            <a:spLocks noGrp="1"/>
          </p:cNvSpPr>
          <p:nvPr>
            <p:ph type="body" idx="3"/>
          </p:nvPr>
        </p:nvSpPr>
        <p:spPr>
          <a:xfrm>
            <a:off x="457200" y="1249775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endParaRPr sz="1400" dirty="0"/>
          </a:p>
        </p:txBody>
      </p:sp>
      <p:sp>
        <p:nvSpPr>
          <p:cNvPr id="359" name="Google Shape;359;p5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520"/>
              <a:t>Apresentação – Quem somos nós</a:t>
            </a:r>
            <a:endParaRPr sz="2520"/>
          </a:p>
        </p:txBody>
      </p:sp>
      <p:cxnSp>
        <p:nvCxnSpPr>
          <p:cNvPr id="362" name="Google Shape;362;p59"/>
          <p:cNvCxnSpPr/>
          <p:nvPr/>
        </p:nvCxnSpPr>
        <p:spPr>
          <a:xfrm>
            <a:off x="457200" y="1149650"/>
            <a:ext cx="777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0AC75AD-F26E-D5C2-CD4D-418E02165D5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597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7"/>
          <p:cNvSpPr txBox="1">
            <a:spLocks noGrp="1"/>
          </p:cNvSpPr>
          <p:nvPr>
            <p:ph type="ctrTitle"/>
          </p:nvPr>
        </p:nvSpPr>
        <p:spPr>
          <a:xfrm>
            <a:off x="1100550" y="1563750"/>
            <a:ext cx="5715000" cy="20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Vamos a pratica!</a:t>
            </a:r>
            <a:endParaRPr dirty="0"/>
          </a:p>
        </p:txBody>
      </p:sp>
      <p:sp>
        <p:nvSpPr>
          <p:cNvPr id="343" name="Google Shape;343;p57"/>
          <p:cNvSpPr txBox="1"/>
          <p:nvPr/>
        </p:nvSpPr>
        <p:spPr>
          <a:xfrm>
            <a:off x="1100550" y="4092775"/>
            <a:ext cx="465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latin typeface="Hanken Grotesk"/>
                <a:ea typeface="Hanken Grotesk"/>
                <a:cs typeface="Hanken Grotesk"/>
                <a:sym typeface="Hanken Grotesk"/>
              </a:rPr>
              <a:t>August 20, 2023</a:t>
            </a:r>
            <a:endParaRPr sz="2000">
              <a:solidFill>
                <a:srgbClr val="000000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344" name="Google Shape;34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975" y="911019"/>
            <a:ext cx="994900" cy="324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98317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us Light">
  <a:themeElements>
    <a:clrScheme name="Custom">
      <a:dk1>
        <a:srgbClr val="FFFFFF"/>
      </a:dk1>
      <a:lt1>
        <a:srgbClr val="05051A"/>
      </a:lt1>
      <a:dk2>
        <a:srgbClr val="636B61"/>
      </a:dk2>
      <a:lt2>
        <a:srgbClr val="05051A"/>
      </a:lt2>
      <a:accent1>
        <a:srgbClr val="39E3C5"/>
      </a:accent1>
      <a:accent2>
        <a:srgbClr val="8377D1"/>
      </a:accent2>
      <a:accent3>
        <a:srgbClr val="8A4F7D"/>
      </a:accent3>
      <a:accent4>
        <a:srgbClr val="A3A090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76</Words>
  <Application>Microsoft Office PowerPoint</Application>
  <PresentationFormat>Apresentação no Ecrã (16:9)</PresentationFormat>
  <Paragraphs>13</Paragraphs>
  <Slides>5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5</vt:i4>
      </vt:variant>
    </vt:vector>
  </HeadingPairs>
  <TitlesOfParts>
    <vt:vector size="12" baseType="lpstr">
      <vt:lpstr>Inter</vt:lpstr>
      <vt:lpstr>Hanken Grotesk</vt:lpstr>
      <vt:lpstr>Hanken Grotesk SemiBold</vt:lpstr>
      <vt:lpstr>Arial</vt:lpstr>
      <vt:lpstr>Calibri</vt:lpstr>
      <vt:lpstr>Simple Light</vt:lpstr>
      <vt:lpstr>Plus Light</vt:lpstr>
      <vt:lpstr>                PROJETO    EVANGELIZANDO A LINGUAGEM                        SQL</vt:lpstr>
      <vt:lpstr>Agenda</vt:lpstr>
      <vt:lpstr>Apresentação – Quem somos nós</vt:lpstr>
      <vt:lpstr>Apresentação – Quem somos nós</vt:lpstr>
      <vt:lpstr>Vamos a pratica!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  EVANGELIZANDO A LINGUAGEM                        SQL</dc:title>
  <dc:creator>User01</dc:creator>
  <cp:lastModifiedBy>Wallace Graça</cp:lastModifiedBy>
  <cp:revision>1</cp:revision>
  <dcterms:modified xsi:type="dcterms:W3CDTF">2023-08-20T11:06:20Z</dcterms:modified>
</cp:coreProperties>
</file>