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8"/>
  </p:notesMasterIdLst>
  <p:sldIdLst>
    <p:sldId id="256" r:id="rId3"/>
    <p:sldId id="257" r:id="rId4"/>
    <p:sldId id="258" r:id="rId5"/>
    <p:sldId id="269" r:id="rId6"/>
    <p:sldId id="27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anken Grotesk" panose="020B0604020202020204" charset="0"/>
      <p:regular r:id="rId13"/>
      <p:bold r:id="rId14"/>
      <p:italic r:id="rId15"/>
      <p:boldItalic r:id="rId16"/>
    </p:embeddedFont>
    <p:embeddedFont>
      <p:font typeface="Hanken Grotesk SemiBold" panose="020B0604020202020204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 Graça" userId="338d98a0-c34f-4c73-bec4-a8031c263c33" providerId="ADAL" clId="{1C7C3046-136E-4809-86BB-BFBB0F9A938F}"/>
    <pc:docChg chg="modSld">
      <pc:chgData name="Wallace Graça" userId="338d98a0-c34f-4c73-bec4-a8031c263c33" providerId="ADAL" clId="{1C7C3046-136E-4809-86BB-BFBB0F9A938F}" dt="2023-08-20T11:13:42.942" v="38" actId="20577"/>
      <pc:docMkLst>
        <pc:docMk/>
      </pc:docMkLst>
      <pc:sldChg chg="modSp mod">
        <pc:chgData name="Wallace Graça" userId="338d98a0-c34f-4c73-bec4-a8031c263c33" providerId="ADAL" clId="{1C7C3046-136E-4809-86BB-BFBB0F9A938F}" dt="2023-08-20T11:13:42.942" v="38" actId="20577"/>
        <pc:sldMkLst>
          <pc:docMk/>
          <pc:sldMk cId="0" sldId="257"/>
        </pc:sldMkLst>
        <pc:spChg chg="mod">
          <ac:chgData name="Wallace Graça" userId="338d98a0-c34f-4c73-bec4-a8031c263c33" providerId="ADAL" clId="{1C7C3046-136E-4809-86BB-BFBB0F9A938F}" dt="2023-08-20T11:13:42.942" v="38" actId="20577"/>
          <ac:spMkLst>
            <pc:docMk/>
            <pc:sldMk cId="0" sldId="257"/>
            <ac:spMk id="3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11694751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11694751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76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8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258816" y="42389"/>
            <a:ext cx="8661125" cy="4874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  </a:t>
            </a:r>
            <a:r>
              <a:rPr lang="pt-PT" sz="8000" dirty="0"/>
              <a:t>PROJETO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  EVANGELIZANDO A LINGUAGEM </a:t>
            </a:r>
            <a:br>
              <a:rPr lang="pt-PT" dirty="0"/>
            </a:br>
            <a:r>
              <a:rPr lang="pt-PT" dirty="0"/>
              <a:t>                      </a:t>
            </a:r>
            <a:r>
              <a:rPr lang="pt-PT" sz="9600" dirty="0"/>
              <a:t>SQL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300899" y="727054"/>
            <a:ext cx="6875022" cy="3251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Introdução as consultas (</a:t>
            </a:r>
            <a:r>
              <a:rPr lang="pt-PT" sz="1400" b="0" i="0" dirty="0" err="1">
                <a:effectLst/>
                <a:latin typeface="-apple-system"/>
              </a:rPr>
              <a:t>Select</a:t>
            </a:r>
            <a:r>
              <a:rPr lang="pt-PT" sz="1400" b="0" i="0" dirty="0">
                <a:effectLst/>
                <a:latin typeface="-apple-system"/>
              </a:rPr>
              <a:t>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Sua primeira consulta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Ordenar dados – </a:t>
            </a:r>
            <a:r>
              <a:rPr lang="pt-PT" sz="1400" b="0" i="0" dirty="0" err="1">
                <a:effectLst/>
                <a:latin typeface="-apple-system"/>
              </a:rPr>
              <a:t>order</a:t>
            </a:r>
            <a:r>
              <a:rPr lang="pt-PT" sz="1400" b="0" i="0" dirty="0">
                <a:effectLst/>
                <a:latin typeface="-apple-system"/>
              </a:rPr>
              <a:t> </a:t>
            </a:r>
            <a:r>
              <a:rPr lang="pt-PT" sz="1400" b="0" i="0" dirty="0" err="1">
                <a:effectLst/>
                <a:latin typeface="-apple-system"/>
              </a:rPr>
              <a:t>by</a:t>
            </a:r>
            <a:r>
              <a:rPr lang="pt-PT" sz="1400" b="0" i="0" dirty="0">
                <a:effectLst/>
                <a:latin typeface="-apple-system"/>
              </a:rPr>
              <a:t> (use com moderação)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Aplicar filtros – </a:t>
            </a:r>
            <a:r>
              <a:rPr lang="pt-PT" sz="1400" b="0" i="0" dirty="0" err="1">
                <a:effectLst/>
                <a:latin typeface="-apple-system"/>
              </a:rPr>
              <a:t>Where</a:t>
            </a:r>
            <a:endParaRPr lang="pt-PT" sz="1400" b="0" i="0" dirty="0">
              <a:effectLst/>
              <a:latin typeface="-apple-system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Operadores lógicos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Teste de condições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Tratando nulos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Conversão de dados</a:t>
            </a:r>
            <a:endParaRPr sz="1400" dirty="0"/>
          </a:p>
        </p:txBody>
      </p:sp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129574" y="8517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 dirty="0"/>
              <a:t>Agenda</a:t>
            </a:r>
            <a:endParaRPr sz="25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9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Vamos a pratica!</a:t>
            </a:r>
            <a:endParaRPr dirty="0"/>
          </a:p>
        </p:txBody>
      </p:sp>
      <p:sp>
        <p:nvSpPr>
          <p:cNvPr id="343" name="Google Shape;343;p57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Hanken Grotesk"/>
                <a:ea typeface="Hanken Grotesk"/>
                <a:cs typeface="Hanken Grotesk"/>
                <a:sym typeface="Hanken Grotesk"/>
              </a:rPr>
              <a:t>August 20, 2023</a:t>
            </a:r>
            <a:endParaRPr sz="2000"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911019"/>
            <a:ext cx="994900" cy="32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831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Apresentação no Ecrã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-apple-system</vt:lpstr>
      <vt:lpstr>Hanken Grotesk</vt:lpstr>
      <vt:lpstr>Hanken Grotesk SemiBold</vt:lpstr>
      <vt:lpstr>Inter</vt:lpstr>
      <vt:lpstr>Arial</vt:lpstr>
      <vt:lpstr>Calibri</vt:lpstr>
      <vt:lpstr>Simple Light</vt:lpstr>
      <vt:lpstr>Plus Light</vt:lpstr>
      <vt:lpstr>                PROJETO    EVANGELIZANDO A LINGUAGEM                        SQL</vt:lpstr>
      <vt:lpstr>Agenda</vt:lpstr>
      <vt:lpstr>Apresentação – Quem somos nós</vt:lpstr>
      <vt:lpstr>Apresentação – Quem somos nós</vt:lpstr>
      <vt:lpstr>Vamos a pratica!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  EVANGELIZANDO A LINGUAGEM                        SQL</dc:title>
  <dc:creator>User01</dc:creator>
  <cp:lastModifiedBy>Wallace Graça</cp:lastModifiedBy>
  <cp:revision>2</cp:revision>
  <dcterms:modified xsi:type="dcterms:W3CDTF">2023-08-20T11:13:52Z</dcterms:modified>
</cp:coreProperties>
</file>