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  <p:sldMasterId id="2147483702" r:id="rId2"/>
  </p:sldMasterIdLst>
  <p:notesMasterIdLst>
    <p:notesMasterId r:id="rId8"/>
  </p:notesMasterIdLst>
  <p:sldIdLst>
    <p:sldId id="256" r:id="rId3"/>
    <p:sldId id="257" r:id="rId4"/>
    <p:sldId id="258" r:id="rId5"/>
    <p:sldId id="269" r:id="rId6"/>
    <p:sldId id="270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Hanken Grotesk" panose="020B0604020202020204" charset="0"/>
      <p:regular r:id="rId13"/>
      <p:bold r:id="rId14"/>
      <p:italic r:id="rId15"/>
      <p:boldItalic r:id="rId16"/>
    </p:embeddedFont>
    <p:embeddedFont>
      <p:font typeface="Hanken Grotesk SemiBold" panose="020B0604020202020204" charset="0"/>
      <p:regular r:id="rId17"/>
      <p:bold r:id="rId18"/>
      <p:italic r:id="rId19"/>
      <p:boldItalic r:id="rId20"/>
    </p:embeddedFont>
    <p:embeddedFont>
      <p:font typeface="Inter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0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3.fntdata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lace Graça" userId="338d98a0-c34f-4c73-bec4-a8031c263c33" providerId="ADAL" clId="{9F86B59B-9A44-4B66-976D-00E6916E9C48}"/>
    <pc:docChg chg="modSld">
      <pc:chgData name="Wallace Graça" userId="338d98a0-c34f-4c73-bec4-a8031c263c33" providerId="ADAL" clId="{9F86B59B-9A44-4B66-976D-00E6916E9C48}" dt="2023-08-20T11:14:29.453" v="6" actId="20577"/>
      <pc:docMkLst>
        <pc:docMk/>
      </pc:docMkLst>
      <pc:sldChg chg="modSp mod">
        <pc:chgData name="Wallace Graça" userId="338d98a0-c34f-4c73-bec4-a8031c263c33" providerId="ADAL" clId="{9F86B59B-9A44-4B66-976D-00E6916E9C48}" dt="2023-08-20T11:14:29.453" v="6" actId="20577"/>
        <pc:sldMkLst>
          <pc:docMk/>
          <pc:sldMk cId="0" sldId="257"/>
        </pc:sldMkLst>
        <pc:spChg chg="mod">
          <ac:chgData name="Wallace Graça" userId="338d98a0-c34f-4c73-bec4-a8031c263c33" providerId="ADAL" clId="{9F86B59B-9A44-4B66-976D-00E6916E9C48}" dt="2023-08-20T11:14:29.453" v="6" actId="20577"/>
          <ac:spMkLst>
            <pc:docMk/>
            <pc:sldMk cId="0" sldId="257"/>
            <ac:spMk id="34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SLIDES_API11694751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SLIDES_API11694751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SLIDES_API116947517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SLIDES_API116947517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SLIDES_API116947517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SLIDES_API116947517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SLIDES_API116947517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SLIDES_API116947517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769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SLIDES_API11694751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SLIDES_API11694751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880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1029150" y="1563750"/>
            <a:ext cx="5715000" cy="20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432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us Light">
  <p:cSld name="CUSTOM_2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1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3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82296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1 1">
  <p:cSld name="CUSTOM_3_2_3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457200" y="2361293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2"/>
          </p:nvPr>
        </p:nvSpPr>
        <p:spPr>
          <a:xfrm>
            <a:off x="457200" y="3582599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3"/>
          </p:nvPr>
        </p:nvSpPr>
        <p:spPr>
          <a:xfrm>
            <a:off x="457200" y="1140000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3">
  <p:cSld name="CUSTOM_3_2_2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2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body" idx="3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20"/>
          <p:cNvSpPr/>
          <p:nvPr/>
        </p:nvSpPr>
        <p:spPr>
          <a:xfrm>
            <a:off x="734713" y="1452100"/>
            <a:ext cx="361800" cy="361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sz="1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5" name="Google Shape;85;p20"/>
          <p:cNvSpPr/>
          <p:nvPr/>
        </p:nvSpPr>
        <p:spPr>
          <a:xfrm>
            <a:off x="734700" y="2673413"/>
            <a:ext cx="361800" cy="361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sz="1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6" name="Google Shape;86;p20"/>
          <p:cNvSpPr/>
          <p:nvPr/>
        </p:nvSpPr>
        <p:spPr>
          <a:xfrm>
            <a:off x="734725" y="3894738"/>
            <a:ext cx="361800" cy="361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sz="1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2">
  <p:cSld name="CUSTOM_3_2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>
            <a:spLocks noGrp="1"/>
          </p:cNvSpPr>
          <p:nvPr>
            <p:ph type="body" idx="1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2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3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cxnSp>
        <p:nvCxnSpPr>
          <p:cNvPr id="92" name="Google Shape;92;p21"/>
          <p:cNvCxnSpPr/>
          <p:nvPr/>
        </p:nvCxnSpPr>
        <p:spPr>
          <a:xfrm>
            <a:off x="457200" y="1599075"/>
            <a:ext cx="0" cy="219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21"/>
          <p:cNvCxnSpPr/>
          <p:nvPr/>
        </p:nvCxnSpPr>
        <p:spPr>
          <a:xfrm>
            <a:off x="3237000" y="1599075"/>
            <a:ext cx="0" cy="219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21"/>
          <p:cNvCxnSpPr/>
          <p:nvPr/>
        </p:nvCxnSpPr>
        <p:spPr>
          <a:xfrm>
            <a:off x="6016800" y="1599075"/>
            <a:ext cx="0" cy="219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4">
    <p:bg>
      <p:bgPr>
        <a:solidFill>
          <a:schemeClr val="lt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>
            <a:spLocks noGrp="1"/>
          </p:cNvSpPr>
          <p:nvPr>
            <p:ph type="title"/>
          </p:nvPr>
        </p:nvSpPr>
        <p:spPr>
          <a:xfrm>
            <a:off x="457200" y="448056"/>
            <a:ext cx="822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2"/>
          <p:cNvSpPr/>
          <p:nvPr/>
        </p:nvSpPr>
        <p:spPr>
          <a:xfrm>
            <a:off x="457200" y="1473675"/>
            <a:ext cx="2606100" cy="288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2"/>
          <p:cNvSpPr/>
          <p:nvPr/>
        </p:nvSpPr>
        <p:spPr>
          <a:xfrm>
            <a:off x="3237000" y="1473675"/>
            <a:ext cx="2606100" cy="288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2"/>
          <p:cNvSpPr/>
          <p:nvPr/>
        </p:nvSpPr>
        <p:spPr>
          <a:xfrm>
            <a:off x="6016800" y="1473675"/>
            <a:ext cx="2606100" cy="288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22"/>
          <p:cNvCxnSpPr/>
          <p:nvPr/>
        </p:nvCxnSpPr>
        <p:spPr>
          <a:xfrm rot="10800000" flipH="1">
            <a:off x="4572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22"/>
          <p:cNvCxnSpPr/>
          <p:nvPr/>
        </p:nvCxnSpPr>
        <p:spPr>
          <a:xfrm rot="10800000" flipH="1">
            <a:off x="32370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22"/>
          <p:cNvCxnSpPr/>
          <p:nvPr/>
        </p:nvCxnSpPr>
        <p:spPr>
          <a:xfrm rot="10800000" flipH="1">
            <a:off x="60168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22"/>
          <p:cNvSpPr txBox="1">
            <a:spLocks noGrp="1"/>
          </p:cNvSpPr>
          <p:nvPr>
            <p:ph type="body" idx="1"/>
          </p:nvPr>
        </p:nvSpPr>
        <p:spPr>
          <a:xfrm>
            <a:off x="457200" y="1472184"/>
            <a:ext cx="2606100" cy="286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body" idx="2"/>
          </p:nvPr>
        </p:nvSpPr>
        <p:spPr>
          <a:xfrm>
            <a:off x="3237000" y="1472184"/>
            <a:ext cx="2606100" cy="286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body" idx="3"/>
          </p:nvPr>
        </p:nvSpPr>
        <p:spPr>
          <a:xfrm>
            <a:off x="6016800" y="1484573"/>
            <a:ext cx="2606100" cy="286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5">
  <p:cSld name="CUSTOM_3_2_1_1_1">
    <p:bg>
      <p:bgPr>
        <a:solidFill>
          <a:schemeClr val="lt2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>
            <a:spLocks noGrp="1"/>
          </p:cNvSpPr>
          <p:nvPr>
            <p:ph type="body" idx="1"/>
          </p:nvPr>
        </p:nvSpPr>
        <p:spPr>
          <a:xfrm>
            <a:off x="4572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22" name="Google Shape;122;p25"/>
          <p:cNvSpPr/>
          <p:nvPr/>
        </p:nvSpPr>
        <p:spPr>
          <a:xfrm>
            <a:off x="457204" y="1472400"/>
            <a:ext cx="4767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sz="18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23" name="Google Shape;123;p25"/>
          <p:cNvSpPr/>
          <p:nvPr/>
        </p:nvSpPr>
        <p:spPr>
          <a:xfrm>
            <a:off x="3237004" y="1472400"/>
            <a:ext cx="4767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sz="18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24" name="Google Shape;124;p25"/>
          <p:cNvSpPr/>
          <p:nvPr/>
        </p:nvSpPr>
        <p:spPr>
          <a:xfrm>
            <a:off x="6016804" y="1472400"/>
            <a:ext cx="4767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sz="18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25" name="Google Shape;125;p25"/>
          <p:cNvSpPr txBox="1">
            <a:spLocks noGrp="1"/>
          </p:cNvSpPr>
          <p:nvPr>
            <p:ph type="body" idx="2"/>
          </p:nvPr>
        </p:nvSpPr>
        <p:spPr>
          <a:xfrm>
            <a:off x="32370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3"/>
          </p:nvPr>
        </p:nvSpPr>
        <p:spPr>
          <a:xfrm>
            <a:off x="60168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1">
  <p:cSld name="CUSTOM_3_2_1_1_1_1">
    <p:bg>
      <p:bgPr>
        <a:solidFill>
          <a:schemeClr val="lt2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/>
          <p:nvPr/>
        </p:nvSpPr>
        <p:spPr>
          <a:xfrm>
            <a:off x="45735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18"/>
              <a:buFont typeface="Arial"/>
              <a:buNone/>
            </a:pP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9" name="Google Shape;129;p26"/>
          <p:cNvSpPr/>
          <p:nvPr/>
        </p:nvSpPr>
        <p:spPr>
          <a:xfrm>
            <a:off x="3237075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chemeClr val="accent1"/>
              </a:solidFill>
              <a:latin typeface="Hanken Grotesk SemiBold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130" name="Google Shape;130;p26"/>
          <p:cNvSpPr/>
          <p:nvPr/>
        </p:nvSpPr>
        <p:spPr>
          <a:xfrm>
            <a:off x="601680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1" name="Google Shape;131;p26"/>
          <p:cNvSpPr txBox="1">
            <a:spLocks noGrp="1"/>
          </p:cNvSpPr>
          <p:nvPr>
            <p:ph type="body" idx="1"/>
          </p:nvPr>
        </p:nvSpPr>
        <p:spPr>
          <a:xfrm>
            <a:off x="4572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body" idx="2"/>
          </p:nvPr>
        </p:nvSpPr>
        <p:spPr>
          <a:xfrm>
            <a:off x="3237075" y="19019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3"/>
          </p:nvPr>
        </p:nvSpPr>
        <p:spPr>
          <a:xfrm>
            <a:off x="60168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subTitle" idx="4"/>
          </p:nvPr>
        </p:nvSpPr>
        <p:spPr>
          <a:xfrm>
            <a:off x="457200" y="1370125"/>
            <a:ext cx="2606100" cy="5727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subTitle" idx="5"/>
          </p:nvPr>
        </p:nvSpPr>
        <p:spPr>
          <a:xfrm>
            <a:off x="3237000" y="1370125"/>
            <a:ext cx="2606100" cy="5727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ubTitle" idx="6"/>
          </p:nvPr>
        </p:nvSpPr>
        <p:spPr>
          <a:xfrm>
            <a:off x="6016800" y="1370125"/>
            <a:ext cx="2606100" cy="5727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2">
  <p:cSld name="CUSTOM_3_2_1_1_1_1_1"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4572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subTitle" idx="2"/>
          </p:nvPr>
        </p:nvSpPr>
        <p:spPr>
          <a:xfrm>
            <a:off x="457200" y="1477250"/>
            <a:ext cx="2606100" cy="5313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3"/>
          </p:nvPr>
        </p:nvSpPr>
        <p:spPr>
          <a:xfrm>
            <a:off x="326895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subTitle" idx="4"/>
          </p:nvPr>
        </p:nvSpPr>
        <p:spPr>
          <a:xfrm>
            <a:off x="3268950" y="1477250"/>
            <a:ext cx="2606100" cy="5313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5"/>
          </p:nvPr>
        </p:nvSpPr>
        <p:spPr>
          <a:xfrm>
            <a:off x="60807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subTitle" idx="6"/>
          </p:nvPr>
        </p:nvSpPr>
        <p:spPr>
          <a:xfrm>
            <a:off x="6080700" y="1477250"/>
            <a:ext cx="2606100" cy="5313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3">
  <p:cSld name="CUSTOM_3_2_1_1_1_1_1_1"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body" idx="1"/>
          </p:nvPr>
        </p:nvSpPr>
        <p:spPr>
          <a:xfrm>
            <a:off x="2064350" y="1140000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body" idx="2"/>
          </p:nvPr>
        </p:nvSpPr>
        <p:spPr>
          <a:xfrm>
            <a:off x="2064350" y="23612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subTitle" idx="3"/>
          </p:nvPr>
        </p:nvSpPr>
        <p:spPr>
          <a:xfrm>
            <a:off x="457200" y="1140100"/>
            <a:ext cx="14040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subTitle" idx="4"/>
          </p:nvPr>
        </p:nvSpPr>
        <p:spPr>
          <a:xfrm>
            <a:off x="457200" y="2361338"/>
            <a:ext cx="14040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8"/>
          <p:cNvSpPr txBox="1">
            <a:spLocks noGrp="1"/>
          </p:cNvSpPr>
          <p:nvPr>
            <p:ph type="subTitle" idx="5"/>
          </p:nvPr>
        </p:nvSpPr>
        <p:spPr>
          <a:xfrm>
            <a:off x="457200" y="3582600"/>
            <a:ext cx="14040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body" idx="6"/>
          </p:nvPr>
        </p:nvSpPr>
        <p:spPr>
          <a:xfrm>
            <a:off x="2064350" y="35825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3 1">
  <p:cSld name="CUSTOM_3_2_1_1_1_1_1_1_1">
    <p:bg>
      <p:bgPr>
        <a:solidFill>
          <a:schemeClr val="lt2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457200" y="446825"/>
            <a:ext cx="82296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56" name="Google Shape;156;p29"/>
          <p:cNvSpPr/>
          <p:nvPr/>
        </p:nvSpPr>
        <p:spPr>
          <a:xfrm>
            <a:off x="457200" y="1289138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w="12700" cap="flat" cmpd="sng">
            <a:solidFill>
              <a:schemeClr val="lt1">
                <a:alpha val="4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9"/>
          <p:cNvSpPr txBox="1">
            <a:spLocks noGrp="1"/>
          </p:cNvSpPr>
          <p:nvPr>
            <p:ph type="subTitle" idx="1"/>
          </p:nvPr>
        </p:nvSpPr>
        <p:spPr>
          <a:xfrm>
            <a:off x="457200" y="1289150"/>
            <a:ext cx="21423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9"/>
          <p:cNvSpPr txBox="1">
            <a:spLocks noGrp="1"/>
          </p:cNvSpPr>
          <p:nvPr>
            <p:ph type="body" idx="2"/>
          </p:nvPr>
        </p:nvSpPr>
        <p:spPr>
          <a:xfrm>
            <a:off x="2749850" y="128912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marL="914400" lvl="1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9"/>
          <p:cNvSpPr/>
          <p:nvPr/>
        </p:nvSpPr>
        <p:spPr>
          <a:xfrm>
            <a:off x="457200" y="2397125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w="12700" cap="flat" cmpd="sng">
            <a:solidFill>
              <a:schemeClr val="lt1">
                <a:alpha val="4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3"/>
          </p:nvPr>
        </p:nvSpPr>
        <p:spPr>
          <a:xfrm>
            <a:off x="457200" y="2397150"/>
            <a:ext cx="21423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29"/>
          <p:cNvSpPr/>
          <p:nvPr/>
        </p:nvSpPr>
        <p:spPr>
          <a:xfrm>
            <a:off x="457200" y="3505113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w="12700" cap="flat" cmpd="sng">
            <a:solidFill>
              <a:schemeClr val="lt1">
                <a:alpha val="4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9"/>
          <p:cNvSpPr txBox="1">
            <a:spLocks noGrp="1"/>
          </p:cNvSpPr>
          <p:nvPr>
            <p:ph type="body" idx="4"/>
          </p:nvPr>
        </p:nvSpPr>
        <p:spPr>
          <a:xfrm>
            <a:off x="2749800" y="3506400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marL="914400" lvl="1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body" idx="5"/>
          </p:nvPr>
        </p:nvSpPr>
        <p:spPr>
          <a:xfrm>
            <a:off x="2749800" y="239777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marL="914400" lvl="1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29"/>
          <p:cNvSpPr txBox="1">
            <a:spLocks noGrp="1"/>
          </p:cNvSpPr>
          <p:nvPr>
            <p:ph type="subTitle" idx="6"/>
          </p:nvPr>
        </p:nvSpPr>
        <p:spPr>
          <a:xfrm>
            <a:off x="457200" y="3505150"/>
            <a:ext cx="21423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29"/>
          <p:cNvSpPr/>
          <p:nvPr/>
        </p:nvSpPr>
        <p:spPr>
          <a:xfrm>
            <a:off x="2674650" y="171790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9"/>
          <p:cNvSpPr/>
          <p:nvPr/>
        </p:nvSpPr>
        <p:spPr>
          <a:xfrm>
            <a:off x="2674650" y="28248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9"/>
          <p:cNvSpPr/>
          <p:nvPr/>
        </p:nvSpPr>
        <p:spPr>
          <a:xfrm>
            <a:off x="2674650" y="39317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1">
  <p:cSld name="CUSTOM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1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31"/>
          <p:cNvSpPr>
            <a:spLocks noGrp="1"/>
          </p:cNvSpPr>
          <p:nvPr>
            <p:ph type="pic" idx="2"/>
          </p:nvPr>
        </p:nvSpPr>
        <p:spPr>
          <a:xfrm>
            <a:off x="4774400" y="1368600"/>
            <a:ext cx="3702300" cy="3200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3456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2">
  <p:cSld name="CUSTOM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2"/>
          <p:cNvSpPr txBox="1">
            <a:spLocks noGrp="1"/>
          </p:cNvSpPr>
          <p:nvPr>
            <p:ph type="body" idx="1"/>
          </p:nvPr>
        </p:nvSpPr>
        <p:spPr>
          <a:xfrm>
            <a:off x="4812625" y="1368600"/>
            <a:ext cx="3874200" cy="32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32"/>
          <p:cNvSpPr>
            <a:spLocks noGrp="1"/>
          </p:cNvSpPr>
          <p:nvPr>
            <p:ph type="pic" idx="2"/>
          </p:nvPr>
        </p:nvSpPr>
        <p:spPr>
          <a:xfrm>
            <a:off x="609600" y="1371600"/>
            <a:ext cx="3702300" cy="3200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3">
  <p:cSld name="CUSTOM_1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3"/>
          <p:cNvSpPr txBox="1">
            <a:spLocks noGrp="1"/>
          </p:cNvSpPr>
          <p:nvPr>
            <p:ph type="body" idx="1"/>
          </p:nvPr>
        </p:nvSpPr>
        <p:spPr>
          <a:xfrm>
            <a:off x="5334000" y="1418500"/>
            <a:ext cx="3352800" cy="25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33"/>
          <p:cNvSpPr>
            <a:spLocks noGrp="1"/>
          </p:cNvSpPr>
          <p:nvPr>
            <p:ph type="pic" idx="2"/>
          </p:nvPr>
        </p:nvSpPr>
        <p:spPr>
          <a:xfrm>
            <a:off x="609600" y="1371600"/>
            <a:ext cx="4586100" cy="2561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 1">
  <p:cSld name="CUSTOM_3_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88" name="Google Shape;188;p34"/>
          <p:cNvSpPr txBox="1">
            <a:spLocks noGrp="1"/>
          </p:cNvSpPr>
          <p:nvPr>
            <p:ph type="body" idx="1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4"/>
          <p:cNvSpPr txBox="1">
            <a:spLocks noGrp="1"/>
          </p:cNvSpPr>
          <p:nvPr>
            <p:ph type="body" idx="2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34"/>
          <p:cNvSpPr txBox="1">
            <a:spLocks noGrp="1"/>
          </p:cNvSpPr>
          <p:nvPr>
            <p:ph type="subTitle" idx="3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191" name="Google Shape;191;p34"/>
          <p:cNvSpPr txBox="1">
            <a:spLocks noGrp="1"/>
          </p:cNvSpPr>
          <p:nvPr>
            <p:ph type="subTitle" idx="4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  <a:defRPr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6" r:id="rId14"/>
    <p:sldLayoutId id="2147483677" r:id="rId15"/>
    <p:sldLayoutId id="2147483678" r:id="rId16"/>
    <p:sldLayoutId id="2147483679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7"/>
          <p:cNvSpPr txBox="1">
            <a:spLocks noGrp="1"/>
          </p:cNvSpPr>
          <p:nvPr>
            <p:ph type="ctrTitle"/>
          </p:nvPr>
        </p:nvSpPr>
        <p:spPr>
          <a:xfrm>
            <a:off x="258816" y="42389"/>
            <a:ext cx="8661125" cy="48747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                </a:t>
            </a:r>
            <a:r>
              <a:rPr lang="pt-PT" sz="8000" dirty="0"/>
              <a:t>PROJETO</a:t>
            </a:r>
            <a:r>
              <a:rPr lang="pt-PT" dirty="0"/>
              <a:t> </a:t>
            </a:r>
            <a:br>
              <a:rPr lang="pt-PT" dirty="0"/>
            </a:br>
            <a:r>
              <a:rPr lang="pt-PT" dirty="0"/>
              <a:t>  EVANGELIZANDO A LINGUAGEM </a:t>
            </a:r>
            <a:br>
              <a:rPr lang="pt-PT" dirty="0"/>
            </a:br>
            <a:r>
              <a:rPr lang="pt-PT" dirty="0"/>
              <a:t>                      </a:t>
            </a:r>
            <a:r>
              <a:rPr lang="pt-PT" sz="9600" dirty="0"/>
              <a:t>SQL</a:t>
            </a:r>
            <a:endParaRPr sz="9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8"/>
          <p:cNvSpPr txBox="1">
            <a:spLocks noGrp="1"/>
          </p:cNvSpPr>
          <p:nvPr>
            <p:ph type="body" idx="1"/>
          </p:nvPr>
        </p:nvSpPr>
        <p:spPr>
          <a:xfrm>
            <a:off x="300899" y="727054"/>
            <a:ext cx="6875022" cy="32514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pt-PT" sz="1400" b="0" i="0" dirty="0">
                <a:effectLst/>
                <a:latin typeface="-apple-system"/>
              </a:rPr>
              <a:t>União de tabelas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pt-PT" sz="1400" b="0" i="0" dirty="0">
                <a:effectLst/>
                <a:latin typeface="-apple-system"/>
              </a:rPr>
              <a:t>Funções de agregação – (sum, </a:t>
            </a:r>
            <a:r>
              <a:rPr lang="pt-PT" sz="1400" b="0" i="0" dirty="0" err="1">
                <a:effectLst/>
                <a:latin typeface="-apple-system"/>
              </a:rPr>
              <a:t>count</a:t>
            </a:r>
            <a:r>
              <a:rPr lang="pt-PT" sz="1400" b="0" i="0" dirty="0">
                <a:effectLst/>
                <a:latin typeface="-apple-system"/>
              </a:rPr>
              <a:t>, </a:t>
            </a:r>
            <a:r>
              <a:rPr lang="pt-PT" sz="1400" b="0" i="0" dirty="0" err="1">
                <a:effectLst/>
                <a:latin typeface="-apple-system"/>
              </a:rPr>
              <a:t>avg</a:t>
            </a:r>
            <a:r>
              <a:rPr lang="pt-PT" sz="1400" b="0" i="0" dirty="0">
                <a:effectLst/>
                <a:latin typeface="-apple-system"/>
              </a:rPr>
              <a:t>, </a:t>
            </a:r>
            <a:r>
              <a:rPr lang="pt-PT" sz="1400" b="0" i="0" dirty="0" err="1">
                <a:effectLst/>
                <a:latin typeface="-apple-system"/>
              </a:rPr>
              <a:t>max</a:t>
            </a:r>
            <a:r>
              <a:rPr lang="pt-PT" sz="1400" b="0" i="0" dirty="0">
                <a:effectLst/>
                <a:latin typeface="-apple-system"/>
              </a:rPr>
              <a:t> e min)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pt-PT" sz="1400" b="0" i="0" dirty="0">
                <a:effectLst/>
                <a:latin typeface="-apple-system"/>
              </a:rPr>
              <a:t>Funções de Time </a:t>
            </a:r>
            <a:r>
              <a:rPr lang="pt-PT" sz="1400" b="0" i="0" dirty="0" err="1">
                <a:effectLst/>
                <a:latin typeface="-apple-system"/>
              </a:rPr>
              <a:t>Intelligence</a:t>
            </a:r>
            <a:endParaRPr lang="pt-PT" sz="1400" b="0" i="0" dirty="0">
              <a:effectLst/>
              <a:latin typeface="-apple-system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pt-PT" sz="1400" b="0" i="0">
                <a:effectLst/>
                <a:latin typeface="-apple-system"/>
              </a:rPr>
              <a:t>Ordem </a:t>
            </a:r>
            <a:r>
              <a:rPr lang="pt-PT" sz="1400" b="0" i="0" dirty="0">
                <a:effectLst/>
                <a:latin typeface="-apple-system"/>
              </a:rPr>
              <a:t>de processamento de uma consulta</a:t>
            </a:r>
            <a:endParaRPr sz="1400" dirty="0"/>
          </a:p>
        </p:txBody>
      </p:sp>
      <p:sp>
        <p:nvSpPr>
          <p:cNvPr id="350" name="Google Shape;350;p58"/>
          <p:cNvSpPr txBox="1">
            <a:spLocks noGrp="1"/>
          </p:cNvSpPr>
          <p:nvPr>
            <p:ph type="title"/>
          </p:nvPr>
        </p:nvSpPr>
        <p:spPr>
          <a:xfrm>
            <a:off x="129574" y="85176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520" dirty="0"/>
              <a:t>Agenda</a:t>
            </a:r>
            <a:endParaRPr sz="252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9"/>
          <p:cNvSpPr txBox="1">
            <a:spLocks noGrp="1"/>
          </p:cNvSpPr>
          <p:nvPr>
            <p:ph type="body" idx="1"/>
          </p:nvPr>
        </p:nvSpPr>
        <p:spPr>
          <a:xfrm>
            <a:off x="457200" y="2399852"/>
            <a:ext cx="6862500" cy="9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358" name="Google Shape;358;p59"/>
          <p:cNvSpPr txBox="1">
            <a:spLocks noGrp="1"/>
          </p:cNvSpPr>
          <p:nvPr>
            <p:ph type="body" idx="3"/>
          </p:nvPr>
        </p:nvSpPr>
        <p:spPr>
          <a:xfrm>
            <a:off x="457200" y="1249775"/>
            <a:ext cx="6862500" cy="9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018"/>
              <a:buNone/>
            </a:pPr>
            <a:endParaRPr sz="1400" dirty="0"/>
          </a:p>
        </p:txBody>
      </p:sp>
      <p:sp>
        <p:nvSpPr>
          <p:cNvPr id="359" name="Google Shape;359;p5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520"/>
              <a:t>Apresentação – Quem somos nós</a:t>
            </a:r>
            <a:endParaRPr sz="2520"/>
          </a:p>
        </p:txBody>
      </p:sp>
      <p:cxnSp>
        <p:nvCxnSpPr>
          <p:cNvPr id="362" name="Google Shape;362;p59"/>
          <p:cNvCxnSpPr/>
          <p:nvPr/>
        </p:nvCxnSpPr>
        <p:spPr>
          <a:xfrm>
            <a:off x="457200" y="1149650"/>
            <a:ext cx="7770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0AC75AD-F26E-D5C2-CD4D-418E02165D5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9"/>
          <p:cNvSpPr txBox="1">
            <a:spLocks noGrp="1"/>
          </p:cNvSpPr>
          <p:nvPr>
            <p:ph type="body" idx="1"/>
          </p:nvPr>
        </p:nvSpPr>
        <p:spPr>
          <a:xfrm>
            <a:off x="457200" y="2399852"/>
            <a:ext cx="6862500" cy="9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358" name="Google Shape;358;p59"/>
          <p:cNvSpPr txBox="1">
            <a:spLocks noGrp="1"/>
          </p:cNvSpPr>
          <p:nvPr>
            <p:ph type="body" idx="3"/>
          </p:nvPr>
        </p:nvSpPr>
        <p:spPr>
          <a:xfrm>
            <a:off x="457200" y="1249775"/>
            <a:ext cx="6862500" cy="9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018"/>
              <a:buNone/>
            </a:pPr>
            <a:endParaRPr sz="1400" dirty="0"/>
          </a:p>
        </p:txBody>
      </p:sp>
      <p:sp>
        <p:nvSpPr>
          <p:cNvPr id="359" name="Google Shape;359;p5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520"/>
              <a:t>Apresentação – Quem somos nós</a:t>
            </a:r>
            <a:endParaRPr sz="2520"/>
          </a:p>
        </p:txBody>
      </p:sp>
      <p:cxnSp>
        <p:nvCxnSpPr>
          <p:cNvPr id="362" name="Google Shape;362;p59"/>
          <p:cNvCxnSpPr/>
          <p:nvPr/>
        </p:nvCxnSpPr>
        <p:spPr>
          <a:xfrm>
            <a:off x="457200" y="1149650"/>
            <a:ext cx="7770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0AC75AD-F26E-D5C2-CD4D-418E02165D5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5971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7"/>
          <p:cNvSpPr txBox="1">
            <a:spLocks noGrp="1"/>
          </p:cNvSpPr>
          <p:nvPr>
            <p:ph type="ctrTitle"/>
          </p:nvPr>
        </p:nvSpPr>
        <p:spPr>
          <a:xfrm>
            <a:off x="1100550" y="1563750"/>
            <a:ext cx="5715000" cy="20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Vamos a pratica!</a:t>
            </a:r>
            <a:endParaRPr dirty="0"/>
          </a:p>
        </p:txBody>
      </p:sp>
      <p:sp>
        <p:nvSpPr>
          <p:cNvPr id="343" name="Google Shape;343;p57"/>
          <p:cNvSpPr txBox="1"/>
          <p:nvPr/>
        </p:nvSpPr>
        <p:spPr>
          <a:xfrm>
            <a:off x="1100550" y="4092775"/>
            <a:ext cx="465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>
                <a:latin typeface="Hanken Grotesk"/>
                <a:ea typeface="Hanken Grotesk"/>
                <a:cs typeface="Hanken Grotesk"/>
                <a:sym typeface="Hanken Grotesk"/>
              </a:rPr>
              <a:t>August 20, 2023</a:t>
            </a:r>
            <a:endParaRPr sz="2000">
              <a:solidFill>
                <a:srgbClr val="000000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344" name="Google Shape;34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975" y="911019"/>
            <a:ext cx="994900" cy="324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98317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lus Light">
  <a:themeElements>
    <a:clrScheme name="Custom">
      <a:dk1>
        <a:srgbClr val="FFFFFF"/>
      </a:dk1>
      <a:lt1>
        <a:srgbClr val="05051A"/>
      </a:lt1>
      <a:dk2>
        <a:srgbClr val="636B61"/>
      </a:dk2>
      <a:lt2>
        <a:srgbClr val="05051A"/>
      </a:lt2>
      <a:accent1>
        <a:srgbClr val="39E3C5"/>
      </a:accent1>
      <a:accent2>
        <a:srgbClr val="8377D1"/>
      </a:accent2>
      <a:accent3>
        <a:srgbClr val="8A4F7D"/>
      </a:accent3>
      <a:accent4>
        <a:srgbClr val="A3A090"/>
      </a:accent4>
      <a:accent5>
        <a:srgbClr val="B5D6B2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57</Words>
  <Application>Microsoft Office PowerPoint</Application>
  <PresentationFormat>Apresentação no Ecrã (16:9)</PresentationFormat>
  <Paragraphs>10</Paragraphs>
  <Slides>5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5</vt:i4>
      </vt:variant>
    </vt:vector>
  </HeadingPairs>
  <TitlesOfParts>
    <vt:vector size="13" baseType="lpstr">
      <vt:lpstr>-apple-system</vt:lpstr>
      <vt:lpstr>Hanken Grotesk</vt:lpstr>
      <vt:lpstr>Hanken Grotesk SemiBold</vt:lpstr>
      <vt:lpstr>Inter</vt:lpstr>
      <vt:lpstr>Arial</vt:lpstr>
      <vt:lpstr>Calibri</vt:lpstr>
      <vt:lpstr>Simple Light</vt:lpstr>
      <vt:lpstr>Plus Light</vt:lpstr>
      <vt:lpstr>                PROJETO    EVANGELIZANDO A LINGUAGEM                        SQL</vt:lpstr>
      <vt:lpstr>Agenda</vt:lpstr>
      <vt:lpstr>Apresentação – Quem somos nós</vt:lpstr>
      <vt:lpstr>Apresentação – Quem somos nós</vt:lpstr>
      <vt:lpstr>Vamos a pratica!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   EVANGELIZANDO A LINGUAGEM                        SQL</dc:title>
  <dc:creator>User01</dc:creator>
  <cp:lastModifiedBy>Wallace Graça</cp:lastModifiedBy>
  <cp:revision>3</cp:revision>
  <dcterms:modified xsi:type="dcterms:W3CDTF">2023-08-20T11:14:33Z</dcterms:modified>
</cp:coreProperties>
</file>