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10"/>
  </p:notesMasterIdLst>
  <p:sldIdLst>
    <p:sldId id="256" r:id="rId3"/>
    <p:sldId id="257" r:id="rId4"/>
    <p:sldId id="258" r:id="rId5"/>
    <p:sldId id="269" r:id="rId6"/>
    <p:sldId id="271" r:id="rId7"/>
    <p:sldId id="272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Hanken Grotesk SemiBold" panose="020B060402020202020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6EE60CAF-2777-44DF-A3BA-E3B896D9D9BF}"/>
    <pc:docChg chg="undo custSel addSld modSld">
      <pc:chgData name="Wallace Graça" userId="338d98a0-c34f-4c73-bec4-a8031c263c33" providerId="ADAL" clId="{6EE60CAF-2777-44DF-A3BA-E3B896D9D9BF}" dt="2023-08-20T11:22:21.182" v="106" actId="5793"/>
      <pc:docMkLst>
        <pc:docMk/>
      </pc:docMkLst>
      <pc:sldChg chg="modSp mod">
        <pc:chgData name="Wallace Graça" userId="338d98a0-c34f-4c73-bec4-a8031c263c33" providerId="ADAL" clId="{6EE60CAF-2777-44DF-A3BA-E3B896D9D9BF}" dt="2023-08-20T11:16:55.382" v="14" actId="20577"/>
        <pc:sldMkLst>
          <pc:docMk/>
          <pc:sldMk cId="0" sldId="257"/>
        </pc:sldMkLst>
        <pc:spChg chg="mod">
          <ac:chgData name="Wallace Graça" userId="338d98a0-c34f-4c73-bec4-a8031c263c33" providerId="ADAL" clId="{6EE60CAF-2777-44DF-A3BA-E3B896D9D9BF}" dt="2023-08-20T11:16:55.382" v="14" actId="20577"/>
          <ac:spMkLst>
            <pc:docMk/>
            <pc:sldMk cId="0" sldId="257"/>
            <ac:spMk id="349" creationId="{00000000-0000-0000-0000-000000000000}"/>
          </ac:spMkLst>
        </pc:spChg>
      </pc:sldChg>
      <pc:sldChg chg="delSp modSp new mod">
        <pc:chgData name="Wallace Graça" userId="338d98a0-c34f-4c73-bec4-a8031c263c33" providerId="ADAL" clId="{6EE60CAF-2777-44DF-A3BA-E3B896D9D9BF}" dt="2023-08-20T11:21:34.038" v="77" actId="21"/>
        <pc:sldMkLst>
          <pc:docMk/>
          <pc:sldMk cId="1679006260" sldId="271"/>
        </pc:sldMkLst>
        <pc:spChg chg="del">
          <ac:chgData name="Wallace Graça" userId="338d98a0-c34f-4c73-bec4-a8031c263c33" providerId="ADAL" clId="{6EE60CAF-2777-44DF-A3BA-E3B896D9D9BF}" dt="2023-08-20T11:17:55.700" v="53" actId="478"/>
          <ac:spMkLst>
            <pc:docMk/>
            <pc:sldMk cId="1679006260" sldId="271"/>
            <ac:spMk id="2" creationId="{93FD5E74-FC3F-8321-BDB1-AFAD1782C0A8}"/>
          </ac:spMkLst>
        </pc:spChg>
        <pc:spChg chg="del">
          <ac:chgData name="Wallace Graça" userId="338d98a0-c34f-4c73-bec4-a8031c263c33" providerId="ADAL" clId="{6EE60CAF-2777-44DF-A3BA-E3B896D9D9BF}" dt="2023-08-20T11:17:40.210" v="50" actId="478"/>
          <ac:spMkLst>
            <pc:docMk/>
            <pc:sldMk cId="1679006260" sldId="271"/>
            <ac:spMk id="3" creationId="{FE240F3C-0397-8A1C-9981-1825915E31D4}"/>
          </ac:spMkLst>
        </pc:spChg>
        <pc:spChg chg="mod">
          <ac:chgData name="Wallace Graça" userId="338d98a0-c34f-4c73-bec4-a8031c263c33" providerId="ADAL" clId="{6EE60CAF-2777-44DF-A3BA-E3B896D9D9BF}" dt="2023-08-20T11:19:33.029" v="63" actId="1076"/>
          <ac:spMkLst>
            <pc:docMk/>
            <pc:sldMk cId="1679006260" sldId="271"/>
            <ac:spMk id="4" creationId="{EFC3058A-0256-3D29-23E2-D15A5208797B}"/>
          </ac:spMkLst>
        </pc:spChg>
        <pc:spChg chg="mod">
          <ac:chgData name="Wallace Graça" userId="338d98a0-c34f-4c73-bec4-a8031c263c33" providerId="ADAL" clId="{6EE60CAF-2777-44DF-A3BA-E3B896D9D9BF}" dt="2023-08-20T11:21:34.038" v="77" actId="21"/>
          <ac:spMkLst>
            <pc:docMk/>
            <pc:sldMk cId="1679006260" sldId="271"/>
            <ac:spMk id="5" creationId="{30D8AE3E-C7BF-6F23-03F5-3796F81DD8B0}"/>
          </ac:spMkLst>
        </pc:spChg>
      </pc:sldChg>
      <pc:sldChg chg="modSp add mod">
        <pc:chgData name="Wallace Graça" userId="338d98a0-c34f-4c73-bec4-a8031c263c33" providerId="ADAL" clId="{6EE60CAF-2777-44DF-A3BA-E3B896D9D9BF}" dt="2023-08-20T11:22:21.182" v="106" actId="5793"/>
        <pc:sldMkLst>
          <pc:docMk/>
          <pc:sldMk cId="3744461868" sldId="272"/>
        </pc:sldMkLst>
        <pc:spChg chg="mod">
          <ac:chgData name="Wallace Graça" userId="338d98a0-c34f-4c73-bec4-a8031c263c33" providerId="ADAL" clId="{6EE60CAF-2777-44DF-A3BA-E3B896D9D9BF}" dt="2023-08-20T11:21:45.044" v="100" actId="20577"/>
          <ac:spMkLst>
            <pc:docMk/>
            <pc:sldMk cId="3744461868" sldId="272"/>
            <ac:spMk id="4" creationId="{EFC3058A-0256-3D29-23E2-D15A5208797B}"/>
          </ac:spMkLst>
        </pc:spChg>
        <pc:spChg chg="mod">
          <ac:chgData name="Wallace Graça" userId="338d98a0-c34f-4c73-bec4-a8031c263c33" providerId="ADAL" clId="{6EE60CAF-2777-44DF-A3BA-E3B896D9D9BF}" dt="2023-08-20T11:22:21.182" v="106" actId="5793"/>
          <ac:spMkLst>
            <pc:docMk/>
            <pc:sldMk cId="3744461868" sldId="272"/>
            <ac:spMk id="5" creationId="{30D8AE3E-C7BF-6F23-03F5-3796F81DD8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909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227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Modelagem de dados Relacional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Junção de tabelas</a:t>
            </a:r>
            <a:endParaRPr sz="1400"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C3058A-0256-3D29-23E2-D15A5208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234950"/>
            <a:ext cx="8229600" cy="572700"/>
          </a:xfrm>
        </p:spPr>
        <p:txBody>
          <a:bodyPr>
            <a:normAutofit fontScale="90000"/>
          </a:bodyPr>
          <a:lstStyle/>
          <a:p>
            <a:r>
              <a:rPr lang="pt-PT" dirty="0"/>
              <a:t>Modelagem de Dados Relacional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0D8AE3E-C7BF-6F23-03F5-3796F81DD8B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99450" y="1803400"/>
            <a:ext cx="6862500" cy="20193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Entidades: Representam objetos do mundo real, como clientes, produtos ou pedidos.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PT" sz="7200" dirty="0">
              <a:latin typeface="-apple-system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Atributos: São características das entidades e são representados por colunas em tabelas.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PT" sz="7200" dirty="0">
              <a:latin typeface="-apple-system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Relacionamentos: Refletem as associações entre entidades e são mapeados através de chaves estrangeiras.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PT" sz="7200" dirty="0">
              <a:latin typeface="-apple-system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Chaves Primárias: São atributos que identificam exclusivamente cada registro em uma tabela.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PT" sz="7200" dirty="0">
              <a:latin typeface="-apple-system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Chaves Estrangeiras: São usadas para estabelecer relações entre tabelas, apontando para a chave primária de outra tabela.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900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C3058A-0256-3D29-23E2-D15A5208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15900"/>
            <a:ext cx="8229600" cy="572700"/>
          </a:xfrm>
        </p:spPr>
        <p:txBody>
          <a:bodyPr>
            <a:normAutofit fontScale="90000"/>
          </a:bodyPr>
          <a:lstStyle/>
          <a:p>
            <a:r>
              <a:rPr lang="pt-PT" dirty="0"/>
              <a:t>Vantagens da Modelagem  de Dados Relacional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0D8AE3E-C7BF-6F23-03F5-3796F81DD8B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2600" y="1670050"/>
            <a:ext cx="6862500" cy="2362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Redução da redundância de dados.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Integridade e consistência dos dados.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Flexibilidade para consultas </a:t>
            </a:r>
            <a:r>
              <a:rPr lang="pt-PT" sz="7200">
                <a:latin typeface="-apple-system"/>
              </a:rPr>
              <a:t>complexas.</a:t>
            </a:r>
          </a:p>
          <a:p>
            <a:pPr marL="139700" indent="0">
              <a:lnSpc>
                <a:spcPct val="120000"/>
              </a:lnSpc>
              <a:buClr>
                <a:schemeClr val="accent1"/>
              </a:buClr>
              <a:buNone/>
            </a:pPr>
            <a:r>
              <a:rPr lang="pt-PT" sz="7200">
                <a:latin typeface="-apple-system"/>
              </a:rPr>
              <a:t>Processo </a:t>
            </a:r>
            <a:r>
              <a:rPr lang="pt-PT" sz="7200" dirty="0">
                <a:latin typeface="-apple-system"/>
              </a:rPr>
              <a:t>de Modelagem: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Identificação de Entidades e Atributos: Identifique as entidades principais e suas características.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Definição dos Relacionamentos: Estabeleça como as entidades estão interconectadas.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Definição das Chaves Primárias e Estrangeiras: Identifique as chaves únicas e estabeleça as relações.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>
                <a:latin typeface="-apple-system"/>
              </a:rPr>
              <a:t>Normalização: Organize as tabelas para evitar redundância e anomalias.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7200" dirty="0" err="1">
                <a:latin typeface="-apple-system"/>
              </a:rPr>
              <a:t>Denormalização</a:t>
            </a:r>
            <a:r>
              <a:rPr lang="pt-PT" sz="7200" dirty="0">
                <a:latin typeface="-apple-system"/>
              </a:rPr>
              <a:t> (Opcional): Em alguns casos, pode ser necessário para melhorar o desempenho em consultas específicas.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446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216</Words>
  <Application>Microsoft Office PowerPoint</Application>
  <PresentationFormat>Apresentação no Ecrã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-apple-system</vt:lpstr>
      <vt:lpstr>Wingdings</vt:lpstr>
      <vt:lpstr>Hanken Grotesk</vt:lpstr>
      <vt:lpstr>Hanken Grotesk SemiBold</vt:lpstr>
      <vt:lpstr>Inter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Modelagem de Dados Relacional</vt:lpstr>
      <vt:lpstr>Vantagens da Modelagem  de Dados Relacional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4</cp:revision>
  <dcterms:modified xsi:type="dcterms:W3CDTF">2023-08-20T11:22:28Z</dcterms:modified>
</cp:coreProperties>
</file>