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8"/>
  </p:notesMasterIdLst>
  <p:sldIdLst>
    <p:sldId id="256" r:id="rId3"/>
    <p:sldId id="257" r:id="rId4"/>
    <p:sldId id="258" r:id="rId5"/>
    <p:sldId id="269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Hanken Grotesk SemiBold" panose="020B060402020202020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Graça" userId="338d98a0-c34f-4c73-bec4-a8031c263c33" providerId="ADAL" clId="{71FE28DE-79A8-4C37-A8FE-9FFD90588995}"/>
    <pc:docChg chg="delSld modSld">
      <pc:chgData name="Wallace Graça" userId="338d98a0-c34f-4c73-bec4-a8031c263c33" providerId="ADAL" clId="{71FE28DE-79A8-4C37-A8FE-9FFD90588995}" dt="2023-08-20T11:24:18.789" v="10" actId="20577"/>
      <pc:docMkLst>
        <pc:docMk/>
      </pc:docMkLst>
      <pc:sldChg chg="modSp mod">
        <pc:chgData name="Wallace Graça" userId="338d98a0-c34f-4c73-bec4-a8031c263c33" providerId="ADAL" clId="{71FE28DE-79A8-4C37-A8FE-9FFD90588995}" dt="2023-08-20T11:24:18.789" v="10" actId="20577"/>
        <pc:sldMkLst>
          <pc:docMk/>
          <pc:sldMk cId="0" sldId="257"/>
        </pc:sldMkLst>
        <pc:spChg chg="mod">
          <ac:chgData name="Wallace Graça" userId="338d98a0-c34f-4c73-bec4-a8031c263c33" providerId="ADAL" clId="{71FE28DE-79A8-4C37-A8FE-9FFD90588995}" dt="2023-08-20T11:24:18.789" v="10" actId="20577"/>
          <ac:spMkLst>
            <pc:docMk/>
            <pc:sldMk cId="0" sldId="257"/>
            <ac:spMk id="349" creationId="{00000000-0000-0000-0000-000000000000}"/>
          </ac:spMkLst>
        </pc:spChg>
      </pc:sldChg>
      <pc:sldChg chg="del">
        <pc:chgData name="Wallace Graça" userId="338d98a0-c34f-4c73-bec4-a8031c263c33" providerId="ADAL" clId="{71FE28DE-79A8-4C37-A8FE-9FFD90588995}" dt="2023-08-20T11:23:43.447" v="1" actId="47"/>
        <pc:sldMkLst>
          <pc:docMk/>
          <pc:sldMk cId="1679006260" sldId="271"/>
        </pc:sldMkLst>
      </pc:sldChg>
      <pc:sldChg chg="del">
        <pc:chgData name="Wallace Graça" userId="338d98a0-c34f-4c73-bec4-a8031c263c33" providerId="ADAL" clId="{71FE28DE-79A8-4C37-A8FE-9FFD90588995}" dt="2023-08-20T11:23:42.035" v="0" actId="47"/>
        <pc:sldMkLst>
          <pc:docMk/>
          <pc:sldMk cId="3744461868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11694751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11694751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6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258816" y="42389"/>
            <a:ext cx="8661125" cy="487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</a:t>
            </a:r>
            <a:r>
              <a:rPr lang="pt-PT" sz="8000" dirty="0"/>
              <a:t>PROJETO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  EVANGELIZANDO A LINGUAGEM </a:t>
            </a:r>
            <a:br>
              <a:rPr lang="pt-PT" dirty="0"/>
            </a:br>
            <a:r>
              <a:rPr lang="pt-PT" dirty="0"/>
              <a:t>                      </a:t>
            </a:r>
            <a:r>
              <a:rPr lang="pt-PT" sz="9600" dirty="0"/>
              <a:t>SQL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00899" y="727054"/>
            <a:ext cx="6875022" cy="325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Variáveis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Subconsultas, CTE e Tabelas temporárias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Objetos de um banco de dados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Exemplos práticos dos objetos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Disponibilização de teste para processo seletivo</a:t>
            </a:r>
            <a:endParaRPr sz="1400" dirty="0"/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129574" y="851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/>
              <a:t>Agenda</a:t>
            </a:r>
            <a:endParaRPr sz="2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9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Vamos a pratica!</a:t>
            </a:r>
            <a:endParaRPr dirty="0"/>
          </a:p>
        </p:txBody>
      </p:sp>
      <p:sp>
        <p:nvSpPr>
          <p:cNvPr id="343" name="Google Shape;343;p5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Hanken Grotesk"/>
                <a:ea typeface="Hanken Grotesk"/>
                <a:cs typeface="Hanken Grotesk"/>
                <a:sym typeface="Hanken Grotesk"/>
              </a:rPr>
              <a:t>August 20,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831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</Words>
  <Application>Microsoft Office PowerPoint</Application>
  <PresentationFormat>Apresentação no Ecrã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-apple-system</vt:lpstr>
      <vt:lpstr>Hanken Grotesk</vt:lpstr>
      <vt:lpstr>Hanken Grotesk SemiBold</vt:lpstr>
      <vt:lpstr>Inter</vt:lpstr>
      <vt:lpstr>Arial</vt:lpstr>
      <vt:lpstr>Calibri</vt:lpstr>
      <vt:lpstr>Simple Light</vt:lpstr>
      <vt:lpstr>Plus Light</vt:lpstr>
      <vt:lpstr>                PROJETO    EVANGELIZANDO A LINGUAGEM                        SQL</vt:lpstr>
      <vt:lpstr>Agenda</vt:lpstr>
      <vt:lpstr>Apresentação – Quem somos nós</vt:lpstr>
      <vt:lpstr>Apresentação – Quem somos nós</vt:lpstr>
      <vt:lpstr>Vamos a pratica!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EVANGELIZANDO A LINGUAGEM                        SQL</dc:title>
  <dc:creator>User01</dc:creator>
  <cp:lastModifiedBy>Wallace Graça</cp:lastModifiedBy>
  <cp:revision>5</cp:revision>
  <dcterms:modified xsi:type="dcterms:W3CDTF">2023-08-20T11:24:24Z</dcterms:modified>
</cp:coreProperties>
</file>