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8"/>
  </p:notesMasterIdLst>
  <p:sldIdLst>
    <p:sldId id="256" r:id="rId3"/>
    <p:sldId id="257" r:id="rId4"/>
    <p:sldId id="258" r:id="rId5"/>
    <p:sldId id="269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Hanken Grotesk SemiBold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3D70456D-E4FA-4441-A336-65CE723775D7}"/>
    <pc:docChg chg="modSld">
      <pc:chgData name="Wallace Graça" userId="338d98a0-c34f-4c73-bec4-a8031c263c33" providerId="ADAL" clId="{3D70456D-E4FA-4441-A336-65CE723775D7}" dt="2023-08-20T11:25:06.246" v="9" actId="20577"/>
      <pc:docMkLst>
        <pc:docMk/>
      </pc:docMkLst>
      <pc:sldChg chg="modSp mod">
        <pc:chgData name="Wallace Graça" userId="338d98a0-c34f-4c73-bec4-a8031c263c33" providerId="ADAL" clId="{3D70456D-E4FA-4441-A336-65CE723775D7}" dt="2023-08-20T11:25:06.246" v="9" actId="20577"/>
        <pc:sldMkLst>
          <pc:docMk/>
          <pc:sldMk cId="0" sldId="257"/>
        </pc:sldMkLst>
        <pc:spChg chg="mod">
          <ac:chgData name="Wallace Graça" userId="338d98a0-c34f-4c73-bec4-a8031c263c33" providerId="ADAL" clId="{3D70456D-E4FA-4441-A336-65CE723775D7}" dt="2023-08-20T11:25:06.246" v="9" actId="20577"/>
          <ac:spMkLst>
            <pc:docMk/>
            <pc:sldMk cId="0" sldId="257"/>
            <ac:spMk id="3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Resolução de teste para processo seletivo</a:t>
            </a:r>
            <a:endParaRPr sz="1400"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Apresentação no Ecrã (16:9)</PresentationFormat>
  <Paragraphs>7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-apple-system</vt:lpstr>
      <vt:lpstr>Hanken Grotesk</vt:lpstr>
      <vt:lpstr>Hanken Grotesk SemiBold</vt:lpstr>
      <vt:lpstr>Inter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6</cp:revision>
  <dcterms:modified xsi:type="dcterms:W3CDTF">2023-08-20T11:25:11Z</dcterms:modified>
</cp:coreProperties>
</file>