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8100000" cx="26670000"/>
  <p:notesSz cx="6858000" cy="9144000"/>
  <p:embeddedFontLst>
    <p:embeddedFont>
      <p:font typeface="Proxima Nova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29154" y="685800"/>
            <a:ext cx="2400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29154" y="685800"/>
            <a:ext cx="2400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909149" y="5515370"/>
            <a:ext cx="24851699" cy="15203700"/>
          </a:xfrm>
          <a:prstGeom prst="rect">
            <a:avLst/>
          </a:prstGeom>
        </p:spPr>
        <p:txBody>
          <a:bodyPr anchorCtr="0" anchor="b" bIns="411475" lIns="411475" rIns="411475" tIns="411475"/>
          <a:lstStyle>
            <a:lvl1pPr lvl="0" algn="ctr">
              <a:spcBef>
                <a:spcPts val="0"/>
              </a:spcBef>
              <a:buSzPct val="100000"/>
              <a:defRPr sz="23400"/>
            </a:lvl1pPr>
            <a:lvl2pPr lvl="1" algn="ctr">
              <a:spcBef>
                <a:spcPts val="0"/>
              </a:spcBef>
              <a:buSzPct val="100000"/>
              <a:defRPr sz="23400"/>
            </a:lvl2pPr>
            <a:lvl3pPr lvl="2" algn="ctr">
              <a:spcBef>
                <a:spcPts val="0"/>
              </a:spcBef>
              <a:buSzPct val="100000"/>
              <a:defRPr sz="23400"/>
            </a:lvl3pPr>
            <a:lvl4pPr lvl="3" algn="ctr">
              <a:spcBef>
                <a:spcPts val="0"/>
              </a:spcBef>
              <a:buSzPct val="100000"/>
              <a:defRPr sz="23400"/>
            </a:lvl4pPr>
            <a:lvl5pPr lvl="4" algn="ctr">
              <a:spcBef>
                <a:spcPts val="0"/>
              </a:spcBef>
              <a:buSzPct val="100000"/>
              <a:defRPr sz="23400"/>
            </a:lvl5pPr>
            <a:lvl6pPr lvl="5" algn="ctr">
              <a:spcBef>
                <a:spcPts val="0"/>
              </a:spcBef>
              <a:buSzPct val="100000"/>
              <a:defRPr sz="23400"/>
            </a:lvl6pPr>
            <a:lvl7pPr lvl="6" algn="ctr">
              <a:spcBef>
                <a:spcPts val="0"/>
              </a:spcBef>
              <a:buSzPct val="100000"/>
              <a:defRPr sz="23400"/>
            </a:lvl7pPr>
            <a:lvl8pPr lvl="7" algn="ctr">
              <a:spcBef>
                <a:spcPts val="0"/>
              </a:spcBef>
              <a:buSzPct val="100000"/>
              <a:defRPr sz="23400"/>
            </a:lvl8pPr>
            <a:lvl9pPr lvl="8" algn="ctr">
              <a:spcBef>
                <a:spcPts val="0"/>
              </a:spcBef>
              <a:buSzPct val="100000"/>
              <a:defRPr sz="23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909125" y="20993518"/>
            <a:ext cx="24851699" cy="58722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09125" y="8193518"/>
            <a:ext cx="24851699" cy="14546100"/>
          </a:xfrm>
          <a:prstGeom prst="rect">
            <a:avLst/>
          </a:prstGeom>
        </p:spPr>
        <p:txBody>
          <a:bodyPr anchorCtr="0" anchor="b" bIns="411475" lIns="411475" rIns="411475" tIns="411475"/>
          <a:lstStyle>
            <a:lvl1pPr lvl="0" algn="ctr">
              <a:spcBef>
                <a:spcPts val="0"/>
              </a:spcBef>
              <a:buSzPct val="100000"/>
              <a:defRPr sz="54200"/>
            </a:lvl1pPr>
            <a:lvl2pPr lvl="1" algn="ctr">
              <a:spcBef>
                <a:spcPts val="0"/>
              </a:spcBef>
              <a:buSzPct val="100000"/>
              <a:defRPr sz="54200"/>
            </a:lvl2pPr>
            <a:lvl3pPr lvl="2" algn="ctr">
              <a:spcBef>
                <a:spcPts val="0"/>
              </a:spcBef>
              <a:buSzPct val="100000"/>
              <a:defRPr sz="54200"/>
            </a:lvl3pPr>
            <a:lvl4pPr lvl="3" algn="ctr">
              <a:spcBef>
                <a:spcPts val="0"/>
              </a:spcBef>
              <a:buSzPct val="100000"/>
              <a:defRPr sz="54200"/>
            </a:lvl4pPr>
            <a:lvl5pPr lvl="4" algn="ctr">
              <a:spcBef>
                <a:spcPts val="0"/>
              </a:spcBef>
              <a:buSzPct val="100000"/>
              <a:defRPr sz="54200"/>
            </a:lvl5pPr>
            <a:lvl6pPr lvl="5" algn="ctr">
              <a:spcBef>
                <a:spcPts val="0"/>
              </a:spcBef>
              <a:buSzPct val="100000"/>
              <a:defRPr sz="54200"/>
            </a:lvl6pPr>
            <a:lvl7pPr lvl="6" algn="ctr">
              <a:spcBef>
                <a:spcPts val="0"/>
              </a:spcBef>
              <a:buSzPct val="100000"/>
              <a:defRPr sz="54200"/>
            </a:lvl7pPr>
            <a:lvl8pPr lvl="7" algn="ctr">
              <a:spcBef>
                <a:spcPts val="0"/>
              </a:spcBef>
              <a:buSzPct val="100000"/>
              <a:defRPr sz="54200"/>
            </a:lvl8pPr>
            <a:lvl9pPr lvl="8" algn="ctr">
              <a:spcBef>
                <a:spcPts val="0"/>
              </a:spcBef>
              <a:buSzPct val="100000"/>
              <a:defRPr sz="54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09125" y="23349814"/>
            <a:ext cx="24851699" cy="9633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09125" y="15932222"/>
            <a:ext cx="24851699" cy="6236700"/>
          </a:xfrm>
          <a:prstGeom prst="rect">
            <a:avLst/>
          </a:prstGeom>
        </p:spPr>
        <p:txBody>
          <a:bodyPr anchorCtr="0" anchor="ctr" bIns="411475" lIns="411475" rIns="411475" tIns="411475"/>
          <a:lstStyle>
            <a:lvl1pPr lvl="0" algn="ctr">
              <a:spcBef>
                <a:spcPts val="0"/>
              </a:spcBef>
              <a:buSzPct val="100000"/>
              <a:defRPr sz="16300"/>
            </a:lvl1pPr>
            <a:lvl2pPr lvl="1" algn="ctr">
              <a:spcBef>
                <a:spcPts val="0"/>
              </a:spcBef>
              <a:buSzPct val="100000"/>
              <a:defRPr sz="16300"/>
            </a:lvl2pPr>
            <a:lvl3pPr lvl="2" algn="ctr">
              <a:spcBef>
                <a:spcPts val="0"/>
              </a:spcBef>
              <a:buSzPct val="100000"/>
              <a:defRPr sz="16300"/>
            </a:lvl3pPr>
            <a:lvl4pPr lvl="3" algn="ctr">
              <a:spcBef>
                <a:spcPts val="0"/>
              </a:spcBef>
              <a:buSzPct val="100000"/>
              <a:defRPr sz="16300"/>
            </a:lvl4pPr>
            <a:lvl5pPr lvl="4" algn="ctr">
              <a:spcBef>
                <a:spcPts val="0"/>
              </a:spcBef>
              <a:buSzPct val="100000"/>
              <a:defRPr sz="16300"/>
            </a:lvl5pPr>
            <a:lvl6pPr lvl="5" algn="ctr">
              <a:spcBef>
                <a:spcPts val="0"/>
              </a:spcBef>
              <a:buSzPct val="100000"/>
              <a:defRPr sz="16300"/>
            </a:lvl6pPr>
            <a:lvl7pPr lvl="6" algn="ctr">
              <a:spcBef>
                <a:spcPts val="0"/>
              </a:spcBef>
              <a:buSzPct val="100000"/>
              <a:defRPr sz="16300"/>
            </a:lvl7pPr>
            <a:lvl8pPr lvl="7" algn="ctr">
              <a:spcBef>
                <a:spcPts val="0"/>
              </a:spcBef>
              <a:buSzPct val="100000"/>
              <a:defRPr sz="16300"/>
            </a:lvl8pPr>
            <a:lvl9pPr lvl="8" algn="ctr">
              <a:spcBef>
                <a:spcPts val="0"/>
              </a:spcBef>
              <a:buSzPct val="100000"/>
              <a:defRPr sz="163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09125" y="3296481"/>
            <a:ext cx="24851699" cy="4242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09125" y="8536851"/>
            <a:ext cx="24851699" cy="25305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09125" y="3296481"/>
            <a:ext cx="24851699" cy="4242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09125" y="8536851"/>
            <a:ext cx="11666100" cy="25305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5300"/>
            </a:lvl2pPr>
            <a:lvl3pPr lvl="2">
              <a:spcBef>
                <a:spcPts val="0"/>
              </a:spcBef>
              <a:buSzPct val="100000"/>
              <a:defRPr sz="5300"/>
            </a:lvl3pPr>
            <a:lvl4pPr lvl="3">
              <a:spcBef>
                <a:spcPts val="0"/>
              </a:spcBef>
              <a:buSzPct val="100000"/>
              <a:defRPr sz="5300"/>
            </a:lvl4pPr>
            <a:lvl5pPr lvl="4">
              <a:spcBef>
                <a:spcPts val="0"/>
              </a:spcBef>
              <a:buSzPct val="100000"/>
              <a:defRPr sz="5300"/>
            </a:lvl5pPr>
            <a:lvl6pPr lvl="5">
              <a:spcBef>
                <a:spcPts val="0"/>
              </a:spcBef>
              <a:buSzPct val="100000"/>
              <a:defRPr sz="5300"/>
            </a:lvl6pPr>
            <a:lvl7pPr lvl="6">
              <a:spcBef>
                <a:spcPts val="0"/>
              </a:spcBef>
              <a:buSzPct val="100000"/>
              <a:defRPr sz="5300"/>
            </a:lvl7pPr>
            <a:lvl8pPr lvl="7">
              <a:spcBef>
                <a:spcPts val="0"/>
              </a:spcBef>
              <a:buSzPct val="100000"/>
              <a:defRPr sz="5300"/>
            </a:lvl8pPr>
            <a:lvl9pPr lvl="8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4094499" y="8536851"/>
            <a:ext cx="11666100" cy="25305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5300"/>
            </a:lvl2pPr>
            <a:lvl3pPr lvl="2">
              <a:spcBef>
                <a:spcPts val="0"/>
              </a:spcBef>
              <a:buSzPct val="100000"/>
              <a:defRPr sz="5300"/>
            </a:lvl3pPr>
            <a:lvl4pPr lvl="3">
              <a:spcBef>
                <a:spcPts val="0"/>
              </a:spcBef>
              <a:buSzPct val="100000"/>
              <a:defRPr sz="5300"/>
            </a:lvl4pPr>
            <a:lvl5pPr lvl="4">
              <a:spcBef>
                <a:spcPts val="0"/>
              </a:spcBef>
              <a:buSzPct val="100000"/>
              <a:defRPr sz="5300"/>
            </a:lvl5pPr>
            <a:lvl6pPr lvl="5">
              <a:spcBef>
                <a:spcPts val="0"/>
              </a:spcBef>
              <a:buSzPct val="100000"/>
              <a:defRPr sz="5300"/>
            </a:lvl6pPr>
            <a:lvl7pPr lvl="6">
              <a:spcBef>
                <a:spcPts val="0"/>
              </a:spcBef>
              <a:buSzPct val="100000"/>
              <a:defRPr sz="5300"/>
            </a:lvl7pPr>
            <a:lvl8pPr lvl="7">
              <a:spcBef>
                <a:spcPts val="0"/>
              </a:spcBef>
              <a:buSzPct val="100000"/>
              <a:defRPr sz="5300"/>
            </a:lvl8pPr>
            <a:lvl9pPr lvl="8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09125" y="3296481"/>
            <a:ext cx="24851699" cy="42429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909125" y="4115555"/>
            <a:ext cx="8190300" cy="5597400"/>
          </a:xfrm>
          <a:prstGeom prst="rect">
            <a:avLst/>
          </a:prstGeom>
        </p:spPr>
        <p:txBody>
          <a:bodyPr anchorCtr="0" anchor="b" bIns="411475" lIns="411475" rIns="411475" tIns="411475"/>
          <a:lstStyle>
            <a:lvl1pPr lvl="0">
              <a:spcBef>
                <a:spcPts val="0"/>
              </a:spcBef>
              <a:buSzPct val="100000"/>
              <a:defRPr sz="11000"/>
            </a:lvl1pPr>
            <a:lvl2pPr lvl="1">
              <a:spcBef>
                <a:spcPts val="0"/>
              </a:spcBef>
              <a:buSzPct val="100000"/>
              <a:defRPr sz="11000"/>
            </a:lvl2pPr>
            <a:lvl3pPr lvl="2">
              <a:spcBef>
                <a:spcPts val="0"/>
              </a:spcBef>
              <a:buSzPct val="100000"/>
              <a:defRPr sz="11000"/>
            </a:lvl3pPr>
            <a:lvl4pPr lvl="3">
              <a:spcBef>
                <a:spcPts val="0"/>
              </a:spcBef>
              <a:buSzPct val="100000"/>
              <a:defRPr sz="11000"/>
            </a:lvl4pPr>
            <a:lvl5pPr lvl="4">
              <a:spcBef>
                <a:spcPts val="0"/>
              </a:spcBef>
              <a:buSzPct val="100000"/>
              <a:defRPr sz="11000"/>
            </a:lvl5pPr>
            <a:lvl6pPr lvl="5">
              <a:spcBef>
                <a:spcPts val="0"/>
              </a:spcBef>
              <a:buSzPct val="100000"/>
              <a:defRPr sz="11000"/>
            </a:lvl6pPr>
            <a:lvl7pPr lvl="6">
              <a:spcBef>
                <a:spcPts val="0"/>
              </a:spcBef>
              <a:buSzPct val="100000"/>
              <a:defRPr sz="11000"/>
            </a:lvl7pPr>
            <a:lvl8pPr lvl="7">
              <a:spcBef>
                <a:spcPts val="0"/>
              </a:spcBef>
              <a:buSzPct val="100000"/>
              <a:defRPr sz="11000"/>
            </a:lvl8pPr>
            <a:lvl9pPr lvl="8">
              <a:spcBef>
                <a:spcPts val="0"/>
              </a:spcBef>
              <a:buSzPct val="100000"/>
              <a:defRPr sz="11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09125" y="10293333"/>
            <a:ext cx="8190300" cy="235527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buSzPct val="100000"/>
              <a:defRPr sz="5300"/>
            </a:lvl1pPr>
            <a:lvl2pPr lvl="1">
              <a:spcBef>
                <a:spcPts val="0"/>
              </a:spcBef>
              <a:buSzPct val="100000"/>
              <a:defRPr sz="5300"/>
            </a:lvl2pPr>
            <a:lvl3pPr lvl="2">
              <a:spcBef>
                <a:spcPts val="0"/>
              </a:spcBef>
              <a:buSzPct val="100000"/>
              <a:defRPr sz="5300"/>
            </a:lvl3pPr>
            <a:lvl4pPr lvl="3">
              <a:spcBef>
                <a:spcPts val="0"/>
              </a:spcBef>
              <a:buSzPct val="100000"/>
              <a:defRPr sz="5300"/>
            </a:lvl4pPr>
            <a:lvl5pPr lvl="4">
              <a:spcBef>
                <a:spcPts val="0"/>
              </a:spcBef>
              <a:buSzPct val="100000"/>
              <a:defRPr sz="5300"/>
            </a:lvl5pPr>
            <a:lvl6pPr lvl="5">
              <a:spcBef>
                <a:spcPts val="0"/>
              </a:spcBef>
              <a:buSzPct val="100000"/>
              <a:defRPr sz="5300"/>
            </a:lvl6pPr>
            <a:lvl7pPr lvl="6">
              <a:spcBef>
                <a:spcPts val="0"/>
              </a:spcBef>
              <a:buSzPct val="100000"/>
              <a:defRPr sz="5300"/>
            </a:lvl7pPr>
            <a:lvl8pPr lvl="7">
              <a:spcBef>
                <a:spcPts val="0"/>
              </a:spcBef>
              <a:buSzPct val="100000"/>
              <a:defRPr sz="5300"/>
            </a:lvl8pPr>
            <a:lvl9pPr lvl="8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429895" y="3334444"/>
            <a:ext cx="18572700" cy="30302400"/>
          </a:xfrm>
          <a:prstGeom prst="rect">
            <a:avLst/>
          </a:prstGeom>
        </p:spPr>
        <p:txBody>
          <a:bodyPr anchorCtr="0" anchor="ctr" bIns="411475" lIns="411475" rIns="411475" tIns="411475"/>
          <a:lstStyle>
            <a:lvl1pPr lvl="0">
              <a:spcBef>
                <a:spcPts val="0"/>
              </a:spcBef>
              <a:buSzPct val="100000"/>
              <a:defRPr sz="21600"/>
            </a:lvl1pPr>
            <a:lvl2pPr lvl="1">
              <a:spcBef>
                <a:spcPts val="0"/>
              </a:spcBef>
              <a:buSzPct val="100000"/>
              <a:defRPr sz="21600"/>
            </a:lvl2pPr>
            <a:lvl3pPr lvl="2">
              <a:spcBef>
                <a:spcPts val="0"/>
              </a:spcBef>
              <a:buSzPct val="100000"/>
              <a:defRPr sz="21600"/>
            </a:lvl3pPr>
            <a:lvl4pPr lvl="3">
              <a:spcBef>
                <a:spcPts val="0"/>
              </a:spcBef>
              <a:buSzPct val="100000"/>
              <a:defRPr sz="21600"/>
            </a:lvl4pPr>
            <a:lvl5pPr lvl="4">
              <a:spcBef>
                <a:spcPts val="0"/>
              </a:spcBef>
              <a:buSzPct val="100000"/>
              <a:defRPr sz="21600"/>
            </a:lvl5pPr>
            <a:lvl6pPr lvl="5">
              <a:spcBef>
                <a:spcPts val="0"/>
              </a:spcBef>
              <a:buSzPct val="100000"/>
              <a:defRPr sz="21600"/>
            </a:lvl6pPr>
            <a:lvl7pPr lvl="6">
              <a:spcBef>
                <a:spcPts val="0"/>
              </a:spcBef>
              <a:buSzPct val="100000"/>
              <a:defRPr sz="21600"/>
            </a:lvl7pPr>
            <a:lvl8pPr lvl="7">
              <a:spcBef>
                <a:spcPts val="0"/>
              </a:spcBef>
              <a:buSzPct val="100000"/>
              <a:defRPr sz="21600"/>
            </a:lvl8pPr>
            <a:lvl9pPr lvl="8">
              <a:spcBef>
                <a:spcPts val="0"/>
              </a:spcBef>
              <a:buSzPct val="100000"/>
              <a:defRPr sz="21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3335000" y="-925"/>
            <a:ext cx="13335000" cy="381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774375" y="9134629"/>
            <a:ext cx="11798400" cy="10980000"/>
          </a:xfrm>
          <a:prstGeom prst="rect">
            <a:avLst/>
          </a:prstGeom>
        </p:spPr>
        <p:txBody>
          <a:bodyPr anchorCtr="0" anchor="b" bIns="411475" lIns="411475" rIns="411475" tIns="411475"/>
          <a:lstStyle>
            <a:lvl1pPr lvl="0" algn="ctr">
              <a:spcBef>
                <a:spcPts val="0"/>
              </a:spcBef>
              <a:buSzPct val="100000"/>
              <a:defRPr sz="18800"/>
            </a:lvl1pPr>
            <a:lvl2pPr lvl="1" algn="ctr">
              <a:spcBef>
                <a:spcPts val="0"/>
              </a:spcBef>
              <a:buSzPct val="100000"/>
              <a:defRPr sz="18800"/>
            </a:lvl2pPr>
            <a:lvl3pPr lvl="2" algn="ctr">
              <a:spcBef>
                <a:spcPts val="0"/>
              </a:spcBef>
              <a:buSzPct val="100000"/>
              <a:defRPr sz="18800"/>
            </a:lvl3pPr>
            <a:lvl4pPr lvl="3" algn="ctr">
              <a:spcBef>
                <a:spcPts val="0"/>
              </a:spcBef>
              <a:buSzPct val="100000"/>
              <a:defRPr sz="18800"/>
            </a:lvl4pPr>
            <a:lvl5pPr lvl="4" algn="ctr">
              <a:spcBef>
                <a:spcPts val="0"/>
              </a:spcBef>
              <a:buSzPct val="100000"/>
              <a:defRPr sz="18800"/>
            </a:lvl5pPr>
            <a:lvl6pPr lvl="5" algn="ctr">
              <a:spcBef>
                <a:spcPts val="0"/>
              </a:spcBef>
              <a:buSzPct val="100000"/>
              <a:defRPr sz="18800"/>
            </a:lvl6pPr>
            <a:lvl7pPr lvl="6" algn="ctr">
              <a:spcBef>
                <a:spcPts val="0"/>
              </a:spcBef>
              <a:buSzPct val="100000"/>
              <a:defRPr sz="18800"/>
            </a:lvl7pPr>
            <a:lvl8pPr lvl="7" algn="ctr">
              <a:spcBef>
                <a:spcPts val="0"/>
              </a:spcBef>
              <a:buSzPct val="100000"/>
              <a:defRPr sz="18800"/>
            </a:lvl8pPr>
            <a:lvl9pPr lvl="8" algn="ctr">
              <a:spcBef>
                <a:spcPts val="0"/>
              </a:spcBef>
              <a:buSzPct val="100000"/>
              <a:defRPr sz="18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774375" y="20763518"/>
            <a:ext cx="11798400" cy="9147600"/>
          </a:xfrm>
          <a:prstGeom prst="rect">
            <a:avLst/>
          </a:prstGeom>
        </p:spPr>
        <p:txBody>
          <a:bodyPr anchorCtr="0" anchor="t" bIns="411475" lIns="411475" rIns="411475" tIns="411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4406875" y="5363518"/>
            <a:ext cx="11191800" cy="27372300"/>
          </a:xfrm>
          <a:prstGeom prst="rect">
            <a:avLst/>
          </a:prstGeom>
        </p:spPr>
        <p:txBody>
          <a:bodyPr anchorCtr="0" anchor="ctr" bIns="411475" lIns="411475" rIns="411475" tIns="411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909125" y="31337592"/>
            <a:ext cx="17497500" cy="4482300"/>
          </a:xfrm>
          <a:prstGeom prst="rect">
            <a:avLst/>
          </a:prstGeom>
        </p:spPr>
        <p:txBody>
          <a:bodyPr anchorCtr="0" anchor="ctr" bIns="411475" lIns="411475" rIns="411475" tIns="411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</p:spPr>
        <p:txBody>
          <a:bodyPr anchorCtr="0" anchor="ctr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09125" y="3296481"/>
            <a:ext cx="24851699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475" lIns="411475" rIns="411475" tIns="4114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09125" y="8536851"/>
            <a:ext cx="24851699" cy="25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475" lIns="411475" rIns="411475" tIns="4114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81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4711335" y="34542346"/>
            <a:ext cx="16002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46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10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4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" y="15216524"/>
            <a:ext cx="26670000" cy="1181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9500" y="7740150"/>
            <a:ext cx="11838000" cy="1385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 b="66923" l="26816" r="26105" t="19923"/>
          <a:stretch/>
        </p:blipFill>
        <p:spPr>
          <a:xfrm>
            <a:off x="1049953" y="1746517"/>
            <a:ext cx="24570196" cy="34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407" y="1746525"/>
            <a:ext cx="1925240" cy="1925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863133" y="235937"/>
            <a:ext cx="21712799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81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Projeto de Formatura - Turmas 2016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866" y="5370685"/>
            <a:ext cx="24570268" cy="180531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1049954" y="5254518"/>
            <a:ext cx="24570299" cy="20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11475" lIns="411475" rIns="411475" tIns="41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5000">
                <a:latin typeface="Proxima Nova"/>
                <a:ea typeface="Proxima Nova"/>
                <a:cs typeface="Proxima Nova"/>
                <a:sym typeface="Proxima Nova"/>
              </a:rPr>
              <a:t>Tema: Light Cyber - Transmissão de dados via luz visível com Light Fidelity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049949" y="7635050"/>
            <a:ext cx="118380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-247650" lvl="0" marL="0" rtl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None/>
            </a:pPr>
            <a:r>
              <a:rPr b="1" lang="pt-B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90649" y="8614875"/>
            <a:ext cx="12285300" cy="6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625" lIns="323625" rIns="323625" tIns="3236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 Cyber é um estudo sobre a comunicação por luz visível, através do padrão Li-Fi. Este projeto se insere no contexto de saturação do uso do espectro de radiofrequência e o surgimento de alternativas. Dados são codificados e enviados a partir de uma luz LED para um receptor que os identifica e os decodifica.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20799" y="21796650"/>
            <a:ext cx="124581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229488" y="30456653"/>
            <a:ext cx="122850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3162200" y="21929225"/>
            <a:ext cx="124581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4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Desafios - Frente Analógica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29974" y="34598750"/>
            <a:ext cx="124581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9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 	Gabriel Takaoka Nishimura</a:t>
            </a: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9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Felippe Demarqui Ramos</a:t>
            </a: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9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Vivian Kimie Isuyama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9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Orientador: 		Bruno de Carvalho Albertini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3198450" y="31633425"/>
            <a:ext cx="124581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3625" lIns="323625" rIns="323625" tIns="3236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principa</a:t>
            </a: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resultados foram </a:t>
            </a: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desenvolvimento de módulos de transmissão e recepção em dois níveis: camada física e circuitos analógicos. Ambos encontram-se prontos para uma integração com camadas mais altas de comunicação, que podem ser desenvolvidas no futuro desse projeto. 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8">
            <a:alphaModFix/>
          </a:blip>
          <a:srcRect b="18929" l="0" r="0" t="0"/>
          <a:stretch/>
        </p:blipFill>
        <p:spPr>
          <a:xfrm>
            <a:off x="1811950" y="13001536"/>
            <a:ext cx="4901749" cy="769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4098" y="13189827"/>
            <a:ext cx="4901757" cy="819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50074" y="12002650"/>
            <a:ext cx="2817425" cy="46857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 rot="82">
            <a:off x="689749" y="22745162"/>
            <a:ext cx="12520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Criar módulos de recepção e transmissão, um deles funcionando como ponto de acesso e o outro sendo um computador;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Estabelecer comunicação unidirecional, por luz visível, entre os dois módulos, seguindo o padrão 802.15.7;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89749" y="26523075"/>
            <a:ext cx="12520199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Metodologia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20800" y="27394725"/>
            <a:ext cx="12458100" cy="7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625" lIns="323625" rIns="323625" tIns="3236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da camada física definida por duas frentes de desenvolvimento: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Analógica: compreende os circuitos de transmissão por LED e recepção através de fotodiodo.  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Digital: composto pelos módulos de decodificação e codificação de dados. Os métodos utilizados foram: Reed Solomon, códigos convolucionais e algoritmo de Viterbi, técnicas de entrelaçamento e Manchester.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20800" y="20931212"/>
            <a:ext cx="124581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1 - Desenho dos módulos receptor e transmissor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3142950" y="21239250"/>
            <a:ext cx="124581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Figura 2 - Digrama esquemático de transmissão e </a:t>
            </a:r>
            <a:r>
              <a:rPr b="1" lang="pt-BR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recepção</a:t>
            </a:r>
            <a:r>
              <a:rPr b="1" lang="pt-BR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LiFi</a:t>
            </a:r>
          </a:p>
        </p:txBody>
      </p:sp>
      <p:sp>
        <p:nvSpPr>
          <p:cNvPr id="76" name="Shape 76"/>
          <p:cNvSpPr txBox="1"/>
          <p:nvPr/>
        </p:nvSpPr>
        <p:spPr>
          <a:xfrm rot="82">
            <a:off x="13111899" y="23171025"/>
            <a:ext cx="125202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Chavear um LED de alta potência em 200kHz de forma que a iluminação mude de acordo;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Criar circuito receptor utilizando conceitos de comunicações de fibra ótica, filtrando ruídos.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3142950" y="25652575"/>
            <a:ext cx="124581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475" lIns="411475" rIns="411475" tIns="4114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4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Desafios - Frente Digital</a:t>
            </a:r>
          </a:p>
        </p:txBody>
      </p:sp>
      <p:sp>
        <p:nvSpPr>
          <p:cNvPr id="78" name="Shape 78"/>
          <p:cNvSpPr txBox="1"/>
          <p:nvPr/>
        </p:nvSpPr>
        <p:spPr>
          <a:xfrm rot="82">
            <a:off x="13167399" y="26766237"/>
            <a:ext cx="12520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Realizar sincronização de clocks entre transmissor e receptor;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Diferenças de comportamento entre simulações e prática;</a:t>
            </a:r>
          </a:p>
          <a:p>
            <a:pPr indent="-546100" lvl="0" marL="57150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•"/>
            </a:pPr>
            <a:r>
              <a:rPr lang="pt-BR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Integração dos componentes de modo que a saída tenha velocidade final de 200kHz.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