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10692000" cx="7560000"/>
  <p:notesSz cx="6858000" cy="9144000"/>
  <p:embeddedFontLst>
    <p:embeddedFont>
      <p:font typeface="Proxima Nova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font" Target="fonts/ProximaNova-regular.fntdata"/><Relationship Id="rId7" Type="http://schemas.openxmlformats.org/officeDocument/2006/relationships/font" Target="fonts/ProximaNova-bold.fntdata"/><Relationship Id="rId8" Type="http://schemas.openxmlformats.org/officeDocument/2006/relationships/font" Target="fonts/ProximaNov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2217031" y="685800"/>
            <a:ext cx="2424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2217031" y="685800"/>
            <a:ext cx="2424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257711" y="1547777"/>
            <a:ext cx="7044600" cy="4266600"/>
          </a:xfrm>
          <a:prstGeom prst="rect">
            <a:avLst/>
          </a:prstGeom>
        </p:spPr>
        <p:txBody>
          <a:bodyPr anchorCtr="0" anchor="b" bIns="116250" lIns="116250" rIns="116250" tIns="116250"/>
          <a:lstStyle>
            <a:lvl1pPr lvl="0" algn="ctr">
              <a:spcBef>
                <a:spcPts val="0"/>
              </a:spcBef>
              <a:buSzPct val="100000"/>
              <a:defRPr sz="6600"/>
            </a:lvl1pPr>
            <a:lvl2pPr lvl="1" algn="ctr">
              <a:spcBef>
                <a:spcPts val="0"/>
              </a:spcBef>
              <a:buSzPct val="100000"/>
              <a:defRPr sz="6600"/>
            </a:lvl2pPr>
            <a:lvl3pPr lvl="2" algn="ctr">
              <a:spcBef>
                <a:spcPts val="0"/>
              </a:spcBef>
              <a:buSzPct val="100000"/>
              <a:defRPr sz="6600"/>
            </a:lvl3pPr>
            <a:lvl4pPr lvl="3" algn="ctr">
              <a:spcBef>
                <a:spcPts val="0"/>
              </a:spcBef>
              <a:buSzPct val="100000"/>
              <a:defRPr sz="6600"/>
            </a:lvl4pPr>
            <a:lvl5pPr lvl="4" algn="ctr">
              <a:spcBef>
                <a:spcPts val="0"/>
              </a:spcBef>
              <a:buSzPct val="100000"/>
              <a:defRPr sz="6600"/>
            </a:lvl5pPr>
            <a:lvl6pPr lvl="5" algn="ctr">
              <a:spcBef>
                <a:spcPts val="0"/>
              </a:spcBef>
              <a:buSzPct val="100000"/>
              <a:defRPr sz="6600"/>
            </a:lvl6pPr>
            <a:lvl7pPr lvl="6" algn="ctr">
              <a:spcBef>
                <a:spcPts val="0"/>
              </a:spcBef>
              <a:buSzPct val="100000"/>
              <a:defRPr sz="6600"/>
            </a:lvl7pPr>
            <a:lvl8pPr lvl="7" algn="ctr">
              <a:spcBef>
                <a:spcPts val="0"/>
              </a:spcBef>
              <a:buSzPct val="100000"/>
              <a:defRPr sz="6600"/>
            </a:lvl8pPr>
            <a:lvl9pPr lvl="8" algn="ctr">
              <a:spcBef>
                <a:spcPts val="0"/>
              </a:spcBef>
              <a:buSzPct val="100000"/>
              <a:defRPr sz="66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257704" y="5891409"/>
            <a:ext cx="7044600" cy="1647900"/>
          </a:xfrm>
          <a:prstGeom prst="rect">
            <a:avLst/>
          </a:prstGeom>
        </p:spPr>
        <p:txBody>
          <a:bodyPr anchorCtr="0" anchor="t" bIns="116250" lIns="116250" rIns="116250" tIns="11625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7004787" y="9693616"/>
            <a:ext cx="453600" cy="818400"/>
          </a:xfrm>
          <a:prstGeom prst="rect">
            <a:avLst/>
          </a:prstGeom>
        </p:spPr>
        <p:txBody>
          <a:bodyPr anchorCtr="0" anchor="ctr" bIns="116250" lIns="116250" rIns="116250" tIns="1162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257704" y="2299346"/>
            <a:ext cx="7044600" cy="4082100"/>
          </a:xfrm>
          <a:prstGeom prst="rect">
            <a:avLst/>
          </a:prstGeom>
        </p:spPr>
        <p:txBody>
          <a:bodyPr anchorCtr="0" anchor="b" bIns="116250" lIns="116250" rIns="116250" tIns="116250"/>
          <a:lstStyle>
            <a:lvl1pPr lvl="0" algn="ctr">
              <a:spcBef>
                <a:spcPts val="0"/>
              </a:spcBef>
              <a:buSzPct val="100000"/>
              <a:defRPr sz="15300"/>
            </a:lvl1pPr>
            <a:lvl2pPr lvl="1" algn="ctr">
              <a:spcBef>
                <a:spcPts val="0"/>
              </a:spcBef>
              <a:buSzPct val="100000"/>
              <a:defRPr sz="15300"/>
            </a:lvl2pPr>
            <a:lvl3pPr lvl="2" algn="ctr">
              <a:spcBef>
                <a:spcPts val="0"/>
              </a:spcBef>
              <a:buSzPct val="100000"/>
              <a:defRPr sz="15300"/>
            </a:lvl3pPr>
            <a:lvl4pPr lvl="3" algn="ctr">
              <a:spcBef>
                <a:spcPts val="0"/>
              </a:spcBef>
              <a:buSzPct val="100000"/>
              <a:defRPr sz="15300"/>
            </a:lvl4pPr>
            <a:lvl5pPr lvl="4" algn="ctr">
              <a:spcBef>
                <a:spcPts val="0"/>
              </a:spcBef>
              <a:buSzPct val="100000"/>
              <a:defRPr sz="15300"/>
            </a:lvl5pPr>
            <a:lvl6pPr lvl="5" algn="ctr">
              <a:spcBef>
                <a:spcPts val="0"/>
              </a:spcBef>
              <a:buSzPct val="100000"/>
              <a:defRPr sz="15300"/>
            </a:lvl6pPr>
            <a:lvl7pPr lvl="6" algn="ctr">
              <a:spcBef>
                <a:spcPts val="0"/>
              </a:spcBef>
              <a:buSzPct val="100000"/>
              <a:defRPr sz="15300"/>
            </a:lvl7pPr>
            <a:lvl8pPr lvl="7" algn="ctr">
              <a:spcBef>
                <a:spcPts val="0"/>
              </a:spcBef>
              <a:buSzPct val="100000"/>
              <a:defRPr sz="15300"/>
            </a:lvl8pPr>
            <a:lvl9pPr lvl="8" algn="ctr">
              <a:spcBef>
                <a:spcPts val="0"/>
              </a:spcBef>
              <a:buSzPct val="100000"/>
              <a:defRPr sz="153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257704" y="6552656"/>
            <a:ext cx="7044600" cy="2703599"/>
          </a:xfrm>
          <a:prstGeom prst="rect">
            <a:avLst/>
          </a:prstGeom>
        </p:spPr>
        <p:txBody>
          <a:bodyPr anchorCtr="0" anchor="t" bIns="116250" lIns="116250" rIns="116250" tIns="11625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7004787" y="9693616"/>
            <a:ext cx="453600" cy="818400"/>
          </a:xfrm>
          <a:prstGeom prst="rect">
            <a:avLst/>
          </a:prstGeom>
        </p:spPr>
        <p:txBody>
          <a:bodyPr anchorCtr="0" anchor="ctr" bIns="116250" lIns="116250" rIns="116250" tIns="1162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7004787" y="9693616"/>
            <a:ext cx="453600" cy="818400"/>
          </a:xfrm>
          <a:prstGeom prst="rect">
            <a:avLst/>
          </a:prstGeom>
        </p:spPr>
        <p:txBody>
          <a:bodyPr anchorCtr="0" anchor="ctr" bIns="116250" lIns="116250" rIns="116250" tIns="1162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257704" y="4471058"/>
            <a:ext cx="7044600" cy="1750200"/>
          </a:xfrm>
          <a:prstGeom prst="rect">
            <a:avLst/>
          </a:prstGeom>
        </p:spPr>
        <p:txBody>
          <a:bodyPr anchorCtr="0" anchor="ctr" bIns="116250" lIns="116250" rIns="116250" tIns="116250"/>
          <a:lstStyle>
            <a:lvl1pPr lvl="0" algn="ctr">
              <a:spcBef>
                <a:spcPts val="0"/>
              </a:spcBef>
              <a:buSzPct val="100000"/>
              <a:defRPr sz="4600"/>
            </a:lvl1pPr>
            <a:lvl2pPr lvl="1" algn="ctr">
              <a:spcBef>
                <a:spcPts val="0"/>
              </a:spcBef>
              <a:buSzPct val="100000"/>
              <a:defRPr sz="4600"/>
            </a:lvl2pPr>
            <a:lvl3pPr lvl="2" algn="ctr">
              <a:spcBef>
                <a:spcPts val="0"/>
              </a:spcBef>
              <a:buSzPct val="100000"/>
              <a:defRPr sz="4600"/>
            </a:lvl3pPr>
            <a:lvl4pPr lvl="3" algn="ctr">
              <a:spcBef>
                <a:spcPts val="0"/>
              </a:spcBef>
              <a:buSzPct val="100000"/>
              <a:defRPr sz="4600"/>
            </a:lvl4pPr>
            <a:lvl5pPr lvl="4" algn="ctr">
              <a:spcBef>
                <a:spcPts val="0"/>
              </a:spcBef>
              <a:buSzPct val="100000"/>
              <a:defRPr sz="4600"/>
            </a:lvl5pPr>
            <a:lvl6pPr lvl="5" algn="ctr">
              <a:spcBef>
                <a:spcPts val="0"/>
              </a:spcBef>
              <a:buSzPct val="100000"/>
              <a:defRPr sz="4600"/>
            </a:lvl6pPr>
            <a:lvl7pPr lvl="6" algn="ctr">
              <a:spcBef>
                <a:spcPts val="0"/>
              </a:spcBef>
              <a:buSzPct val="100000"/>
              <a:defRPr sz="4600"/>
            </a:lvl7pPr>
            <a:lvl8pPr lvl="7" algn="ctr">
              <a:spcBef>
                <a:spcPts val="0"/>
              </a:spcBef>
              <a:buSzPct val="100000"/>
              <a:defRPr sz="4600"/>
            </a:lvl8pPr>
            <a:lvl9pPr lvl="8" algn="ctr">
              <a:spcBef>
                <a:spcPts val="0"/>
              </a:spcBef>
              <a:buSzPct val="100000"/>
              <a:defRPr sz="4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7004787" y="9693616"/>
            <a:ext cx="453600" cy="818400"/>
          </a:xfrm>
          <a:prstGeom prst="rect">
            <a:avLst/>
          </a:prstGeom>
        </p:spPr>
        <p:txBody>
          <a:bodyPr anchorCtr="0" anchor="ctr" bIns="116250" lIns="116250" rIns="116250" tIns="1162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257704" y="925091"/>
            <a:ext cx="7044600" cy="1190700"/>
          </a:xfrm>
          <a:prstGeom prst="rect">
            <a:avLst/>
          </a:prstGeom>
        </p:spPr>
        <p:txBody>
          <a:bodyPr anchorCtr="0" anchor="t" bIns="116250" lIns="116250" rIns="116250" tIns="11625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257704" y="2395696"/>
            <a:ext cx="7044600" cy="7101600"/>
          </a:xfrm>
          <a:prstGeom prst="rect">
            <a:avLst/>
          </a:prstGeom>
        </p:spPr>
        <p:txBody>
          <a:bodyPr anchorCtr="0" anchor="t" bIns="116250" lIns="116250" rIns="116250" tIns="11625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7004787" y="9693616"/>
            <a:ext cx="453600" cy="818400"/>
          </a:xfrm>
          <a:prstGeom prst="rect">
            <a:avLst/>
          </a:prstGeom>
        </p:spPr>
        <p:txBody>
          <a:bodyPr anchorCtr="0" anchor="ctr" bIns="116250" lIns="116250" rIns="116250" tIns="1162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257704" y="925091"/>
            <a:ext cx="7044600" cy="1190700"/>
          </a:xfrm>
          <a:prstGeom prst="rect">
            <a:avLst/>
          </a:prstGeom>
        </p:spPr>
        <p:txBody>
          <a:bodyPr anchorCtr="0" anchor="t" bIns="116250" lIns="116250" rIns="116250" tIns="11625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257704" y="2395696"/>
            <a:ext cx="3306900" cy="7101600"/>
          </a:xfrm>
          <a:prstGeom prst="rect">
            <a:avLst/>
          </a:prstGeom>
        </p:spPr>
        <p:txBody>
          <a:bodyPr anchorCtr="0" anchor="t" bIns="116250" lIns="116250" rIns="116250" tIns="11625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500"/>
            </a:lvl2pPr>
            <a:lvl3pPr lvl="2">
              <a:spcBef>
                <a:spcPts val="0"/>
              </a:spcBef>
              <a:buSzPct val="100000"/>
              <a:defRPr sz="1500"/>
            </a:lvl3pPr>
            <a:lvl4pPr lvl="3">
              <a:spcBef>
                <a:spcPts val="0"/>
              </a:spcBef>
              <a:buSzPct val="100000"/>
              <a:defRPr sz="1500"/>
            </a:lvl4pPr>
            <a:lvl5pPr lvl="4">
              <a:spcBef>
                <a:spcPts val="0"/>
              </a:spcBef>
              <a:buSzPct val="100000"/>
              <a:defRPr sz="1500"/>
            </a:lvl5pPr>
            <a:lvl6pPr lvl="5">
              <a:spcBef>
                <a:spcPts val="0"/>
              </a:spcBef>
              <a:buSzPct val="100000"/>
              <a:defRPr sz="1500"/>
            </a:lvl6pPr>
            <a:lvl7pPr lvl="6">
              <a:spcBef>
                <a:spcPts val="0"/>
              </a:spcBef>
              <a:buSzPct val="100000"/>
              <a:defRPr sz="1500"/>
            </a:lvl7pPr>
            <a:lvl8pPr lvl="7">
              <a:spcBef>
                <a:spcPts val="0"/>
              </a:spcBef>
              <a:buSzPct val="100000"/>
              <a:defRPr sz="1500"/>
            </a:lvl8pPr>
            <a:lvl9pPr lvl="8">
              <a:spcBef>
                <a:spcPts val="0"/>
              </a:spcBef>
              <a:buSzPct val="100000"/>
              <a:defRPr sz="15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3995291" y="2395696"/>
            <a:ext cx="3306900" cy="7101600"/>
          </a:xfrm>
          <a:prstGeom prst="rect">
            <a:avLst/>
          </a:prstGeom>
        </p:spPr>
        <p:txBody>
          <a:bodyPr anchorCtr="0" anchor="t" bIns="116250" lIns="116250" rIns="116250" tIns="11625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500"/>
            </a:lvl2pPr>
            <a:lvl3pPr lvl="2">
              <a:spcBef>
                <a:spcPts val="0"/>
              </a:spcBef>
              <a:buSzPct val="100000"/>
              <a:defRPr sz="1500"/>
            </a:lvl3pPr>
            <a:lvl4pPr lvl="3">
              <a:spcBef>
                <a:spcPts val="0"/>
              </a:spcBef>
              <a:buSzPct val="100000"/>
              <a:defRPr sz="1500"/>
            </a:lvl4pPr>
            <a:lvl5pPr lvl="4">
              <a:spcBef>
                <a:spcPts val="0"/>
              </a:spcBef>
              <a:buSzPct val="100000"/>
              <a:defRPr sz="1500"/>
            </a:lvl5pPr>
            <a:lvl6pPr lvl="5">
              <a:spcBef>
                <a:spcPts val="0"/>
              </a:spcBef>
              <a:buSzPct val="100000"/>
              <a:defRPr sz="1500"/>
            </a:lvl6pPr>
            <a:lvl7pPr lvl="6">
              <a:spcBef>
                <a:spcPts val="0"/>
              </a:spcBef>
              <a:buSzPct val="100000"/>
              <a:defRPr sz="1500"/>
            </a:lvl7pPr>
            <a:lvl8pPr lvl="7">
              <a:spcBef>
                <a:spcPts val="0"/>
              </a:spcBef>
              <a:buSzPct val="100000"/>
              <a:defRPr sz="1500"/>
            </a:lvl8pPr>
            <a:lvl9pPr lvl="8">
              <a:spcBef>
                <a:spcPts val="0"/>
              </a:spcBef>
              <a:buSzPct val="100000"/>
              <a:defRPr sz="15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7004787" y="9693616"/>
            <a:ext cx="453600" cy="818400"/>
          </a:xfrm>
          <a:prstGeom prst="rect">
            <a:avLst/>
          </a:prstGeom>
        </p:spPr>
        <p:txBody>
          <a:bodyPr anchorCtr="0" anchor="ctr" bIns="116250" lIns="116250" rIns="116250" tIns="1162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257704" y="925091"/>
            <a:ext cx="7044600" cy="1190700"/>
          </a:xfrm>
          <a:prstGeom prst="rect">
            <a:avLst/>
          </a:prstGeom>
        </p:spPr>
        <p:txBody>
          <a:bodyPr anchorCtr="0" anchor="t" bIns="116250" lIns="116250" rIns="116250" tIns="11625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7004787" y="9693616"/>
            <a:ext cx="453600" cy="818400"/>
          </a:xfrm>
          <a:prstGeom prst="rect">
            <a:avLst/>
          </a:prstGeom>
        </p:spPr>
        <p:txBody>
          <a:bodyPr anchorCtr="0" anchor="ctr" bIns="116250" lIns="116250" rIns="116250" tIns="1162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257704" y="1154948"/>
            <a:ext cx="2321700" cy="1570799"/>
          </a:xfrm>
          <a:prstGeom prst="rect">
            <a:avLst/>
          </a:prstGeom>
        </p:spPr>
        <p:txBody>
          <a:bodyPr anchorCtr="0" anchor="b" bIns="116250" lIns="116250" rIns="116250" tIns="116250"/>
          <a:lstStyle>
            <a:lvl1pPr lvl="0">
              <a:spcBef>
                <a:spcPts val="0"/>
              </a:spcBef>
              <a:buSzPct val="100000"/>
              <a:defRPr sz="3100"/>
            </a:lvl1pPr>
            <a:lvl2pPr lvl="1">
              <a:spcBef>
                <a:spcPts val="0"/>
              </a:spcBef>
              <a:buSzPct val="100000"/>
              <a:defRPr sz="3100"/>
            </a:lvl2pPr>
            <a:lvl3pPr lvl="2">
              <a:spcBef>
                <a:spcPts val="0"/>
              </a:spcBef>
              <a:buSzPct val="100000"/>
              <a:defRPr sz="3100"/>
            </a:lvl3pPr>
            <a:lvl4pPr lvl="3">
              <a:spcBef>
                <a:spcPts val="0"/>
              </a:spcBef>
              <a:buSzPct val="100000"/>
              <a:defRPr sz="3100"/>
            </a:lvl4pPr>
            <a:lvl5pPr lvl="4">
              <a:spcBef>
                <a:spcPts val="0"/>
              </a:spcBef>
              <a:buSzPct val="100000"/>
              <a:defRPr sz="3100"/>
            </a:lvl5pPr>
            <a:lvl6pPr lvl="5">
              <a:spcBef>
                <a:spcPts val="0"/>
              </a:spcBef>
              <a:buSzPct val="100000"/>
              <a:defRPr sz="3100"/>
            </a:lvl6pPr>
            <a:lvl7pPr lvl="6">
              <a:spcBef>
                <a:spcPts val="0"/>
              </a:spcBef>
              <a:buSzPct val="100000"/>
              <a:defRPr sz="3100"/>
            </a:lvl7pPr>
            <a:lvl8pPr lvl="7">
              <a:spcBef>
                <a:spcPts val="0"/>
              </a:spcBef>
              <a:buSzPct val="100000"/>
              <a:defRPr sz="3100"/>
            </a:lvl8pPr>
            <a:lvl9pPr lvl="8">
              <a:spcBef>
                <a:spcPts val="0"/>
              </a:spcBef>
              <a:buSzPct val="100000"/>
              <a:defRPr sz="31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257704" y="2888617"/>
            <a:ext cx="2321700" cy="6609600"/>
          </a:xfrm>
          <a:prstGeom prst="rect">
            <a:avLst/>
          </a:prstGeom>
        </p:spPr>
        <p:txBody>
          <a:bodyPr anchorCtr="0" anchor="t" bIns="116250" lIns="116250" rIns="116250" tIns="116250"/>
          <a:lstStyle>
            <a:lvl1pPr lvl="0">
              <a:spcBef>
                <a:spcPts val="0"/>
              </a:spcBef>
              <a:buSzPct val="100000"/>
              <a:defRPr sz="1500"/>
            </a:lvl1pPr>
            <a:lvl2pPr lvl="1">
              <a:spcBef>
                <a:spcPts val="0"/>
              </a:spcBef>
              <a:buSzPct val="100000"/>
              <a:defRPr sz="1500"/>
            </a:lvl2pPr>
            <a:lvl3pPr lvl="2">
              <a:spcBef>
                <a:spcPts val="0"/>
              </a:spcBef>
              <a:buSzPct val="100000"/>
              <a:defRPr sz="1500"/>
            </a:lvl3pPr>
            <a:lvl4pPr lvl="3">
              <a:spcBef>
                <a:spcPts val="0"/>
              </a:spcBef>
              <a:buSzPct val="100000"/>
              <a:defRPr sz="1500"/>
            </a:lvl4pPr>
            <a:lvl5pPr lvl="4">
              <a:spcBef>
                <a:spcPts val="0"/>
              </a:spcBef>
              <a:buSzPct val="100000"/>
              <a:defRPr sz="1500"/>
            </a:lvl5pPr>
            <a:lvl6pPr lvl="5">
              <a:spcBef>
                <a:spcPts val="0"/>
              </a:spcBef>
              <a:buSzPct val="100000"/>
              <a:defRPr sz="1500"/>
            </a:lvl6pPr>
            <a:lvl7pPr lvl="6">
              <a:spcBef>
                <a:spcPts val="0"/>
              </a:spcBef>
              <a:buSzPct val="100000"/>
              <a:defRPr sz="1500"/>
            </a:lvl7pPr>
            <a:lvl8pPr lvl="7">
              <a:spcBef>
                <a:spcPts val="0"/>
              </a:spcBef>
              <a:buSzPct val="100000"/>
              <a:defRPr sz="1500"/>
            </a:lvl8pPr>
            <a:lvl9pPr lvl="8">
              <a:spcBef>
                <a:spcPts val="0"/>
              </a:spcBef>
              <a:buSzPct val="100000"/>
              <a:defRPr sz="15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7004787" y="9693616"/>
            <a:ext cx="453600" cy="818400"/>
          </a:xfrm>
          <a:prstGeom prst="rect">
            <a:avLst/>
          </a:prstGeom>
        </p:spPr>
        <p:txBody>
          <a:bodyPr anchorCtr="0" anchor="ctr" bIns="116250" lIns="116250" rIns="116250" tIns="1162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05324" y="935744"/>
            <a:ext cx="5264700" cy="8503800"/>
          </a:xfrm>
          <a:prstGeom prst="rect">
            <a:avLst/>
          </a:prstGeom>
        </p:spPr>
        <p:txBody>
          <a:bodyPr anchorCtr="0" anchor="ctr" bIns="116250" lIns="116250" rIns="116250" tIns="116250"/>
          <a:lstStyle>
            <a:lvl1pPr lvl="0">
              <a:spcBef>
                <a:spcPts val="0"/>
              </a:spcBef>
              <a:buSzPct val="100000"/>
              <a:defRPr sz="6100"/>
            </a:lvl1pPr>
            <a:lvl2pPr lvl="1">
              <a:spcBef>
                <a:spcPts val="0"/>
              </a:spcBef>
              <a:buSzPct val="100000"/>
              <a:defRPr sz="6100"/>
            </a:lvl2pPr>
            <a:lvl3pPr lvl="2">
              <a:spcBef>
                <a:spcPts val="0"/>
              </a:spcBef>
              <a:buSzPct val="100000"/>
              <a:defRPr sz="6100"/>
            </a:lvl3pPr>
            <a:lvl4pPr lvl="3">
              <a:spcBef>
                <a:spcPts val="0"/>
              </a:spcBef>
              <a:buSzPct val="100000"/>
              <a:defRPr sz="6100"/>
            </a:lvl4pPr>
            <a:lvl5pPr lvl="4">
              <a:spcBef>
                <a:spcPts val="0"/>
              </a:spcBef>
              <a:buSzPct val="100000"/>
              <a:defRPr sz="6100"/>
            </a:lvl5pPr>
            <a:lvl6pPr lvl="5">
              <a:spcBef>
                <a:spcPts val="0"/>
              </a:spcBef>
              <a:buSzPct val="100000"/>
              <a:defRPr sz="6100"/>
            </a:lvl6pPr>
            <a:lvl7pPr lvl="6">
              <a:spcBef>
                <a:spcPts val="0"/>
              </a:spcBef>
              <a:buSzPct val="100000"/>
              <a:defRPr sz="6100"/>
            </a:lvl7pPr>
            <a:lvl8pPr lvl="7">
              <a:spcBef>
                <a:spcPts val="0"/>
              </a:spcBef>
              <a:buSzPct val="100000"/>
              <a:defRPr sz="6100"/>
            </a:lvl8pPr>
            <a:lvl9pPr lvl="8">
              <a:spcBef>
                <a:spcPts val="0"/>
              </a:spcBef>
              <a:buSzPct val="100000"/>
              <a:defRPr sz="61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7004787" y="9693616"/>
            <a:ext cx="453600" cy="818400"/>
          </a:xfrm>
          <a:prstGeom prst="rect">
            <a:avLst/>
          </a:prstGeom>
        </p:spPr>
        <p:txBody>
          <a:bodyPr anchorCtr="0" anchor="ctr" bIns="116250" lIns="116250" rIns="116250" tIns="1162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780000" y="-259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250" lIns="116250" rIns="116250" tIns="1162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19507" y="2563450"/>
            <a:ext cx="3344400" cy="3081300"/>
          </a:xfrm>
          <a:prstGeom prst="rect">
            <a:avLst/>
          </a:prstGeom>
        </p:spPr>
        <p:txBody>
          <a:bodyPr anchorCtr="0" anchor="b" bIns="116250" lIns="116250" rIns="116250" tIns="116250"/>
          <a:lstStyle>
            <a:lvl1pPr lvl="0" algn="ctr">
              <a:spcBef>
                <a:spcPts val="0"/>
              </a:spcBef>
              <a:buSzPct val="100000"/>
              <a:defRPr sz="5300"/>
            </a:lvl1pPr>
            <a:lvl2pPr lvl="1" algn="ctr">
              <a:spcBef>
                <a:spcPts val="0"/>
              </a:spcBef>
              <a:buSzPct val="100000"/>
              <a:defRPr sz="5300"/>
            </a:lvl2pPr>
            <a:lvl3pPr lvl="2" algn="ctr">
              <a:spcBef>
                <a:spcPts val="0"/>
              </a:spcBef>
              <a:buSzPct val="100000"/>
              <a:defRPr sz="5300"/>
            </a:lvl3pPr>
            <a:lvl4pPr lvl="3" algn="ctr">
              <a:spcBef>
                <a:spcPts val="0"/>
              </a:spcBef>
              <a:buSzPct val="100000"/>
              <a:defRPr sz="5300"/>
            </a:lvl4pPr>
            <a:lvl5pPr lvl="4" algn="ctr">
              <a:spcBef>
                <a:spcPts val="0"/>
              </a:spcBef>
              <a:buSzPct val="100000"/>
              <a:defRPr sz="5300"/>
            </a:lvl5pPr>
            <a:lvl6pPr lvl="5" algn="ctr">
              <a:spcBef>
                <a:spcPts val="0"/>
              </a:spcBef>
              <a:buSzPct val="100000"/>
              <a:defRPr sz="5300"/>
            </a:lvl6pPr>
            <a:lvl7pPr lvl="6" algn="ctr">
              <a:spcBef>
                <a:spcPts val="0"/>
              </a:spcBef>
              <a:buSzPct val="100000"/>
              <a:defRPr sz="5300"/>
            </a:lvl7pPr>
            <a:lvl8pPr lvl="7" algn="ctr">
              <a:spcBef>
                <a:spcPts val="0"/>
              </a:spcBef>
              <a:buSzPct val="100000"/>
              <a:defRPr sz="5300"/>
            </a:lvl8pPr>
            <a:lvl9pPr lvl="8" algn="ctr">
              <a:spcBef>
                <a:spcPts val="0"/>
              </a:spcBef>
              <a:buSzPct val="100000"/>
              <a:defRPr sz="53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19507" y="5826864"/>
            <a:ext cx="3344400" cy="2567100"/>
          </a:xfrm>
          <a:prstGeom prst="rect">
            <a:avLst/>
          </a:prstGeom>
        </p:spPr>
        <p:txBody>
          <a:bodyPr anchorCtr="0" anchor="t" bIns="116250" lIns="116250" rIns="116250" tIns="11625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7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083838" y="1505163"/>
            <a:ext cx="3172500" cy="7681500"/>
          </a:xfrm>
          <a:prstGeom prst="rect">
            <a:avLst/>
          </a:prstGeom>
        </p:spPr>
        <p:txBody>
          <a:bodyPr anchorCtr="0" anchor="ctr" bIns="116250" lIns="116250" rIns="116250" tIns="11625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7004787" y="9693616"/>
            <a:ext cx="453600" cy="818400"/>
          </a:xfrm>
          <a:prstGeom prst="rect">
            <a:avLst/>
          </a:prstGeom>
        </p:spPr>
        <p:txBody>
          <a:bodyPr anchorCtr="0" anchor="ctr" bIns="116250" lIns="116250" rIns="116250" tIns="1162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257704" y="8794266"/>
            <a:ext cx="4959900" cy="1257900"/>
          </a:xfrm>
          <a:prstGeom prst="rect">
            <a:avLst/>
          </a:prstGeom>
        </p:spPr>
        <p:txBody>
          <a:bodyPr anchorCtr="0" anchor="ctr" bIns="116250" lIns="116250" rIns="116250" tIns="11625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7004787" y="9693616"/>
            <a:ext cx="453600" cy="818400"/>
          </a:xfrm>
          <a:prstGeom prst="rect">
            <a:avLst/>
          </a:prstGeom>
        </p:spPr>
        <p:txBody>
          <a:bodyPr anchorCtr="0" anchor="ctr" bIns="116250" lIns="116250" rIns="116250" tIns="1162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57704" y="925091"/>
            <a:ext cx="7044600" cy="11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250" lIns="116250" rIns="116250" tIns="11625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57704" y="2395696"/>
            <a:ext cx="7044600" cy="7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250" lIns="116250" rIns="116250" tIns="11625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defRPr sz="23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7004787" y="9693616"/>
            <a:ext cx="4536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250" lIns="116250" rIns="116250" tIns="11625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Relationship Id="rId5" Type="http://schemas.openxmlformats.org/officeDocument/2006/relationships/image" Target="../media/image00.png"/><Relationship Id="rId6" Type="http://schemas.openxmlformats.org/officeDocument/2006/relationships/image" Target="../media/image01.png"/><Relationship Id="rId7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4052460"/>
            <a:ext cx="7560000" cy="3349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 rotWithShape="1">
          <a:blip r:embed="rId4">
            <a:alphaModFix/>
          </a:blip>
          <a:srcRect b="66923" l="26816" r="26105" t="19923"/>
          <a:stretch/>
        </p:blipFill>
        <p:spPr>
          <a:xfrm>
            <a:off x="297624" y="490125"/>
            <a:ext cx="6964780" cy="96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4729" y="490127"/>
            <a:ext cx="545737" cy="54573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1378525" y="66211"/>
            <a:ext cx="61548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250" lIns="116250" rIns="116250" tIns="1162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3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Projeto de Formatura - Turmas 2016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599" y="1507174"/>
            <a:ext cx="6964800" cy="50662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x="297624" y="1474575"/>
            <a:ext cx="6964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250" lIns="116250" rIns="116250" tIns="1162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 sz="1400">
                <a:latin typeface="Proxima Nova"/>
                <a:ea typeface="Proxima Nova"/>
                <a:cs typeface="Proxima Nova"/>
                <a:sym typeface="Proxima Nova"/>
              </a:rPr>
              <a:t>Tema: Light Cyber - Transmissão de dados via luz com Light Fidelity</a:t>
            </a:r>
          </a:p>
        </p:txBody>
      </p:sp>
      <p:sp>
        <p:nvSpPr>
          <p:cNvPr id="60" name="Shape 60"/>
          <p:cNvSpPr/>
          <p:nvPr/>
        </p:nvSpPr>
        <p:spPr>
          <a:xfrm>
            <a:off x="297625" y="2154825"/>
            <a:ext cx="6964800" cy="7408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16250" lIns="116250" rIns="116250" tIns="11625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297625" y="9672074"/>
            <a:ext cx="3482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250" lIns="116250" rIns="116250" tIns="11625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pt-BR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Integrantes: 	Gabriel Takaoka Nishimura</a:t>
            </a: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pt-BR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Felippe Demarqui Ramos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pt-BR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		Vivian Kimie Isuyama</a:t>
            </a:r>
            <a:br>
              <a:rPr b="1" lang="pt-BR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</a:p>
        </p:txBody>
      </p:sp>
      <p:pic>
        <p:nvPicPr>
          <p:cNvPr id="62" name="Shape 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8925" y="660950"/>
            <a:ext cx="1113500" cy="18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3780025" y="9568425"/>
            <a:ext cx="34824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pt-BR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Orientador: Bruno de Carvalho Albertini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297625" y="2142625"/>
            <a:ext cx="6964800" cy="74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250" lIns="116250" rIns="116250" tIns="116250">
            <a:noAutofit/>
          </a:bodyPr>
          <a:lstStyle/>
          <a:p>
            <a:pPr indent="-69850" lvl="0" marL="0" rtl="0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saturação das infraestruturas de rádio frequência é iminente. </a:t>
            </a:r>
          </a:p>
          <a:p>
            <a:pPr indent="-69850" lvl="0" marL="0" rtl="0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69850" lvl="0" marL="0" rtl="0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 acordo com um relatório da Cisco, apenas no ano de 2015, mais de meio bilhão de telefones celulares foram adicionados à rede de telefonia no mundo. Em relação ao crescimento de aparelhos conectados como geladeiras, TV’s, DVD’s etc, existem previsões de que a sua quantidade chegará a 9 bilhões em 2020, com um crescimento de 900% em relação a 2015, em análise da Ericsson. O tráfego IP também fica cada vez mais carregado, sendo previsto para atingir 168 exabytes em 2019.</a:t>
            </a:r>
          </a:p>
          <a:p>
            <a:pPr indent="-69850" lvl="0" marL="0" rtl="0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69850" lvl="0" marL="0" rtl="0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Todos esses dispositivos utilizam frequências livres de regulamentação para facilitar sua comercialização. A frequência de 2.4GHz é especificamente utilizada devido à sua boa relação de alcance por custo.</a:t>
            </a:r>
          </a:p>
          <a:p>
            <a:pPr indent="-69850" lvl="0" marL="0" rtl="0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69850" lvl="0" marL="0" rtl="0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Eventualmente, o número excessivo de dispositivos conectados em  frequências livres causará interferência, com consequências como falha de comunicação generalizada de dispositivos em áreas mais densas. Caso não seja solucionada, a saturação das frequências livres gerará uma crise de conectividade.</a:t>
            </a:r>
          </a:p>
          <a:p>
            <a:pPr indent="-69850" lvl="0" marL="0" rtl="0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69850" lvl="0" marL="0" rtl="0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luz visível, no entanto, é onda não regulamentada por nenhum órgão governamental. A frequência de 430–770 THz é livre: foi o que percebeu Harald Haas, quando em 2011, demonstrou transmissão de vídeo em alta definição com luz visível. Nesse mesmo ano, a instituição IEEE definiu uma norma para comunicações sem fio de baixo alcance utilizando luz visível, a 802.15.7. </a:t>
            </a:r>
          </a:p>
          <a:p>
            <a:pPr indent="-69850" lvl="0" marL="0" rtl="0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69850" lvl="0" marL="0" rtl="0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Considerando esse cenário, este trabalho visa implementar uma comunicação por luz visível utilizando a norma IEEE 802.15.7.</a:t>
            </a:r>
          </a:p>
          <a:p>
            <a:pPr indent="-69850" lvl="0" marL="0" rtl="0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69850" lvl="0" marL="0" rtl="0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motivação deste trabalho reside no desejo de obter alternativas a onda saturada de 2.4GHz, além de explicitar as vantagens desse tipo de comunicação:</a:t>
            </a: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pt-BR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Luz visível não causa interferência eletromagnética, adequado para ambientes sensíveis como hospitais e plantas nucleares.</a:t>
            </a: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pt-BR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Possibilidade da criação de aplicativos com contexto de localização, pois cada lâmpada seria um AP.</a:t>
            </a: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pt-BR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Comunicação com multiplexação por frequências, com velocidades teóricas muito mais altas que WiFi.</a:t>
            </a: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pt-BR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Maior privacidade e segurança, pois a luz não atravessa paredes.</a:t>
            </a:r>
          </a:p>
          <a:p>
            <a:pPr indent="-69850" lvl="0" marL="0" rtl="0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69850" lvl="0" marL="0" rtl="0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Para alcançar este objetivo, foram traçados e realizados os seguintes objetivos parciais:</a:t>
            </a: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pt-BR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Analisar e apresentar alternativas para implementar a norma IEEE 802.15.7;</a:t>
            </a: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pt-BR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Projetar e implementar os circuitos analógicos de transmissão e recepção com frequência de operação a 200kHz, velocidade da camada PHY I da norma;</a:t>
            </a: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pt-BR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Estudo, projeto e implementação de módulos digitais de codificação de dados: Reed Solomon, Convolutional, Interleaver e Manchester. </a:t>
            </a: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pt-BR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Integração entre os dois módulos e comunicação unidirecional entre dois computadores.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