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</p:sldIdLst>
  <p:sldSz cx="25199975" cy="35999738"/>
  <p:notesSz cx="6858000" cy="9144000"/>
  <p:defaultTextStyle>
    <a:defPPr>
      <a:defRPr lang="pt-BR"/>
    </a:defPPr>
    <a:lvl1pPr marL="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75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51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26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02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377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53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28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04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3AC"/>
    <a:srgbClr val="7CBFAE"/>
    <a:srgbClr val="FFFFFF"/>
    <a:srgbClr val="8BC6D5"/>
    <a:srgbClr val="DFDFDF"/>
    <a:srgbClr val="FF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72" y="-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5850E-FBA1-4C27-821C-502FE7FC0E8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B5429C-B7A6-421C-9635-D489ACF410CA}">
      <dgm:prSet phldrT="[Texto]" custT="1"/>
      <dgm:spPr>
        <a:solidFill>
          <a:srgbClr val="1393AC"/>
        </a:solidFill>
      </dgm:spPr>
      <dgm:t>
        <a:bodyPr/>
        <a:lstStyle/>
        <a:p>
          <a:r>
            <a:rPr lang="pt-BR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Introdução</a:t>
          </a:r>
          <a:endParaRPr lang="pt-BR" sz="4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06CE-E606-4E9F-B6DD-EA30410B6994}" type="parTrans" cxnId="{91952476-C330-430C-9773-63071167AFE9}">
      <dgm:prSet/>
      <dgm:spPr/>
      <dgm:t>
        <a:bodyPr/>
        <a:lstStyle/>
        <a:p>
          <a:endParaRPr lang="pt-BR"/>
        </a:p>
      </dgm:t>
    </dgm:pt>
    <dgm:pt modelId="{E145FE12-CDC8-4952-90FE-0FF33AE133AD}" type="sibTrans" cxnId="{91952476-C330-430C-9773-63071167AFE9}">
      <dgm:prSet/>
      <dgm:spPr/>
      <dgm:t>
        <a:bodyPr/>
        <a:lstStyle/>
        <a:p>
          <a:endParaRPr lang="pt-BR"/>
        </a:p>
      </dgm:t>
    </dgm:pt>
    <dgm:pt modelId="{60DFBDF6-458B-4E13-924A-7F7DCC314A14}" type="pres">
      <dgm:prSet presAssocID="{0065850E-FBA1-4C27-821C-502FE7FC0E8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6A4E165-3554-4958-B990-C6FC1AD3E1A9}" type="pres">
      <dgm:prSet presAssocID="{96B5429C-B7A6-421C-9635-D489ACF410CA}" presName="parentLin" presStyleCnt="0"/>
      <dgm:spPr/>
    </dgm:pt>
    <dgm:pt modelId="{16D87C85-513D-4B78-97A4-6A6CC495771C}" type="pres">
      <dgm:prSet presAssocID="{96B5429C-B7A6-421C-9635-D489ACF410CA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7600C3CF-B673-42C6-A860-4E0A17891330}" type="pres">
      <dgm:prSet presAssocID="{96B5429C-B7A6-421C-9635-D489ACF410CA}" presName="parentText" presStyleLbl="node1" presStyleIdx="0" presStyleCnt="1" custScaleX="89867" custScaleY="69918" custLinFactNeighborX="-46889" custLinFactNeighborY="2696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0FE31D-8188-45E3-9FFD-970A0AC650D7}" type="pres">
      <dgm:prSet presAssocID="{96B5429C-B7A6-421C-9635-D489ACF410CA}" presName="negativeSpace" presStyleCnt="0"/>
      <dgm:spPr/>
    </dgm:pt>
    <dgm:pt modelId="{3C996320-D2B9-44EF-AE08-9109BB43427B}" type="pres">
      <dgm:prSet presAssocID="{96B5429C-B7A6-421C-9635-D489ACF410CA}" presName="childText" presStyleLbl="conFgAcc1" presStyleIdx="0" presStyleCnt="1" custScaleX="94750" custScaleY="480954" custLinFactNeighborX="344" custLinFactNeighborY="63924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rgbClr val="1393AC"/>
          </a:solidFill>
        </a:ln>
      </dgm:spPr>
      <dgm:t>
        <a:bodyPr/>
        <a:lstStyle/>
        <a:p>
          <a:endParaRPr lang="pt-BR"/>
        </a:p>
      </dgm:t>
    </dgm:pt>
  </dgm:ptLst>
  <dgm:cxnLst>
    <dgm:cxn modelId="{7CDC2632-D662-4DBA-9298-7F18FBADD837}" type="presOf" srcId="{96B5429C-B7A6-421C-9635-D489ACF410CA}" destId="{16D87C85-513D-4B78-97A4-6A6CC495771C}" srcOrd="0" destOrd="0" presId="urn:microsoft.com/office/officeart/2005/8/layout/list1"/>
    <dgm:cxn modelId="{91952476-C330-430C-9773-63071167AFE9}" srcId="{0065850E-FBA1-4C27-821C-502FE7FC0E87}" destId="{96B5429C-B7A6-421C-9635-D489ACF410CA}" srcOrd="0" destOrd="0" parTransId="{690306CE-E606-4E9F-B6DD-EA30410B6994}" sibTransId="{E145FE12-CDC8-4952-90FE-0FF33AE133AD}"/>
    <dgm:cxn modelId="{69CC4FF7-1809-44BA-9C8B-03C8A22F695A}" type="presOf" srcId="{0065850E-FBA1-4C27-821C-502FE7FC0E87}" destId="{60DFBDF6-458B-4E13-924A-7F7DCC314A14}" srcOrd="0" destOrd="0" presId="urn:microsoft.com/office/officeart/2005/8/layout/list1"/>
    <dgm:cxn modelId="{4D60136D-2DDD-4210-9545-9F3A80E25F42}" type="presOf" srcId="{96B5429C-B7A6-421C-9635-D489ACF410CA}" destId="{7600C3CF-B673-42C6-A860-4E0A17891330}" srcOrd="1" destOrd="0" presId="urn:microsoft.com/office/officeart/2005/8/layout/list1"/>
    <dgm:cxn modelId="{3960CDFA-AE9A-4C69-BC30-F816A035EA86}" type="presParOf" srcId="{60DFBDF6-458B-4E13-924A-7F7DCC314A14}" destId="{E6A4E165-3554-4958-B990-C6FC1AD3E1A9}" srcOrd="0" destOrd="0" presId="urn:microsoft.com/office/officeart/2005/8/layout/list1"/>
    <dgm:cxn modelId="{EA47736A-ED86-4163-90D5-E587A518550D}" type="presParOf" srcId="{E6A4E165-3554-4958-B990-C6FC1AD3E1A9}" destId="{16D87C85-513D-4B78-97A4-6A6CC495771C}" srcOrd="0" destOrd="0" presId="urn:microsoft.com/office/officeart/2005/8/layout/list1"/>
    <dgm:cxn modelId="{8EAE0341-5E0F-4640-BBB0-6F9A22128944}" type="presParOf" srcId="{E6A4E165-3554-4958-B990-C6FC1AD3E1A9}" destId="{7600C3CF-B673-42C6-A860-4E0A17891330}" srcOrd="1" destOrd="0" presId="urn:microsoft.com/office/officeart/2005/8/layout/list1"/>
    <dgm:cxn modelId="{D6D8B68A-57F2-4997-B4E8-8CB184FC74EB}" type="presParOf" srcId="{60DFBDF6-458B-4E13-924A-7F7DCC314A14}" destId="{930FE31D-8188-45E3-9FFD-970A0AC650D7}" srcOrd="1" destOrd="0" presId="urn:microsoft.com/office/officeart/2005/8/layout/list1"/>
    <dgm:cxn modelId="{32B3A63E-6504-4F44-9128-80BD83D4CA18}" type="presParOf" srcId="{60DFBDF6-458B-4E13-924A-7F7DCC314A14}" destId="{3C996320-D2B9-44EF-AE08-9109BB43427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5850E-FBA1-4C27-821C-502FE7FC0E8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B5429C-B7A6-421C-9635-D489ACF410CA}">
      <dgm:prSet phldrT="[Texto]" custT="1"/>
      <dgm:spPr>
        <a:solidFill>
          <a:srgbClr val="1393AC"/>
        </a:solidFill>
      </dgm:spPr>
      <dgm:t>
        <a:bodyPr/>
        <a:lstStyle/>
        <a:p>
          <a:r>
            <a:rPr lang="pt-BR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Resultados </a:t>
          </a:r>
          <a:endParaRPr lang="pt-BR" sz="4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06CE-E606-4E9F-B6DD-EA30410B6994}" type="parTrans" cxnId="{91952476-C330-430C-9773-63071167AFE9}">
      <dgm:prSet/>
      <dgm:spPr/>
      <dgm:t>
        <a:bodyPr/>
        <a:lstStyle/>
        <a:p>
          <a:endParaRPr lang="pt-BR"/>
        </a:p>
      </dgm:t>
    </dgm:pt>
    <dgm:pt modelId="{E145FE12-CDC8-4952-90FE-0FF33AE133AD}" type="sibTrans" cxnId="{91952476-C330-430C-9773-63071167AFE9}">
      <dgm:prSet/>
      <dgm:spPr/>
      <dgm:t>
        <a:bodyPr/>
        <a:lstStyle/>
        <a:p>
          <a:endParaRPr lang="pt-BR"/>
        </a:p>
      </dgm:t>
    </dgm:pt>
    <dgm:pt modelId="{60DFBDF6-458B-4E13-924A-7F7DCC314A14}" type="pres">
      <dgm:prSet presAssocID="{0065850E-FBA1-4C27-821C-502FE7FC0E8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6A4E165-3554-4958-B990-C6FC1AD3E1A9}" type="pres">
      <dgm:prSet presAssocID="{96B5429C-B7A6-421C-9635-D489ACF410CA}" presName="parentLin" presStyleCnt="0"/>
      <dgm:spPr/>
    </dgm:pt>
    <dgm:pt modelId="{16D87C85-513D-4B78-97A4-6A6CC495771C}" type="pres">
      <dgm:prSet presAssocID="{96B5429C-B7A6-421C-9635-D489ACF410CA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7600C3CF-B673-42C6-A860-4E0A17891330}" type="pres">
      <dgm:prSet presAssocID="{96B5429C-B7A6-421C-9635-D489ACF410CA}" presName="parentText" presStyleLbl="node1" presStyleIdx="0" presStyleCnt="1" custScaleX="92606" custScaleY="74531" custLinFactNeighborX="-32919" custLinFactNeighborY="-226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0FE31D-8188-45E3-9FFD-970A0AC650D7}" type="pres">
      <dgm:prSet presAssocID="{96B5429C-B7A6-421C-9635-D489ACF410CA}" presName="negativeSpace" presStyleCnt="0"/>
      <dgm:spPr/>
    </dgm:pt>
    <dgm:pt modelId="{3C996320-D2B9-44EF-AE08-9109BB43427B}" type="pres">
      <dgm:prSet presAssocID="{96B5429C-B7A6-421C-9635-D489ACF410CA}" presName="childText" presStyleLbl="conFgAcc1" presStyleIdx="0" presStyleCnt="1" custScaleX="100000" custScaleY="855715" custLinFactNeighborY="-25327">
        <dgm:presLayoutVars>
          <dgm:bulletEnabled val="1"/>
        </dgm:presLayoutVars>
      </dgm:prSet>
      <dgm:spPr>
        <a:solidFill>
          <a:srgbClr val="FFFFFF">
            <a:alpha val="89804"/>
          </a:srgbClr>
        </a:solidFill>
        <a:ln>
          <a:solidFill>
            <a:srgbClr val="1393AC"/>
          </a:solidFill>
        </a:ln>
      </dgm:spPr>
      <dgm:t>
        <a:bodyPr/>
        <a:lstStyle/>
        <a:p>
          <a:endParaRPr lang="pt-BR"/>
        </a:p>
      </dgm:t>
    </dgm:pt>
  </dgm:ptLst>
  <dgm:cxnLst>
    <dgm:cxn modelId="{42B9FC7D-7B64-443C-812B-5BF005A9C159}" type="presOf" srcId="{96B5429C-B7A6-421C-9635-D489ACF410CA}" destId="{16D87C85-513D-4B78-97A4-6A6CC495771C}" srcOrd="0" destOrd="0" presId="urn:microsoft.com/office/officeart/2005/8/layout/list1"/>
    <dgm:cxn modelId="{BB9DCD61-9625-40AC-93A3-1FBC468FEA1D}" type="presOf" srcId="{0065850E-FBA1-4C27-821C-502FE7FC0E87}" destId="{60DFBDF6-458B-4E13-924A-7F7DCC314A14}" srcOrd="0" destOrd="0" presId="urn:microsoft.com/office/officeart/2005/8/layout/list1"/>
    <dgm:cxn modelId="{91952476-C330-430C-9773-63071167AFE9}" srcId="{0065850E-FBA1-4C27-821C-502FE7FC0E87}" destId="{96B5429C-B7A6-421C-9635-D489ACF410CA}" srcOrd="0" destOrd="0" parTransId="{690306CE-E606-4E9F-B6DD-EA30410B6994}" sibTransId="{E145FE12-CDC8-4952-90FE-0FF33AE133AD}"/>
    <dgm:cxn modelId="{42B25546-E9F0-4179-8A59-CDCCC21F8C97}" type="presOf" srcId="{96B5429C-B7A6-421C-9635-D489ACF410CA}" destId="{7600C3CF-B673-42C6-A860-4E0A17891330}" srcOrd="1" destOrd="0" presId="urn:microsoft.com/office/officeart/2005/8/layout/list1"/>
    <dgm:cxn modelId="{F7B68216-AB19-48C8-8E07-F4CBC438B226}" type="presParOf" srcId="{60DFBDF6-458B-4E13-924A-7F7DCC314A14}" destId="{E6A4E165-3554-4958-B990-C6FC1AD3E1A9}" srcOrd="0" destOrd="0" presId="urn:microsoft.com/office/officeart/2005/8/layout/list1"/>
    <dgm:cxn modelId="{38E0614A-D9C4-4CE6-95C2-3C3405CC3023}" type="presParOf" srcId="{E6A4E165-3554-4958-B990-C6FC1AD3E1A9}" destId="{16D87C85-513D-4B78-97A4-6A6CC495771C}" srcOrd="0" destOrd="0" presId="urn:microsoft.com/office/officeart/2005/8/layout/list1"/>
    <dgm:cxn modelId="{38A927D7-177F-40AF-9373-F8E95F776A7F}" type="presParOf" srcId="{E6A4E165-3554-4958-B990-C6FC1AD3E1A9}" destId="{7600C3CF-B673-42C6-A860-4E0A17891330}" srcOrd="1" destOrd="0" presId="urn:microsoft.com/office/officeart/2005/8/layout/list1"/>
    <dgm:cxn modelId="{1B8E326B-5DFB-4070-9B1B-05A416C8DD6D}" type="presParOf" srcId="{60DFBDF6-458B-4E13-924A-7F7DCC314A14}" destId="{930FE31D-8188-45E3-9FFD-970A0AC650D7}" srcOrd="1" destOrd="0" presId="urn:microsoft.com/office/officeart/2005/8/layout/list1"/>
    <dgm:cxn modelId="{F1687C90-D658-4651-AF63-F29808010D1C}" type="presParOf" srcId="{60DFBDF6-458B-4E13-924A-7F7DCC314A14}" destId="{3C996320-D2B9-44EF-AE08-9109BB43427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B78641-FB0C-4112-8524-9240BD9E9BE3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4A0B9CF-AE9F-4D04-B5E5-CE840544B46E}">
      <dgm:prSet phldrT="[Texto]" custT="1"/>
      <dgm:spPr/>
      <dgm:t>
        <a:bodyPr/>
        <a:lstStyle/>
        <a:p>
          <a:pPr algn="l"/>
          <a:r>
            <a:rPr lang="pt-BR" sz="2000" dirty="0" smtClean="0"/>
            <a:t>Realidade Virtual</a:t>
          </a:r>
          <a:endParaRPr lang="pt-BR" sz="2000" dirty="0"/>
        </a:p>
      </dgm:t>
    </dgm:pt>
    <dgm:pt modelId="{9F7D69DF-6CF4-4DE5-9627-68AE98675F10}" type="parTrans" cxnId="{24B64FEE-0475-4816-AE59-4F098758818F}">
      <dgm:prSet/>
      <dgm:spPr/>
      <dgm:t>
        <a:bodyPr/>
        <a:lstStyle/>
        <a:p>
          <a:endParaRPr lang="pt-BR"/>
        </a:p>
      </dgm:t>
    </dgm:pt>
    <dgm:pt modelId="{6899409F-2124-4DE5-889F-C2A6EBCBBE42}" type="sibTrans" cxnId="{24B64FEE-0475-4816-AE59-4F098758818F}">
      <dgm:prSet/>
      <dgm:spPr/>
      <dgm:t>
        <a:bodyPr/>
        <a:lstStyle/>
        <a:p>
          <a:endParaRPr lang="pt-BR"/>
        </a:p>
      </dgm:t>
    </dgm:pt>
    <dgm:pt modelId="{62089450-BA8D-427D-BB01-F70A64C4805A}">
      <dgm:prSet phldrT="[Texto]" custT="1"/>
      <dgm:spPr/>
      <dgm:t>
        <a:bodyPr/>
        <a:lstStyle/>
        <a:p>
          <a:pPr algn="l"/>
          <a:r>
            <a:rPr lang="pt-BR" sz="2000" dirty="0" smtClean="0"/>
            <a:t>Interfaces Holográficas</a:t>
          </a:r>
          <a:endParaRPr lang="pt-BR" sz="2000" dirty="0"/>
        </a:p>
      </dgm:t>
    </dgm:pt>
    <dgm:pt modelId="{35B04267-785F-46E1-B944-4ED694283155}" type="parTrans" cxnId="{59F7FDC1-AF3C-4F00-90C5-948513605479}">
      <dgm:prSet/>
      <dgm:spPr/>
      <dgm:t>
        <a:bodyPr/>
        <a:lstStyle/>
        <a:p>
          <a:endParaRPr lang="pt-BR"/>
        </a:p>
      </dgm:t>
    </dgm:pt>
    <dgm:pt modelId="{5C6A2D5D-92AA-4FD4-B66F-B5D2B5DB6A3E}" type="sibTrans" cxnId="{59F7FDC1-AF3C-4F00-90C5-948513605479}">
      <dgm:prSet/>
      <dgm:spPr/>
      <dgm:t>
        <a:bodyPr/>
        <a:lstStyle/>
        <a:p>
          <a:endParaRPr lang="pt-BR"/>
        </a:p>
      </dgm:t>
    </dgm:pt>
    <dgm:pt modelId="{5C83FDEF-CDE2-47E0-9CBC-A8128D52A605}">
      <dgm:prSet phldrT="[Texto]" custT="1"/>
      <dgm:spPr/>
      <dgm:t>
        <a:bodyPr/>
        <a:lstStyle/>
        <a:p>
          <a:pPr algn="l"/>
          <a:r>
            <a:rPr lang="pt-BR" sz="2000" dirty="0" smtClean="0"/>
            <a:t>Projeto VIDA</a:t>
          </a:r>
          <a:endParaRPr lang="pt-BR" sz="2000" dirty="0"/>
        </a:p>
      </dgm:t>
    </dgm:pt>
    <dgm:pt modelId="{7B874991-BE78-4DD4-9C59-AEB598D71A23}" type="parTrans" cxnId="{98F2FE3F-336F-4A39-9F61-EE5CDA2797A3}">
      <dgm:prSet/>
      <dgm:spPr/>
      <dgm:t>
        <a:bodyPr/>
        <a:lstStyle/>
        <a:p>
          <a:endParaRPr lang="pt-BR"/>
        </a:p>
      </dgm:t>
    </dgm:pt>
    <dgm:pt modelId="{FC0ADC10-CA55-433E-AFE7-10DB67E8103F}" type="sibTrans" cxnId="{98F2FE3F-336F-4A39-9F61-EE5CDA2797A3}">
      <dgm:prSet/>
      <dgm:spPr/>
      <dgm:t>
        <a:bodyPr/>
        <a:lstStyle/>
        <a:p>
          <a:endParaRPr lang="pt-BR"/>
        </a:p>
      </dgm:t>
    </dgm:pt>
    <dgm:pt modelId="{2855351A-9D6C-4EF8-AEDE-8ADFFB1AE1DD}" type="pres">
      <dgm:prSet presAssocID="{98B78641-FB0C-4112-8524-9240BD9E9BE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6322250-2E9A-41E9-934E-7CEEE7153FBB}" type="pres">
      <dgm:prSet presAssocID="{E4A0B9CF-AE9F-4D04-B5E5-CE840544B46E}" presName="circle1" presStyleLbl="node1" presStyleIdx="0" presStyleCnt="3"/>
      <dgm:spPr>
        <a:solidFill>
          <a:srgbClr val="DFDFDF"/>
        </a:solidFill>
      </dgm:spPr>
    </dgm:pt>
    <dgm:pt modelId="{FEBB4359-1595-449A-AC27-719C615B9E2B}" type="pres">
      <dgm:prSet presAssocID="{E4A0B9CF-AE9F-4D04-B5E5-CE840544B46E}" presName="space" presStyleCnt="0"/>
      <dgm:spPr/>
    </dgm:pt>
    <dgm:pt modelId="{470FCEB0-E649-4EBD-8894-7726BEB53BED}" type="pres">
      <dgm:prSet presAssocID="{E4A0B9CF-AE9F-4D04-B5E5-CE840544B46E}" presName="rect1" presStyleLbl="alignAcc1" presStyleIdx="0" presStyleCnt="3" custLinFactNeighborX="581" custLinFactNeighborY="-831"/>
      <dgm:spPr/>
      <dgm:t>
        <a:bodyPr/>
        <a:lstStyle/>
        <a:p>
          <a:endParaRPr lang="pt-BR"/>
        </a:p>
      </dgm:t>
    </dgm:pt>
    <dgm:pt modelId="{9D91358E-9237-4EFF-9B36-9E5DD6395032}" type="pres">
      <dgm:prSet presAssocID="{62089450-BA8D-427D-BB01-F70A64C4805A}" presName="vertSpace2" presStyleLbl="node1" presStyleIdx="0" presStyleCnt="3"/>
      <dgm:spPr/>
    </dgm:pt>
    <dgm:pt modelId="{4802DF77-788A-4F98-B70B-02939DB55429}" type="pres">
      <dgm:prSet presAssocID="{62089450-BA8D-427D-BB01-F70A64C4805A}" presName="circle2" presStyleLbl="node1" presStyleIdx="1" presStyleCnt="3"/>
      <dgm:spPr>
        <a:solidFill>
          <a:srgbClr val="8BC6D5"/>
        </a:solidFill>
        <a:ln>
          <a:solidFill>
            <a:srgbClr val="8BC6D5"/>
          </a:solidFill>
        </a:ln>
      </dgm:spPr>
    </dgm:pt>
    <dgm:pt modelId="{736A6A22-10A7-4EAE-AF03-B2411BD7E501}" type="pres">
      <dgm:prSet presAssocID="{62089450-BA8D-427D-BB01-F70A64C4805A}" presName="rect2" presStyleLbl="alignAcc1" presStyleIdx="1" presStyleCnt="3"/>
      <dgm:spPr/>
      <dgm:t>
        <a:bodyPr/>
        <a:lstStyle/>
        <a:p>
          <a:endParaRPr lang="pt-BR"/>
        </a:p>
      </dgm:t>
    </dgm:pt>
    <dgm:pt modelId="{6B259DFC-A343-4F8D-B9D7-D54FF2CC4B39}" type="pres">
      <dgm:prSet presAssocID="{5C83FDEF-CDE2-47E0-9CBC-A8128D52A605}" presName="vertSpace3" presStyleLbl="node1" presStyleIdx="1" presStyleCnt="3"/>
      <dgm:spPr/>
    </dgm:pt>
    <dgm:pt modelId="{329B9B5A-965F-40DF-A0E2-A5397F957544}" type="pres">
      <dgm:prSet presAssocID="{5C83FDEF-CDE2-47E0-9CBC-A8128D52A605}" presName="circle3" presStyleLbl="node1" presStyleIdx="2" presStyleCnt="3"/>
      <dgm:spPr>
        <a:solidFill>
          <a:srgbClr val="1393AC"/>
        </a:solidFill>
      </dgm:spPr>
    </dgm:pt>
    <dgm:pt modelId="{86127BC4-3C6E-48B2-AC5C-26CEB28B2E47}" type="pres">
      <dgm:prSet presAssocID="{5C83FDEF-CDE2-47E0-9CBC-A8128D52A605}" presName="rect3" presStyleLbl="alignAcc1" presStyleIdx="2" presStyleCnt="3"/>
      <dgm:spPr/>
      <dgm:t>
        <a:bodyPr/>
        <a:lstStyle/>
        <a:p>
          <a:endParaRPr lang="pt-BR"/>
        </a:p>
      </dgm:t>
    </dgm:pt>
    <dgm:pt modelId="{E1387E60-A0F5-4D46-9FBD-56EB21FCE6B3}" type="pres">
      <dgm:prSet presAssocID="{E4A0B9CF-AE9F-4D04-B5E5-CE840544B46E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93D68B-4892-4D09-A9FD-4D49FE20BAD1}" type="pres">
      <dgm:prSet presAssocID="{62089450-BA8D-427D-BB01-F70A64C4805A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FB89D2-7241-4F00-854C-536B0A89A919}" type="pres">
      <dgm:prSet presAssocID="{5C83FDEF-CDE2-47E0-9CBC-A8128D52A605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4B64FEE-0475-4816-AE59-4F098758818F}" srcId="{98B78641-FB0C-4112-8524-9240BD9E9BE3}" destId="{E4A0B9CF-AE9F-4D04-B5E5-CE840544B46E}" srcOrd="0" destOrd="0" parTransId="{9F7D69DF-6CF4-4DE5-9627-68AE98675F10}" sibTransId="{6899409F-2124-4DE5-889F-C2A6EBCBBE42}"/>
    <dgm:cxn modelId="{59F7FDC1-AF3C-4F00-90C5-948513605479}" srcId="{98B78641-FB0C-4112-8524-9240BD9E9BE3}" destId="{62089450-BA8D-427D-BB01-F70A64C4805A}" srcOrd="1" destOrd="0" parTransId="{35B04267-785F-46E1-B944-4ED694283155}" sibTransId="{5C6A2D5D-92AA-4FD4-B66F-B5D2B5DB6A3E}"/>
    <dgm:cxn modelId="{7B2CFB70-09E8-4C83-A0BF-4D59A06226D2}" type="presOf" srcId="{5C83FDEF-CDE2-47E0-9CBC-A8128D52A605}" destId="{2CFB89D2-7241-4F00-854C-536B0A89A919}" srcOrd="1" destOrd="0" presId="urn:microsoft.com/office/officeart/2005/8/layout/target3"/>
    <dgm:cxn modelId="{0EA27A98-266F-4A8E-94F2-6758CE1E9150}" type="presOf" srcId="{E4A0B9CF-AE9F-4D04-B5E5-CE840544B46E}" destId="{470FCEB0-E649-4EBD-8894-7726BEB53BED}" srcOrd="0" destOrd="0" presId="urn:microsoft.com/office/officeart/2005/8/layout/target3"/>
    <dgm:cxn modelId="{5DD3FDCE-DF38-4E1D-8CD9-0BF7966177B9}" type="presOf" srcId="{5C83FDEF-CDE2-47E0-9CBC-A8128D52A605}" destId="{86127BC4-3C6E-48B2-AC5C-26CEB28B2E47}" srcOrd="0" destOrd="0" presId="urn:microsoft.com/office/officeart/2005/8/layout/target3"/>
    <dgm:cxn modelId="{9CF336E4-59D5-4792-BE1A-AACC0F8350B4}" type="presOf" srcId="{E4A0B9CF-AE9F-4D04-B5E5-CE840544B46E}" destId="{E1387E60-A0F5-4D46-9FBD-56EB21FCE6B3}" srcOrd="1" destOrd="0" presId="urn:microsoft.com/office/officeart/2005/8/layout/target3"/>
    <dgm:cxn modelId="{536F2799-A8EF-413E-A020-3F7E1B9A0A36}" type="presOf" srcId="{62089450-BA8D-427D-BB01-F70A64C4805A}" destId="{BA93D68B-4892-4D09-A9FD-4D49FE20BAD1}" srcOrd="1" destOrd="0" presId="urn:microsoft.com/office/officeart/2005/8/layout/target3"/>
    <dgm:cxn modelId="{7DFD89D0-BAC1-4CD2-8280-E4DDB41EB70E}" type="presOf" srcId="{98B78641-FB0C-4112-8524-9240BD9E9BE3}" destId="{2855351A-9D6C-4EF8-AEDE-8ADFFB1AE1DD}" srcOrd="0" destOrd="0" presId="urn:microsoft.com/office/officeart/2005/8/layout/target3"/>
    <dgm:cxn modelId="{0DD1A46B-995D-4D8C-8CB5-FB5A6775119D}" type="presOf" srcId="{62089450-BA8D-427D-BB01-F70A64C4805A}" destId="{736A6A22-10A7-4EAE-AF03-B2411BD7E501}" srcOrd="0" destOrd="0" presId="urn:microsoft.com/office/officeart/2005/8/layout/target3"/>
    <dgm:cxn modelId="{98F2FE3F-336F-4A39-9F61-EE5CDA2797A3}" srcId="{98B78641-FB0C-4112-8524-9240BD9E9BE3}" destId="{5C83FDEF-CDE2-47E0-9CBC-A8128D52A605}" srcOrd="2" destOrd="0" parTransId="{7B874991-BE78-4DD4-9C59-AEB598D71A23}" sibTransId="{FC0ADC10-CA55-433E-AFE7-10DB67E8103F}"/>
    <dgm:cxn modelId="{D097401F-711E-4E59-A134-B62245FB2561}" type="presParOf" srcId="{2855351A-9D6C-4EF8-AEDE-8ADFFB1AE1DD}" destId="{16322250-2E9A-41E9-934E-7CEEE7153FBB}" srcOrd="0" destOrd="0" presId="urn:microsoft.com/office/officeart/2005/8/layout/target3"/>
    <dgm:cxn modelId="{9DDD06F3-3FCB-439C-85BA-99FED2DCBC8C}" type="presParOf" srcId="{2855351A-9D6C-4EF8-AEDE-8ADFFB1AE1DD}" destId="{FEBB4359-1595-449A-AC27-719C615B9E2B}" srcOrd="1" destOrd="0" presId="urn:microsoft.com/office/officeart/2005/8/layout/target3"/>
    <dgm:cxn modelId="{7B511658-EC1C-46CB-97DC-F5C992288807}" type="presParOf" srcId="{2855351A-9D6C-4EF8-AEDE-8ADFFB1AE1DD}" destId="{470FCEB0-E649-4EBD-8894-7726BEB53BED}" srcOrd="2" destOrd="0" presId="urn:microsoft.com/office/officeart/2005/8/layout/target3"/>
    <dgm:cxn modelId="{36D4DCD9-4A01-4A0F-89E0-21A11452DAB2}" type="presParOf" srcId="{2855351A-9D6C-4EF8-AEDE-8ADFFB1AE1DD}" destId="{9D91358E-9237-4EFF-9B36-9E5DD6395032}" srcOrd="3" destOrd="0" presId="urn:microsoft.com/office/officeart/2005/8/layout/target3"/>
    <dgm:cxn modelId="{5DE8E97A-A711-41E0-9E42-06EFD9C3C881}" type="presParOf" srcId="{2855351A-9D6C-4EF8-AEDE-8ADFFB1AE1DD}" destId="{4802DF77-788A-4F98-B70B-02939DB55429}" srcOrd="4" destOrd="0" presId="urn:microsoft.com/office/officeart/2005/8/layout/target3"/>
    <dgm:cxn modelId="{3C151E74-1C4F-4DCF-A74A-0597DD969440}" type="presParOf" srcId="{2855351A-9D6C-4EF8-AEDE-8ADFFB1AE1DD}" destId="{736A6A22-10A7-4EAE-AF03-B2411BD7E501}" srcOrd="5" destOrd="0" presId="urn:microsoft.com/office/officeart/2005/8/layout/target3"/>
    <dgm:cxn modelId="{DBC05005-B340-4376-9338-49CBBE066F00}" type="presParOf" srcId="{2855351A-9D6C-4EF8-AEDE-8ADFFB1AE1DD}" destId="{6B259DFC-A343-4F8D-B9D7-D54FF2CC4B39}" srcOrd="6" destOrd="0" presId="urn:microsoft.com/office/officeart/2005/8/layout/target3"/>
    <dgm:cxn modelId="{C24C9974-EF1E-44AC-9BBE-9FE56D4D1E83}" type="presParOf" srcId="{2855351A-9D6C-4EF8-AEDE-8ADFFB1AE1DD}" destId="{329B9B5A-965F-40DF-A0E2-A5397F957544}" srcOrd="7" destOrd="0" presId="urn:microsoft.com/office/officeart/2005/8/layout/target3"/>
    <dgm:cxn modelId="{3D3F24C4-568F-40A6-B803-F9AF0B8D5858}" type="presParOf" srcId="{2855351A-9D6C-4EF8-AEDE-8ADFFB1AE1DD}" destId="{86127BC4-3C6E-48B2-AC5C-26CEB28B2E47}" srcOrd="8" destOrd="0" presId="urn:microsoft.com/office/officeart/2005/8/layout/target3"/>
    <dgm:cxn modelId="{1099EDDD-2CFA-45F6-8D65-C31272951B93}" type="presParOf" srcId="{2855351A-9D6C-4EF8-AEDE-8ADFFB1AE1DD}" destId="{E1387E60-A0F5-4D46-9FBD-56EB21FCE6B3}" srcOrd="9" destOrd="0" presId="urn:microsoft.com/office/officeart/2005/8/layout/target3"/>
    <dgm:cxn modelId="{013DE3F7-8E49-401C-8767-35C4B8270E6F}" type="presParOf" srcId="{2855351A-9D6C-4EF8-AEDE-8ADFFB1AE1DD}" destId="{BA93D68B-4892-4D09-A9FD-4D49FE20BAD1}" srcOrd="10" destOrd="0" presId="urn:microsoft.com/office/officeart/2005/8/layout/target3"/>
    <dgm:cxn modelId="{D2811C2C-564A-4CC2-9E85-7EAC14BD6898}" type="presParOf" srcId="{2855351A-9D6C-4EF8-AEDE-8ADFFB1AE1DD}" destId="{2CFB89D2-7241-4F00-854C-536B0A89A919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36915-1810-42E5-866B-B2DBE9565AE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7E888AF-25A3-4121-9EF9-4D34579320E2}">
      <dgm:prSet phldrT="[Texto]" phldr="1"/>
      <dgm:spPr>
        <a:solidFill>
          <a:srgbClr val="8BC6D5"/>
        </a:solidFill>
        <a:ln>
          <a:solidFill>
            <a:srgbClr val="1393AC"/>
          </a:solidFill>
        </a:ln>
      </dgm:spPr>
      <dgm:t>
        <a:bodyPr/>
        <a:lstStyle/>
        <a:p>
          <a:endParaRPr lang="pt-BR" dirty="0"/>
        </a:p>
      </dgm:t>
    </dgm:pt>
    <dgm:pt modelId="{06B8F43B-C29A-415C-8603-41DDC6864046}" type="parTrans" cxnId="{6DA4B182-D43D-4863-8372-C37896A5A0E1}">
      <dgm:prSet/>
      <dgm:spPr/>
      <dgm:t>
        <a:bodyPr/>
        <a:lstStyle/>
        <a:p>
          <a:endParaRPr lang="pt-BR"/>
        </a:p>
      </dgm:t>
    </dgm:pt>
    <dgm:pt modelId="{2D3B23C7-2071-4CBB-94B1-8059A8F794F9}" type="sibTrans" cxnId="{6DA4B182-D43D-4863-8372-C37896A5A0E1}">
      <dgm:prSet/>
      <dgm:spPr/>
      <dgm:t>
        <a:bodyPr/>
        <a:lstStyle/>
        <a:p>
          <a:endParaRPr lang="pt-BR"/>
        </a:p>
      </dgm:t>
    </dgm:pt>
    <dgm:pt modelId="{8C33218B-5C20-42AA-B310-D38C2F4A73D6}">
      <dgm:prSet phldrT="[Texto]" phldr="1"/>
      <dgm:spPr>
        <a:solidFill>
          <a:schemeClr val="bg1"/>
        </a:solidFill>
        <a:ln>
          <a:solidFill>
            <a:srgbClr val="1393AC"/>
          </a:solidFill>
        </a:ln>
      </dgm:spPr>
      <dgm:t>
        <a:bodyPr/>
        <a:lstStyle/>
        <a:p>
          <a:endParaRPr lang="pt-BR" dirty="0"/>
        </a:p>
      </dgm:t>
    </dgm:pt>
    <dgm:pt modelId="{1BA5D94D-85E3-4587-A682-9CFEC8084B61}" type="parTrans" cxnId="{157B79BE-A22B-40DA-BD9A-F1126C829760}">
      <dgm:prSet/>
      <dgm:spPr/>
      <dgm:t>
        <a:bodyPr/>
        <a:lstStyle/>
        <a:p>
          <a:endParaRPr lang="pt-BR"/>
        </a:p>
      </dgm:t>
    </dgm:pt>
    <dgm:pt modelId="{2ADEFE03-6322-49EB-8355-804F90523E71}" type="sibTrans" cxnId="{157B79BE-A22B-40DA-BD9A-F1126C829760}">
      <dgm:prSet/>
      <dgm:spPr/>
      <dgm:t>
        <a:bodyPr/>
        <a:lstStyle/>
        <a:p>
          <a:endParaRPr lang="pt-BR"/>
        </a:p>
      </dgm:t>
    </dgm:pt>
    <dgm:pt modelId="{CEE9289E-2FFE-4E44-93EB-2F759AD270B7}">
      <dgm:prSet phldrT="[Texto]" phldr="1"/>
      <dgm:spPr>
        <a:solidFill>
          <a:schemeClr val="bg1"/>
        </a:solidFill>
        <a:ln>
          <a:solidFill>
            <a:srgbClr val="1393AC"/>
          </a:solidFill>
        </a:ln>
      </dgm:spPr>
      <dgm:t>
        <a:bodyPr/>
        <a:lstStyle/>
        <a:p>
          <a:endParaRPr lang="pt-BR"/>
        </a:p>
      </dgm:t>
    </dgm:pt>
    <dgm:pt modelId="{CA6B009E-EC30-498E-BB28-3AA8CF97C825}" type="parTrans" cxnId="{73F3FA85-871C-4999-909D-4AA6187F3549}">
      <dgm:prSet/>
      <dgm:spPr/>
      <dgm:t>
        <a:bodyPr/>
        <a:lstStyle/>
        <a:p>
          <a:endParaRPr lang="pt-BR"/>
        </a:p>
      </dgm:t>
    </dgm:pt>
    <dgm:pt modelId="{51924B6B-011D-41D9-A8C7-8852EB542CC1}" type="sibTrans" cxnId="{73F3FA85-871C-4999-909D-4AA6187F3549}">
      <dgm:prSet/>
      <dgm:spPr/>
      <dgm:t>
        <a:bodyPr/>
        <a:lstStyle/>
        <a:p>
          <a:endParaRPr lang="pt-BR"/>
        </a:p>
      </dgm:t>
    </dgm:pt>
    <dgm:pt modelId="{C50777DD-F801-4D74-9CB5-BE5B25EC6AA9}">
      <dgm:prSet phldrT="[Texto]" phldr="1"/>
      <dgm:spPr>
        <a:solidFill>
          <a:schemeClr val="bg1"/>
        </a:solidFill>
        <a:ln>
          <a:solidFill>
            <a:srgbClr val="1393AC"/>
          </a:solidFill>
        </a:ln>
      </dgm:spPr>
      <dgm:t>
        <a:bodyPr/>
        <a:lstStyle/>
        <a:p>
          <a:endParaRPr lang="pt-BR"/>
        </a:p>
      </dgm:t>
    </dgm:pt>
    <dgm:pt modelId="{067ECD7C-DD33-47D0-9542-477F33EF5A0C}" type="parTrans" cxnId="{62C5CC08-E461-47E5-A56C-1CF44A3966B8}">
      <dgm:prSet/>
      <dgm:spPr/>
      <dgm:t>
        <a:bodyPr/>
        <a:lstStyle/>
        <a:p>
          <a:endParaRPr lang="pt-BR"/>
        </a:p>
      </dgm:t>
    </dgm:pt>
    <dgm:pt modelId="{F9DC6118-2BED-475C-86A1-4FE57983D0F2}" type="sibTrans" cxnId="{62C5CC08-E461-47E5-A56C-1CF44A3966B8}">
      <dgm:prSet/>
      <dgm:spPr/>
      <dgm:t>
        <a:bodyPr/>
        <a:lstStyle/>
        <a:p>
          <a:endParaRPr lang="pt-BR"/>
        </a:p>
      </dgm:t>
    </dgm:pt>
    <dgm:pt modelId="{FE13FF7C-327E-4735-9C5A-23AEE88948D0}">
      <dgm:prSet/>
      <dgm:spPr>
        <a:solidFill>
          <a:schemeClr val="bg1"/>
        </a:solidFill>
        <a:ln>
          <a:solidFill>
            <a:srgbClr val="1393AC"/>
          </a:solidFill>
        </a:ln>
      </dgm:spPr>
      <dgm:t>
        <a:bodyPr/>
        <a:lstStyle/>
        <a:p>
          <a:endParaRPr lang="pt-BR"/>
        </a:p>
      </dgm:t>
    </dgm:pt>
    <dgm:pt modelId="{5FD46C54-F650-437B-802D-F532F47740BF}" type="parTrans" cxnId="{CA16F7A6-D7BC-42CB-8D9C-E58E53497442}">
      <dgm:prSet/>
      <dgm:spPr/>
      <dgm:t>
        <a:bodyPr/>
        <a:lstStyle/>
        <a:p>
          <a:endParaRPr lang="pt-BR"/>
        </a:p>
      </dgm:t>
    </dgm:pt>
    <dgm:pt modelId="{67726C02-AAE7-41DF-BFAE-12C9642B4AFC}" type="sibTrans" cxnId="{CA16F7A6-D7BC-42CB-8D9C-E58E53497442}">
      <dgm:prSet/>
      <dgm:spPr/>
      <dgm:t>
        <a:bodyPr/>
        <a:lstStyle/>
        <a:p>
          <a:endParaRPr lang="pt-BR"/>
        </a:p>
      </dgm:t>
    </dgm:pt>
    <dgm:pt modelId="{0BD97D8C-2408-464F-B71A-7E4A339FF6FE}" type="pres">
      <dgm:prSet presAssocID="{0BF36915-1810-42E5-866B-B2DBE9565AE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61100F2-3AF9-45DB-BCA0-F9BF6AF5AB05}" type="pres">
      <dgm:prSet presAssocID="{07E888AF-25A3-4121-9EF9-4D34579320E2}" presName="singleCycle" presStyleCnt="0"/>
      <dgm:spPr/>
    </dgm:pt>
    <dgm:pt modelId="{0E90892D-F80D-4FF2-89A1-8B915F3C33DE}" type="pres">
      <dgm:prSet presAssocID="{07E888AF-25A3-4121-9EF9-4D34579320E2}" presName="singleCenter" presStyleLbl="node1" presStyleIdx="0" presStyleCnt="5" custScaleX="122628" custScaleY="115850">
        <dgm:presLayoutVars>
          <dgm:chMax val="7"/>
          <dgm:chPref val="7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BFE09406-2283-4049-91C6-6F7721F4E59D}" type="pres">
      <dgm:prSet presAssocID="{1BA5D94D-85E3-4587-A682-9CFEC8084B61}" presName="Name56" presStyleLbl="parChTrans1D2" presStyleIdx="0" presStyleCnt="4"/>
      <dgm:spPr/>
      <dgm:t>
        <a:bodyPr/>
        <a:lstStyle/>
        <a:p>
          <a:endParaRPr lang="pt-BR"/>
        </a:p>
      </dgm:t>
    </dgm:pt>
    <dgm:pt modelId="{A193001F-93DA-42D7-A72F-92047A090BAB}" type="pres">
      <dgm:prSet presAssocID="{8C33218B-5C20-42AA-B310-D38C2F4A73D6}" presName="text0" presStyleLbl="node1" presStyleIdx="1" presStyleCnt="5" custScaleX="183723" custScaleY="1748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53B76D-9CBF-4EA0-AB6E-88AC11E61E9D}" type="pres">
      <dgm:prSet presAssocID="{CA6B009E-EC30-498E-BB28-3AA8CF97C825}" presName="Name56" presStyleLbl="parChTrans1D2" presStyleIdx="1" presStyleCnt="4"/>
      <dgm:spPr/>
      <dgm:t>
        <a:bodyPr/>
        <a:lstStyle/>
        <a:p>
          <a:endParaRPr lang="pt-BR"/>
        </a:p>
      </dgm:t>
    </dgm:pt>
    <dgm:pt modelId="{21AD9BA2-6ED1-4284-BB4F-97D1F987C376}" type="pres">
      <dgm:prSet presAssocID="{CEE9289E-2FFE-4E44-93EB-2F759AD270B7}" presName="text0" presStyleLbl="node1" presStyleIdx="2" presStyleCnt="5" custScaleX="155541" custScaleY="19397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7BCB09-8D85-4B0A-9E92-E898BE54275B}" type="pres">
      <dgm:prSet presAssocID="{067ECD7C-DD33-47D0-9542-477F33EF5A0C}" presName="Name56" presStyleLbl="parChTrans1D2" presStyleIdx="2" presStyleCnt="4"/>
      <dgm:spPr/>
      <dgm:t>
        <a:bodyPr/>
        <a:lstStyle/>
        <a:p>
          <a:endParaRPr lang="pt-BR"/>
        </a:p>
      </dgm:t>
    </dgm:pt>
    <dgm:pt modelId="{50D622DE-F901-4C2E-9F78-E0EAFA3653B4}" type="pres">
      <dgm:prSet presAssocID="{C50777DD-F801-4D74-9CB5-BE5B25EC6AA9}" presName="text0" presStyleLbl="node1" presStyleIdx="3" presStyleCnt="5" custScaleX="220362" custScaleY="1567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6F6506-5C86-48B6-A222-D3CA5D3965B7}" type="pres">
      <dgm:prSet presAssocID="{5FD46C54-F650-437B-802D-F532F47740BF}" presName="Name56" presStyleLbl="parChTrans1D2" presStyleIdx="3" presStyleCnt="4"/>
      <dgm:spPr/>
      <dgm:t>
        <a:bodyPr/>
        <a:lstStyle/>
        <a:p>
          <a:endParaRPr lang="pt-BR"/>
        </a:p>
      </dgm:t>
    </dgm:pt>
    <dgm:pt modelId="{B8E7FFE2-5CE7-40C9-A620-9F9C787AB33F}" type="pres">
      <dgm:prSet presAssocID="{FE13FF7C-327E-4735-9C5A-23AEE88948D0}" presName="text0" presStyleLbl="node1" presStyleIdx="4" presStyleCnt="5" custScaleX="166825" custScaleY="159296" custRadScaleRad="104226" custRadScaleInc="-119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74B983-A2E1-40EA-9768-D64CD7E07F60}" type="presOf" srcId="{1BA5D94D-85E3-4587-A682-9CFEC8084B61}" destId="{BFE09406-2283-4049-91C6-6F7721F4E59D}" srcOrd="0" destOrd="0" presId="urn:microsoft.com/office/officeart/2008/layout/RadialCluster"/>
    <dgm:cxn modelId="{8661927B-EB75-41B0-8902-E4BE01AD2916}" type="presOf" srcId="{5FD46C54-F650-437B-802D-F532F47740BF}" destId="{F26F6506-5C86-48B6-A222-D3CA5D3965B7}" srcOrd="0" destOrd="0" presId="urn:microsoft.com/office/officeart/2008/layout/RadialCluster"/>
    <dgm:cxn modelId="{D906CC70-A3B1-4122-A1EF-54CF8E064B35}" type="presOf" srcId="{FE13FF7C-327E-4735-9C5A-23AEE88948D0}" destId="{B8E7FFE2-5CE7-40C9-A620-9F9C787AB33F}" srcOrd="0" destOrd="0" presId="urn:microsoft.com/office/officeart/2008/layout/RadialCluster"/>
    <dgm:cxn modelId="{29663ADD-997A-4E25-B3B7-F2A8884EA077}" type="presOf" srcId="{07E888AF-25A3-4121-9EF9-4D34579320E2}" destId="{0E90892D-F80D-4FF2-89A1-8B915F3C33DE}" srcOrd="0" destOrd="0" presId="urn:microsoft.com/office/officeart/2008/layout/RadialCluster"/>
    <dgm:cxn modelId="{157B79BE-A22B-40DA-BD9A-F1126C829760}" srcId="{07E888AF-25A3-4121-9EF9-4D34579320E2}" destId="{8C33218B-5C20-42AA-B310-D38C2F4A73D6}" srcOrd="0" destOrd="0" parTransId="{1BA5D94D-85E3-4587-A682-9CFEC8084B61}" sibTransId="{2ADEFE03-6322-49EB-8355-804F90523E71}"/>
    <dgm:cxn modelId="{A071ACF4-9349-4700-9807-75AF941AA633}" type="presOf" srcId="{0BF36915-1810-42E5-866B-B2DBE9565AEB}" destId="{0BD97D8C-2408-464F-B71A-7E4A339FF6FE}" srcOrd="0" destOrd="0" presId="urn:microsoft.com/office/officeart/2008/layout/RadialCluster"/>
    <dgm:cxn modelId="{54ED95AB-1882-4F2F-AF93-806ABF70F15F}" type="presOf" srcId="{067ECD7C-DD33-47D0-9542-477F33EF5A0C}" destId="{1B7BCB09-8D85-4B0A-9E92-E898BE54275B}" srcOrd="0" destOrd="0" presId="urn:microsoft.com/office/officeart/2008/layout/RadialCluster"/>
    <dgm:cxn modelId="{0ADFF359-8B5A-4EE7-A27D-32DF40A4D782}" type="presOf" srcId="{C50777DD-F801-4D74-9CB5-BE5B25EC6AA9}" destId="{50D622DE-F901-4C2E-9F78-E0EAFA3653B4}" srcOrd="0" destOrd="0" presId="urn:microsoft.com/office/officeart/2008/layout/RadialCluster"/>
    <dgm:cxn modelId="{80AAFA63-5972-40AA-B2EA-851B096A2C72}" type="presOf" srcId="{CEE9289E-2FFE-4E44-93EB-2F759AD270B7}" destId="{21AD9BA2-6ED1-4284-BB4F-97D1F987C376}" srcOrd="0" destOrd="0" presId="urn:microsoft.com/office/officeart/2008/layout/RadialCluster"/>
    <dgm:cxn modelId="{73F3FA85-871C-4999-909D-4AA6187F3549}" srcId="{07E888AF-25A3-4121-9EF9-4D34579320E2}" destId="{CEE9289E-2FFE-4E44-93EB-2F759AD270B7}" srcOrd="1" destOrd="0" parTransId="{CA6B009E-EC30-498E-BB28-3AA8CF97C825}" sibTransId="{51924B6B-011D-41D9-A8C7-8852EB542CC1}"/>
    <dgm:cxn modelId="{2175C55C-5794-4A6D-97B4-320A3DB16B1A}" type="presOf" srcId="{CA6B009E-EC30-498E-BB28-3AA8CF97C825}" destId="{0853B76D-9CBF-4EA0-AB6E-88AC11E61E9D}" srcOrd="0" destOrd="0" presId="urn:microsoft.com/office/officeart/2008/layout/RadialCluster"/>
    <dgm:cxn modelId="{6DA4B182-D43D-4863-8372-C37896A5A0E1}" srcId="{0BF36915-1810-42E5-866B-B2DBE9565AEB}" destId="{07E888AF-25A3-4121-9EF9-4D34579320E2}" srcOrd="0" destOrd="0" parTransId="{06B8F43B-C29A-415C-8603-41DDC6864046}" sibTransId="{2D3B23C7-2071-4CBB-94B1-8059A8F794F9}"/>
    <dgm:cxn modelId="{62C5CC08-E461-47E5-A56C-1CF44A3966B8}" srcId="{07E888AF-25A3-4121-9EF9-4D34579320E2}" destId="{C50777DD-F801-4D74-9CB5-BE5B25EC6AA9}" srcOrd="2" destOrd="0" parTransId="{067ECD7C-DD33-47D0-9542-477F33EF5A0C}" sibTransId="{F9DC6118-2BED-475C-86A1-4FE57983D0F2}"/>
    <dgm:cxn modelId="{F4407344-9E7F-440D-B0E1-C8C6C95B675A}" type="presOf" srcId="{8C33218B-5C20-42AA-B310-D38C2F4A73D6}" destId="{A193001F-93DA-42D7-A72F-92047A090BAB}" srcOrd="0" destOrd="0" presId="urn:microsoft.com/office/officeart/2008/layout/RadialCluster"/>
    <dgm:cxn modelId="{CA16F7A6-D7BC-42CB-8D9C-E58E53497442}" srcId="{07E888AF-25A3-4121-9EF9-4D34579320E2}" destId="{FE13FF7C-327E-4735-9C5A-23AEE88948D0}" srcOrd="3" destOrd="0" parTransId="{5FD46C54-F650-437B-802D-F532F47740BF}" sibTransId="{67726C02-AAE7-41DF-BFAE-12C9642B4AFC}"/>
    <dgm:cxn modelId="{E6C833E8-BA25-445A-AFF7-69C1237AC113}" type="presParOf" srcId="{0BD97D8C-2408-464F-B71A-7E4A339FF6FE}" destId="{F61100F2-3AF9-45DB-BCA0-F9BF6AF5AB05}" srcOrd="0" destOrd="0" presId="urn:microsoft.com/office/officeart/2008/layout/RadialCluster"/>
    <dgm:cxn modelId="{F73BF0E6-A142-4AC3-82C4-FD28B93533D4}" type="presParOf" srcId="{F61100F2-3AF9-45DB-BCA0-F9BF6AF5AB05}" destId="{0E90892D-F80D-4FF2-89A1-8B915F3C33DE}" srcOrd="0" destOrd="0" presId="urn:microsoft.com/office/officeart/2008/layout/RadialCluster"/>
    <dgm:cxn modelId="{059B2177-A025-4779-B86D-E3A999BCB1D2}" type="presParOf" srcId="{F61100F2-3AF9-45DB-BCA0-F9BF6AF5AB05}" destId="{BFE09406-2283-4049-91C6-6F7721F4E59D}" srcOrd="1" destOrd="0" presId="urn:microsoft.com/office/officeart/2008/layout/RadialCluster"/>
    <dgm:cxn modelId="{FA70A664-F1E5-4205-BCB8-A3A798569B11}" type="presParOf" srcId="{F61100F2-3AF9-45DB-BCA0-F9BF6AF5AB05}" destId="{A193001F-93DA-42D7-A72F-92047A090BAB}" srcOrd="2" destOrd="0" presId="urn:microsoft.com/office/officeart/2008/layout/RadialCluster"/>
    <dgm:cxn modelId="{C7481114-E447-4AC1-8864-3437EFDA768D}" type="presParOf" srcId="{F61100F2-3AF9-45DB-BCA0-F9BF6AF5AB05}" destId="{0853B76D-9CBF-4EA0-AB6E-88AC11E61E9D}" srcOrd="3" destOrd="0" presId="urn:microsoft.com/office/officeart/2008/layout/RadialCluster"/>
    <dgm:cxn modelId="{B3BF0C44-81C3-4FB8-82EC-E8771A3E27B4}" type="presParOf" srcId="{F61100F2-3AF9-45DB-BCA0-F9BF6AF5AB05}" destId="{21AD9BA2-6ED1-4284-BB4F-97D1F987C376}" srcOrd="4" destOrd="0" presId="urn:microsoft.com/office/officeart/2008/layout/RadialCluster"/>
    <dgm:cxn modelId="{95FF48DE-F3F9-4506-8D87-0E78BCC518EF}" type="presParOf" srcId="{F61100F2-3AF9-45DB-BCA0-F9BF6AF5AB05}" destId="{1B7BCB09-8D85-4B0A-9E92-E898BE54275B}" srcOrd="5" destOrd="0" presId="urn:microsoft.com/office/officeart/2008/layout/RadialCluster"/>
    <dgm:cxn modelId="{33668F44-D7EF-41FF-9508-93FFFFDBE4D5}" type="presParOf" srcId="{F61100F2-3AF9-45DB-BCA0-F9BF6AF5AB05}" destId="{50D622DE-F901-4C2E-9F78-E0EAFA3653B4}" srcOrd="6" destOrd="0" presId="urn:microsoft.com/office/officeart/2008/layout/RadialCluster"/>
    <dgm:cxn modelId="{819E8B9B-5F17-4CFC-BA65-D04069CB2225}" type="presParOf" srcId="{F61100F2-3AF9-45DB-BCA0-F9BF6AF5AB05}" destId="{F26F6506-5C86-48B6-A222-D3CA5D3965B7}" srcOrd="7" destOrd="0" presId="urn:microsoft.com/office/officeart/2008/layout/RadialCluster"/>
    <dgm:cxn modelId="{44E1755A-DC29-43F9-934B-4DA9E73CC93D}" type="presParOf" srcId="{F61100F2-3AF9-45DB-BCA0-F9BF6AF5AB05}" destId="{B8E7FFE2-5CE7-40C9-A620-9F9C787AB33F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6320-D2B9-44EF-AE08-9109BB43427B}">
      <dsp:nvSpPr>
        <dsp:cNvPr id="0" name=""/>
        <dsp:cNvSpPr/>
      </dsp:nvSpPr>
      <dsp:spPr>
        <a:xfrm>
          <a:off x="41516" y="2167599"/>
          <a:ext cx="11435097" cy="787802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1393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0C3CF-B673-42C6-A860-4E0A17891330}">
      <dsp:nvSpPr>
        <dsp:cNvPr id="0" name=""/>
        <dsp:cNvSpPr/>
      </dsp:nvSpPr>
      <dsp:spPr>
        <a:xfrm>
          <a:off x="320490" y="1689568"/>
          <a:ext cx="7592047" cy="1341586"/>
        </a:xfrm>
        <a:prstGeom prst="roundRect">
          <a:avLst/>
        </a:prstGeom>
        <a:solidFill>
          <a:srgbClr val="139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318" tIns="0" rIns="319318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Introdução</a:t>
          </a:r>
          <a:endParaRPr lang="pt-BR" sz="4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981" y="1755059"/>
        <a:ext cx="7461065" cy="1210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6320-D2B9-44EF-AE08-9109BB43427B}">
      <dsp:nvSpPr>
        <dsp:cNvPr id="0" name=""/>
        <dsp:cNvSpPr/>
      </dsp:nvSpPr>
      <dsp:spPr>
        <a:xfrm>
          <a:off x="0" y="631469"/>
          <a:ext cx="11052362" cy="14016611"/>
        </a:xfrm>
        <a:prstGeom prst="rect">
          <a:avLst/>
        </a:prstGeom>
        <a:solidFill>
          <a:srgbClr val="FFFFFF">
            <a:alpha val="89804"/>
          </a:srgbClr>
        </a:solidFill>
        <a:ln w="12700" cap="flat" cmpd="sng" algn="ctr">
          <a:solidFill>
            <a:srgbClr val="1393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0C3CF-B673-42C6-A860-4E0A17891330}">
      <dsp:nvSpPr>
        <dsp:cNvPr id="0" name=""/>
        <dsp:cNvSpPr/>
      </dsp:nvSpPr>
      <dsp:spPr>
        <a:xfrm>
          <a:off x="370701" y="0"/>
          <a:ext cx="7164605" cy="1430100"/>
        </a:xfrm>
        <a:prstGeom prst="roundRect">
          <a:avLst/>
        </a:prstGeom>
        <a:solidFill>
          <a:srgbClr val="139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27" tIns="0" rIns="292427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Resultados </a:t>
          </a:r>
          <a:endParaRPr lang="pt-BR" sz="4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0513" y="69812"/>
        <a:ext cx="7024981" cy="1290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22250-2E9A-41E9-934E-7CEEE7153FBB}">
      <dsp:nvSpPr>
        <dsp:cNvPr id="0" name=""/>
        <dsp:cNvSpPr/>
      </dsp:nvSpPr>
      <dsp:spPr>
        <a:xfrm>
          <a:off x="0" y="0"/>
          <a:ext cx="3803431" cy="3803431"/>
        </a:xfrm>
        <a:prstGeom prst="pie">
          <a:avLst>
            <a:gd name="adj1" fmla="val 5400000"/>
            <a:gd name="adj2" fmla="val 16200000"/>
          </a:avLst>
        </a:prstGeom>
        <a:solidFill>
          <a:srgbClr val="DFDF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FCEB0-E649-4EBD-8894-7726BEB53BED}">
      <dsp:nvSpPr>
        <dsp:cNvPr id="0" name=""/>
        <dsp:cNvSpPr/>
      </dsp:nvSpPr>
      <dsp:spPr>
        <a:xfrm>
          <a:off x="1901715" y="0"/>
          <a:ext cx="8580429" cy="380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Realidade Virtual</a:t>
          </a:r>
          <a:endParaRPr lang="pt-BR" sz="2000" kern="1200" dirty="0"/>
        </a:p>
      </dsp:txBody>
      <dsp:txXfrm>
        <a:off x="1901715" y="0"/>
        <a:ext cx="8580429" cy="1141031"/>
      </dsp:txXfrm>
    </dsp:sp>
    <dsp:sp modelId="{4802DF77-788A-4F98-B70B-02939DB55429}">
      <dsp:nvSpPr>
        <dsp:cNvPr id="0" name=""/>
        <dsp:cNvSpPr/>
      </dsp:nvSpPr>
      <dsp:spPr>
        <a:xfrm>
          <a:off x="665601" y="1141031"/>
          <a:ext cx="2472227" cy="2472227"/>
        </a:xfrm>
        <a:prstGeom prst="pie">
          <a:avLst>
            <a:gd name="adj1" fmla="val 5400000"/>
            <a:gd name="adj2" fmla="val 16200000"/>
          </a:avLst>
        </a:prstGeom>
        <a:solidFill>
          <a:srgbClr val="8BC6D5"/>
        </a:solidFill>
        <a:ln w="12700" cap="flat" cmpd="sng" algn="ctr">
          <a:solidFill>
            <a:srgbClr val="8BC6D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A6A22-10A7-4EAE-AF03-B2411BD7E501}">
      <dsp:nvSpPr>
        <dsp:cNvPr id="0" name=""/>
        <dsp:cNvSpPr/>
      </dsp:nvSpPr>
      <dsp:spPr>
        <a:xfrm>
          <a:off x="1901715" y="1141031"/>
          <a:ext cx="8580429" cy="24722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Interfaces Holográficas</a:t>
          </a:r>
          <a:endParaRPr lang="pt-BR" sz="2000" kern="1200" dirty="0"/>
        </a:p>
      </dsp:txBody>
      <dsp:txXfrm>
        <a:off x="1901715" y="1141031"/>
        <a:ext cx="8580429" cy="1141027"/>
      </dsp:txXfrm>
    </dsp:sp>
    <dsp:sp modelId="{329B9B5A-965F-40DF-A0E2-A5397F957544}">
      <dsp:nvSpPr>
        <dsp:cNvPr id="0" name=""/>
        <dsp:cNvSpPr/>
      </dsp:nvSpPr>
      <dsp:spPr>
        <a:xfrm>
          <a:off x="1331201" y="2282059"/>
          <a:ext cx="1141028" cy="1141028"/>
        </a:xfrm>
        <a:prstGeom prst="pie">
          <a:avLst>
            <a:gd name="adj1" fmla="val 5400000"/>
            <a:gd name="adj2" fmla="val 16200000"/>
          </a:avLst>
        </a:prstGeom>
        <a:solidFill>
          <a:srgbClr val="1393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27BC4-3C6E-48B2-AC5C-26CEB28B2E47}">
      <dsp:nvSpPr>
        <dsp:cNvPr id="0" name=""/>
        <dsp:cNvSpPr/>
      </dsp:nvSpPr>
      <dsp:spPr>
        <a:xfrm>
          <a:off x="1901715" y="2282059"/>
          <a:ext cx="8580429" cy="11410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Projeto VIDA</a:t>
          </a:r>
          <a:endParaRPr lang="pt-BR" sz="2000" kern="1200" dirty="0"/>
        </a:p>
      </dsp:txBody>
      <dsp:txXfrm>
        <a:off x="1901715" y="2282059"/>
        <a:ext cx="8580429" cy="1141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0892D-F80D-4FF2-89A1-8B915F3C33DE}">
      <dsp:nvSpPr>
        <dsp:cNvPr id="0" name=""/>
        <dsp:cNvSpPr/>
      </dsp:nvSpPr>
      <dsp:spPr>
        <a:xfrm>
          <a:off x="2280393" y="1322214"/>
          <a:ext cx="1450628" cy="1370448"/>
        </a:xfrm>
        <a:prstGeom prst="rect">
          <a:avLst/>
        </a:prstGeom>
        <a:solidFill>
          <a:srgbClr val="8BC6D5"/>
        </a:solidFill>
        <a:ln w="12700" cap="flat" cmpd="sng" algn="ctr">
          <a:solidFill>
            <a:srgbClr val="1393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 dirty="0"/>
        </a:p>
      </dsp:txBody>
      <dsp:txXfrm>
        <a:off x="2280393" y="1322214"/>
        <a:ext cx="1450628" cy="1370448"/>
      </dsp:txXfrm>
    </dsp:sp>
    <dsp:sp modelId="{BFE09406-2283-4049-91C6-6F7721F4E59D}">
      <dsp:nvSpPr>
        <dsp:cNvPr id="0" name=""/>
        <dsp:cNvSpPr/>
      </dsp:nvSpPr>
      <dsp:spPr>
        <a:xfrm rot="16200000">
          <a:off x="2907369" y="1223876"/>
          <a:ext cx="1966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6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3001F-93DA-42D7-A72F-92047A090BAB}">
      <dsp:nvSpPr>
        <dsp:cNvPr id="0" name=""/>
        <dsp:cNvSpPr/>
      </dsp:nvSpPr>
      <dsp:spPr>
        <a:xfrm>
          <a:off x="2277634" y="-260575"/>
          <a:ext cx="1456146" cy="1386114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1393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 dirty="0"/>
        </a:p>
      </dsp:txBody>
      <dsp:txXfrm>
        <a:off x="2345299" y="-192910"/>
        <a:ext cx="1320816" cy="1250784"/>
      </dsp:txXfrm>
    </dsp:sp>
    <dsp:sp modelId="{0853B76D-9CBF-4EA0-AB6E-88AC11E61E9D}">
      <dsp:nvSpPr>
        <dsp:cNvPr id="0" name=""/>
        <dsp:cNvSpPr/>
      </dsp:nvSpPr>
      <dsp:spPr>
        <a:xfrm>
          <a:off x="3731021" y="2007438"/>
          <a:ext cx="2332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2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D9BA2-6ED1-4284-BB4F-97D1F987C376}">
      <dsp:nvSpPr>
        <dsp:cNvPr id="0" name=""/>
        <dsp:cNvSpPr/>
      </dsp:nvSpPr>
      <dsp:spPr>
        <a:xfrm>
          <a:off x="3964273" y="1238730"/>
          <a:ext cx="1232782" cy="1537417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1393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4024452" y="1298909"/>
        <a:ext cx="1112424" cy="1417059"/>
      </dsp:txXfrm>
    </dsp:sp>
    <dsp:sp modelId="{1B7BCB09-8D85-4B0A-9E92-E898BE54275B}">
      <dsp:nvSpPr>
        <dsp:cNvPr id="0" name=""/>
        <dsp:cNvSpPr/>
      </dsp:nvSpPr>
      <dsp:spPr>
        <a:xfrm rot="5400000">
          <a:off x="2871515" y="2826855"/>
          <a:ext cx="2683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38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622DE-F901-4C2E-9F78-E0EAFA3653B4}">
      <dsp:nvSpPr>
        <dsp:cNvPr id="0" name=""/>
        <dsp:cNvSpPr/>
      </dsp:nvSpPr>
      <dsp:spPr>
        <a:xfrm>
          <a:off x="2132438" y="2961047"/>
          <a:ext cx="1746538" cy="1242697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1393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500" kern="1200"/>
        </a:p>
      </dsp:txBody>
      <dsp:txXfrm>
        <a:off x="2193101" y="3021710"/>
        <a:ext cx="1625212" cy="1121371"/>
      </dsp:txXfrm>
    </dsp:sp>
    <dsp:sp modelId="{F26F6506-5C86-48B6-A222-D3CA5D3965B7}">
      <dsp:nvSpPr>
        <dsp:cNvPr id="0" name=""/>
        <dsp:cNvSpPr/>
      </dsp:nvSpPr>
      <dsp:spPr>
        <a:xfrm rot="10767654">
          <a:off x="2025368" y="2015463"/>
          <a:ext cx="2550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0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7FFE2-5CE7-40C9-A620-9F9C787AB33F}">
      <dsp:nvSpPr>
        <dsp:cNvPr id="0" name=""/>
        <dsp:cNvSpPr/>
      </dsp:nvSpPr>
      <dsp:spPr>
        <a:xfrm>
          <a:off x="703157" y="1391611"/>
          <a:ext cx="1322216" cy="126254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1393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764789" y="1453243"/>
        <a:ext cx="1198952" cy="113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49997" y="5891626"/>
            <a:ext cx="18899981" cy="12533242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5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43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8033732" y="1916653"/>
            <a:ext cx="5433745" cy="3050811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32498" y="1916653"/>
            <a:ext cx="15986234" cy="3050811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0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9374" y="8974940"/>
            <a:ext cx="21734978" cy="149748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9374" y="24091497"/>
            <a:ext cx="21734978" cy="7874940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3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5781" y="1916656"/>
            <a:ext cx="21734978" cy="695828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35781" y="8824938"/>
            <a:ext cx="10660770" cy="4324966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35781" y="13149904"/>
            <a:ext cx="10660770" cy="1934152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2757487" y="8824938"/>
            <a:ext cx="10713272" cy="4324966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757487" y="13149904"/>
            <a:ext cx="10713272" cy="1934152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6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27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8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5782" y="2399982"/>
            <a:ext cx="8127647" cy="839993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13272" y="5183298"/>
            <a:ext cx="12757487" cy="25583147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35782" y="10799922"/>
            <a:ext cx="8127647" cy="20008190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94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5782" y="2399982"/>
            <a:ext cx="8127647" cy="839993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713272" y="5183298"/>
            <a:ext cx="12757487" cy="25583147"/>
          </a:xfrm>
        </p:spPr>
        <p:txBody>
          <a:bodyPr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35782" y="10799922"/>
            <a:ext cx="8127647" cy="20008190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5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32499" y="1916656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732498" y="33366426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2147-2B42-4B8C-B9C1-C39FB99A36B0}" type="datetimeFigureOut">
              <a:rPr lang="pt-BR" smtClean="0"/>
              <a:t>29/09/2014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47492" y="33366426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7797483" y="33366426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662B-4110-46F8-B020-E7A025AB2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9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2.jpeg"/><Relationship Id="rId26" Type="http://schemas.openxmlformats.org/officeDocument/2006/relationships/image" Target="../media/image5.png"/><Relationship Id="rId39" Type="http://schemas.openxmlformats.org/officeDocument/2006/relationships/image" Target="../media/image17.png"/><Relationship Id="rId3" Type="http://schemas.openxmlformats.org/officeDocument/2006/relationships/diagramData" Target="../diagrams/data1.xml"/><Relationship Id="rId21" Type="http://schemas.openxmlformats.org/officeDocument/2006/relationships/diagramLayout" Target="../diagrams/layout4.xml"/><Relationship Id="rId34" Type="http://schemas.openxmlformats.org/officeDocument/2006/relationships/image" Target="../media/image13.jp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4.jpeg"/><Relationship Id="rId33" Type="http://schemas.openxmlformats.org/officeDocument/2006/relationships/image" Target="../media/image12.png"/><Relationship Id="rId38" Type="http://schemas.openxmlformats.org/officeDocument/2006/relationships/hyperlink" Target="mailto:felippe.ramos@usp.br" TargetMode="Externa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.xml"/><Relationship Id="rId20" Type="http://schemas.openxmlformats.org/officeDocument/2006/relationships/diagramData" Target="../diagrams/data4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microsoft.com/office/2007/relationships/diagramDrawing" Target="../diagrams/drawing4.xml"/><Relationship Id="rId32" Type="http://schemas.openxmlformats.org/officeDocument/2006/relationships/image" Target="../media/image11.jpeg"/><Relationship Id="rId37" Type="http://schemas.openxmlformats.org/officeDocument/2006/relationships/image" Target="../media/image16.jp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Colors" Target="../diagrams/colors4.xml"/><Relationship Id="rId28" Type="http://schemas.openxmlformats.org/officeDocument/2006/relationships/image" Target="../media/image7.png"/><Relationship Id="rId36" Type="http://schemas.openxmlformats.org/officeDocument/2006/relationships/image" Target="../media/image15.jp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3.gif"/><Relationship Id="rId31" Type="http://schemas.openxmlformats.org/officeDocument/2006/relationships/image" Target="../media/image10.jpe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openxmlformats.org/officeDocument/2006/relationships/diagramQuickStyle" Target="../diagrams/quickStyle4.xml"/><Relationship Id="rId27" Type="http://schemas.openxmlformats.org/officeDocument/2006/relationships/image" Target="../media/image6.png"/><Relationship Id="rId30" Type="http://schemas.openxmlformats.org/officeDocument/2006/relationships/image" Target="../media/image9.jpeg"/><Relationship Id="rId35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9223" y="4343400"/>
            <a:ext cx="24899777" cy="29921662"/>
          </a:xfrm>
          <a:prstGeom prst="rect">
            <a:avLst/>
          </a:prstGeom>
          <a:solidFill>
            <a:srgbClr val="8BC6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3125450" y="27236858"/>
            <a:ext cx="11052362" cy="6440311"/>
          </a:xfrm>
          <a:prstGeom prst="rect">
            <a:avLst/>
          </a:prstGeom>
          <a:ln>
            <a:solidFill>
              <a:srgbClr val="1393AC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1800" dirty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2000" dirty="0"/>
          </a:p>
          <a:p>
            <a:r>
              <a:rPr lang="en-US" sz="2000" dirty="0" smtClean="0"/>
              <a:t>BATTULGA</a:t>
            </a:r>
            <a:r>
              <a:rPr lang="en-US" sz="2000" dirty="0"/>
              <a:t>, B.; KONISHI, T.; TAMURA, Y.; MORIGUCHI, H. The Effectiveness of an Interactive 3-Dimensional Computer Graphics Model for Medical Education. Interactive Journal of Medical Research. 2012. 1(2):e2, pp 1-12.</a:t>
            </a:r>
            <a:endParaRPr lang="pt-BR" sz="2000" dirty="0"/>
          </a:p>
          <a:p>
            <a:r>
              <a:rPr lang="en-US" sz="2000" dirty="0"/>
              <a:t> </a:t>
            </a:r>
            <a:endParaRPr lang="pt-BR" sz="2000" dirty="0"/>
          </a:p>
          <a:p>
            <a:r>
              <a:rPr lang="en-US" sz="2000" dirty="0"/>
              <a:t>DEITEL, P. J., DEITEL, H.M.</a:t>
            </a:r>
            <a:r>
              <a:rPr lang="en-US" sz="2000" i="1" dirty="0"/>
              <a:t> Java: How to Program.</a:t>
            </a:r>
            <a:r>
              <a:rPr lang="en-US" sz="2000" dirty="0"/>
              <a:t>  9. ed. Boston, Massachusetts: Prentice Hall, 2012.</a:t>
            </a:r>
            <a:endParaRPr lang="pt-BR" sz="2000" dirty="0"/>
          </a:p>
          <a:p>
            <a:r>
              <a:rPr lang="en-US" sz="2000" dirty="0"/>
              <a:t> </a:t>
            </a:r>
            <a:endParaRPr lang="pt-BR" sz="2000" dirty="0"/>
          </a:p>
          <a:p>
            <a:r>
              <a:rPr lang="en-US" sz="2000" dirty="0"/>
              <a:t>FEIJÓO, R.A.; ZIVIANI, A.; BLANCO, P. J. Scientific Computing Applied to Medicine and Healthcare: Current State and Future Trends at the INCT-MACC the Brazilian National Institute of Science and Technology in Medicine Assisted by Scientific Computing. </a:t>
            </a:r>
            <a:r>
              <a:rPr lang="pt-BR" sz="2000" dirty="0"/>
              <a:t>Rio de Janeiro: MACC, 2012. 426 p.</a:t>
            </a:r>
          </a:p>
          <a:p>
            <a:r>
              <a:rPr lang="en-US" sz="2000" dirty="0"/>
              <a:t> </a:t>
            </a:r>
            <a:endParaRPr lang="pt-BR" sz="2000" dirty="0"/>
          </a:p>
          <a:p>
            <a:r>
              <a:rPr lang="en-US" sz="2000" dirty="0"/>
              <a:t>TORI, R., KIRNER, C., &amp; SISCOUTTO, R. (Eds.). </a:t>
            </a:r>
            <a:r>
              <a:rPr lang="pt-BR" sz="2000" dirty="0"/>
              <a:t>(2006). Fundamentos e Tecnologia de Realidade Virtual e Aumentada. Porto Alegre: SBC.</a:t>
            </a:r>
          </a:p>
          <a:p>
            <a:r>
              <a:rPr lang="pt-BR" sz="2000" dirty="0"/>
              <a:t> </a:t>
            </a:r>
          </a:p>
          <a:p>
            <a:r>
              <a:rPr lang="pt-BR" sz="2000" dirty="0"/>
              <a:t>TORI, R., NUNES, F. L. S., GOMES, V. H. P., &amp; TOKUNAGA, D. M. (2009). VIDA: Atlas Anatômico 3D Interativo para Treinamento a Distância, XXIX Congresso da Sociedade Brasileira de Computação (Vol. 1, pp. 1-10). Bento Gonçalves: SBC.</a:t>
            </a:r>
          </a:p>
          <a:p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812536" y="18478499"/>
            <a:ext cx="11379464" cy="152046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rgbClr val="1393AC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tângulo 24"/>
          <p:cNvSpPr/>
          <p:nvPr/>
        </p:nvSpPr>
        <p:spPr>
          <a:xfrm>
            <a:off x="812536" y="14632356"/>
            <a:ext cx="11379464" cy="27412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rgbClr val="1393AC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2800" dirty="0" smtClean="0"/>
          </a:p>
          <a:p>
            <a:endParaRPr lang="pt-BR" sz="2800" dirty="0" smtClean="0"/>
          </a:p>
          <a:p>
            <a:pPr algn="just"/>
            <a:r>
              <a:rPr lang="pt-BR" sz="2800" b="1" dirty="0" smtClean="0"/>
              <a:t>Realizar </a:t>
            </a:r>
            <a:r>
              <a:rPr lang="pt-BR" sz="2800" b="1" dirty="0"/>
              <a:t>experimentos com gestos em ambientes virtuais e/ou de realidade aumentada, visando dar suporte a posteriores interações em interfaces holográficas.</a:t>
            </a:r>
          </a:p>
          <a:p>
            <a:endParaRPr lang="pt-BR" dirty="0"/>
          </a:p>
        </p:txBody>
      </p:sp>
      <p:pic>
        <p:nvPicPr>
          <p:cNvPr id="1026" name="Picture 2" descr="http://www.ime.usp.br/images/arquivos/pesquisa/22-SIICUS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2" b="1892"/>
          <a:stretch/>
        </p:blipFill>
        <p:spPr bwMode="auto">
          <a:xfrm>
            <a:off x="21112323" y="671513"/>
            <a:ext cx="3906677" cy="27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1638240" y="5120640"/>
            <a:ext cx="184731" cy="982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Arredondar Retângulo em um Canto Diagonal 8"/>
          <p:cNvSpPr/>
          <p:nvPr/>
        </p:nvSpPr>
        <p:spPr>
          <a:xfrm>
            <a:off x="119223" y="179934"/>
            <a:ext cx="20993100" cy="3745230"/>
          </a:xfrm>
          <a:prstGeom prst="round2DiagRect">
            <a:avLst/>
          </a:prstGeom>
          <a:solidFill>
            <a:srgbClr val="1393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Gestos em Interfaces Holográficas </a:t>
            </a:r>
          </a:p>
          <a:p>
            <a:pPr algn="just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			PIBITI 2013/2014 – CNPq</a:t>
            </a:r>
          </a:p>
          <a:p>
            <a:pPr algn="ctr">
              <a:lnSpc>
                <a:spcPct val="150000"/>
              </a:lnSpc>
            </a:pP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Felippe </a:t>
            </a:r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Demarqui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Ramos¹ e Romero Tori¹</a:t>
            </a:r>
          </a:p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Laboratório de Tecnologias Interativas – </a:t>
            </a:r>
            <a:r>
              <a:rPr 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Interlab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EPUSP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607408489"/>
              </p:ext>
            </p:extLst>
          </p:nvPr>
        </p:nvGraphicFramePr>
        <p:xfrm>
          <a:off x="770996" y="3489007"/>
          <a:ext cx="12068704" cy="10604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upo 16"/>
          <p:cNvGrpSpPr/>
          <p:nvPr/>
        </p:nvGrpSpPr>
        <p:grpSpPr>
          <a:xfrm>
            <a:off x="1109878" y="14093472"/>
            <a:ext cx="7304436" cy="1341586"/>
            <a:chOff x="428174" y="2420615"/>
            <a:chExt cx="7304436" cy="1341586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428174" y="2420615"/>
              <a:ext cx="7304436" cy="1341586"/>
            </a:xfrm>
            <a:prstGeom prst="roundRect">
              <a:avLst/>
            </a:prstGeom>
            <a:solidFill>
              <a:srgbClr val="1393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>
            <a:xfrm>
              <a:off x="493665" y="2486106"/>
              <a:ext cx="7173454" cy="1210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7221" tIns="0" rIns="307221" bIns="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Objetivos</a:t>
              </a:r>
              <a:endParaRPr lang="pt-BR" sz="4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109878" y="17954666"/>
            <a:ext cx="7304436" cy="1341586"/>
            <a:chOff x="428174" y="2420615"/>
            <a:chExt cx="7304436" cy="1341586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428174" y="2420615"/>
              <a:ext cx="7304436" cy="1341586"/>
            </a:xfrm>
            <a:prstGeom prst="roundRect">
              <a:avLst/>
            </a:prstGeom>
            <a:solidFill>
              <a:srgbClr val="1393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493665" y="2486106"/>
              <a:ext cx="7173454" cy="1210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7221" tIns="0" rIns="307221" bIns="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Materiais e Métodos</a:t>
              </a:r>
              <a:endParaRPr lang="pt-BR" sz="4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7" name="Diagrama 26"/>
          <p:cNvGraphicFramePr/>
          <p:nvPr>
            <p:extLst>
              <p:ext uri="{D42A27DB-BD31-4B8C-83A1-F6EECF244321}">
                <p14:modId xmlns:p14="http://schemas.microsoft.com/office/powerpoint/2010/main" val="2903535714"/>
              </p:ext>
            </p:extLst>
          </p:nvPr>
        </p:nvGraphicFramePr>
        <p:xfrm>
          <a:off x="13125450" y="5036006"/>
          <a:ext cx="11052362" cy="1529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" name="Retângulo 27"/>
          <p:cNvSpPr/>
          <p:nvPr/>
        </p:nvSpPr>
        <p:spPr>
          <a:xfrm>
            <a:off x="13125450" y="20963110"/>
            <a:ext cx="11052362" cy="5083195"/>
          </a:xfrm>
          <a:prstGeom prst="rect">
            <a:avLst/>
          </a:prstGeom>
          <a:ln>
            <a:solidFill>
              <a:srgbClr val="1393AC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upo 28"/>
          <p:cNvGrpSpPr/>
          <p:nvPr/>
        </p:nvGrpSpPr>
        <p:grpSpPr>
          <a:xfrm>
            <a:off x="13531127" y="20423669"/>
            <a:ext cx="7304436" cy="1341586"/>
            <a:chOff x="428174" y="2420615"/>
            <a:chExt cx="7304436" cy="1341586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428174" y="2420615"/>
              <a:ext cx="7304436" cy="1341586"/>
            </a:xfrm>
            <a:prstGeom prst="roundRect">
              <a:avLst/>
            </a:prstGeom>
            <a:solidFill>
              <a:srgbClr val="1393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tângulo 30"/>
            <p:cNvSpPr/>
            <p:nvPr/>
          </p:nvSpPr>
          <p:spPr>
            <a:xfrm>
              <a:off x="493665" y="2486106"/>
              <a:ext cx="7173454" cy="1210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7221" tIns="0" rIns="307221" bIns="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Conclusões</a:t>
              </a:r>
              <a:endParaRPr lang="pt-BR" sz="4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3531127" y="26648965"/>
            <a:ext cx="7304436" cy="1341586"/>
            <a:chOff x="428174" y="2420615"/>
            <a:chExt cx="7304436" cy="1341586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28174" y="2420615"/>
              <a:ext cx="7304436" cy="1341586"/>
            </a:xfrm>
            <a:prstGeom prst="roundRect">
              <a:avLst/>
            </a:prstGeom>
            <a:solidFill>
              <a:srgbClr val="1393A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tângulo 31"/>
            <p:cNvSpPr/>
            <p:nvPr/>
          </p:nvSpPr>
          <p:spPr>
            <a:xfrm>
              <a:off x="493665" y="2486106"/>
              <a:ext cx="7173454" cy="1210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7221" tIns="0" rIns="307221" bIns="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Bibliografia</a:t>
              </a:r>
              <a:endParaRPr lang="pt-BR" sz="4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04071402"/>
              </p:ext>
            </p:extLst>
          </p:nvPr>
        </p:nvGraphicFramePr>
        <p:xfrm>
          <a:off x="1175369" y="9378176"/>
          <a:ext cx="10482145" cy="380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720576" y="9489687"/>
            <a:ext cx="5898994" cy="95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I</a:t>
            </a:r>
            <a:r>
              <a:rPr lang="pt-BR" sz="1400" dirty="0" smtClean="0"/>
              <a:t>nterface </a:t>
            </a:r>
            <a:r>
              <a:rPr lang="pt-BR" sz="1400" dirty="0"/>
              <a:t>avançada para aplicações </a:t>
            </a:r>
            <a:r>
              <a:rPr lang="pt-BR" sz="1400" dirty="0" smtClean="0"/>
              <a:t>computacionais;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P</a:t>
            </a:r>
            <a:r>
              <a:rPr lang="pt-BR" sz="1400" dirty="0" smtClean="0"/>
              <a:t>ermite </a:t>
            </a:r>
            <a:r>
              <a:rPr lang="pt-BR" sz="1400" dirty="0"/>
              <a:t>ao usuário a movimentação e interação em tempo real, em um ambiente </a:t>
            </a:r>
            <a:r>
              <a:rPr lang="pt-BR" sz="1400" dirty="0" smtClean="0"/>
              <a:t>tridimensional;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smtClean="0"/>
              <a:t>Possibilita o uso </a:t>
            </a:r>
            <a:r>
              <a:rPr lang="pt-BR" sz="1400" dirty="0"/>
              <a:t>de dispositivos </a:t>
            </a:r>
            <a:r>
              <a:rPr lang="pt-BR" sz="1400" dirty="0" smtClean="0"/>
              <a:t>multissensoriais </a:t>
            </a:r>
            <a:r>
              <a:rPr lang="pt-BR" sz="1400" dirty="0"/>
              <a:t>para atuação ou </a:t>
            </a:r>
            <a:r>
              <a:rPr lang="pt-BR" sz="1400" dirty="0" smtClean="0"/>
              <a:t>feedback.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720576" y="10516755"/>
            <a:ext cx="58989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 err="1" smtClean="0"/>
              <a:t>Telepresença</a:t>
            </a:r>
            <a:r>
              <a:rPr lang="pt-BR" sz="1400" dirty="0" smtClean="0"/>
              <a:t>: </a:t>
            </a:r>
            <a:r>
              <a:rPr lang="pt-BR" sz="1400" dirty="0"/>
              <a:t>não percepção da tecnologia como geradora de uma experiência em um ambiente </a:t>
            </a:r>
            <a:r>
              <a:rPr lang="pt-BR" sz="1400" dirty="0" smtClean="0"/>
              <a:t>virtual;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I</a:t>
            </a:r>
            <a:r>
              <a:rPr lang="pt-BR" sz="1400" dirty="0" smtClean="0"/>
              <a:t>nterações 3D: </a:t>
            </a:r>
            <a:r>
              <a:rPr lang="pt-BR" sz="1400" dirty="0"/>
              <a:t>interagir com objetos volumétricos no espaço com as mãos livres, sem intermédio de telas, botões e </a:t>
            </a:r>
            <a:r>
              <a:rPr lang="pt-BR" sz="1400" dirty="0" smtClean="0"/>
              <a:t>menus;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T</a:t>
            </a:r>
            <a:r>
              <a:rPr lang="pt-BR" sz="1400" dirty="0" smtClean="0"/>
              <a:t>rês </a:t>
            </a:r>
            <a:r>
              <a:rPr lang="pt-BR" sz="1400" dirty="0"/>
              <a:t>tarefas básicas: seleção, posicionamento e </a:t>
            </a:r>
            <a:r>
              <a:rPr lang="pt-BR" sz="1400" dirty="0" smtClean="0"/>
              <a:t>rotação.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20576" y="11720337"/>
            <a:ext cx="5898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</a:t>
            </a:r>
            <a:r>
              <a:rPr lang="pt-BR" sz="1400" dirty="0" smtClean="0"/>
              <a:t>mbiente </a:t>
            </a:r>
            <a:r>
              <a:rPr lang="pt-BR" sz="1400" dirty="0"/>
              <a:t>virtual para o aprendizado </a:t>
            </a:r>
            <a:r>
              <a:rPr lang="pt-BR" sz="1400" dirty="0" smtClean="0"/>
              <a:t>a </a:t>
            </a:r>
            <a:r>
              <a:rPr lang="pt-BR" sz="1400" dirty="0"/>
              <a:t>distância, </a:t>
            </a:r>
            <a:r>
              <a:rPr lang="pt-BR" sz="1400" dirty="0" smtClean="0"/>
              <a:t>de </a:t>
            </a:r>
            <a:r>
              <a:rPr lang="pt-BR" sz="1400" dirty="0"/>
              <a:t>anatomia para estudantes de medicina e cursos </a:t>
            </a:r>
            <a:r>
              <a:rPr lang="pt-BR" sz="1400" dirty="0" smtClean="0"/>
              <a:t>afins;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M</a:t>
            </a:r>
            <a:r>
              <a:rPr lang="pt-BR" sz="1400" dirty="0" smtClean="0"/>
              <a:t>anipulação </a:t>
            </a:r>
            <a:r>
              <a:rPr lang="pt-BR" sz="1400" dirty="0"/>
              <a:t>de objetos anatômicos virtuais através de sensores de </a:t>
            </a:r>
            <a:r>
              <a:rPr lang="pt-BR" sz="1400" dirty="0" smtClean="0"/>
              <a:t>movimento </a:t>
            </a:r>
            <a:r>
              <a:rPr lang="pt-BR" sz="1400" dirty="0"/>
              <a:t>e projeções de imagens 3D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40702" y="6938973"/>
            <a:ext cx="10576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Um </a:t>
            </a:r>
            <a:r>
              <a:rPr lang="pt-BR" sz="2000" dirty="0"/>
              <a:t>dos desafios encontrados por cientistas e engenheiros para melhorar a resposta </a:t>
            </a:r>
            <a:r>
              <a:rPr lang="pt-BR" sz="2000" dirty="0" smtClean="0"/>
              <a:t>de </a:t>
            </a:r>
            <a:r>
              <a:rPr lang="pt-BR" sz="2000" dirty="0"/>
              <a:t>ambientes virtuais a estímulos </a:t>
            </a:r>
            <a:r>
              <a:rPr lang="pt-BR" sz="2000" dirty="0" smtClean="0"/>
              <a:t>do </a:t>
            </a:r>
            <a:r>
              <a:rPr lang="pt-BR" sz="2000" dirty="0"/>
              <a:t>usuário </a:t>
            </a:r>
            <a:r>
              <a:rPr lang="pt-BR" sz="2000" dirty="0" smtClean="0"/>
              <a:t>é reconhecer </a:t>
            </a:r>
            <a:r>
              <a:rPr lang="pt-BR" sz="2000" dirty="0"/>
              <a:t>de maneira precisa informações que partem do ambiente real. O uso de </a:t>
            </a:r>
            <a:r>
              <a:rPr lang="pt-BR" sz="2000" i="1" dirty="0"/>
              <a:t>webcams</a:t>
            </a:r>
            <a:r>
              <a:rPr lang="pt-BR" sz="2000" dirty="0"/>
              <a:t>, do </a:t>
            </a:r>
            <a:r>
              <a:rPr lang="pt-BR" sz="2000" i="1" dirty="0"/>
              <a:t>Microsoft Kinect, </a:t>
            </a:r>
            <a:r>
              <a:rPr lang="pt-BR" sz="2000" dirty="0"/>
              <a:t>do </a:t>
            </a:r>
            <a:r>
              <a:rPr lang="pt-BR" sz="2000" i="1" dirty="0" err="1"/>
              <a:t>Leap</a:t>
            </a:r>
            <a:r>
              <a:rPr lang="pt-BR" sz="2000" i="1" dirty="0"/>
              <a:t> Motion</a:t>
            </a:r>
            <a:r>
              <a:rPr lang="pt-BR" sz="2000" dirty="0"/>
              <a:t> e eventualmente de outros dispositivos no projeto </a:t>
            </a:r>
            <a:r>
              <a:rPr lang="pt-BR" sz="2000" dirty="0" smtClean="0"/>
              <a:t>VIDA (</a:t>
            </a:r>
            <a:r>
              <a:rPr lang="pt-BR" sz="2000" i="1" dirty="0"/>
              <a:t>Virtual </a:t>
            </a:r>
            <a:r>
              <a:rPr lang="pt-BR" sz="2000" i="1" dirty="0" err="1"/>
              <a:t>and</a:t>
            </a:r>
            <a:r>
              <a:rPr lang="pt-BR" sz="2000" i="1" dirty="0"/>
              <a:t> </a:t>
            </a:r>
            <a:r>
              <a:rPr lang="pt-BR" sz="2000" i="1" dirty="0" err="1"/>
              <a:t>Interactive</a:t>
            </a:r>
            <a:r>
              <a:rPr lang="pt-BR" sz="2000" i="1" dirty="0"/>
              <a:t> </a:t>
            </a:r>
            <a:r>
              <a:rPr lang="pt-BR" sz="2000" i="1" dirty="0" err="1"/>
              <a:t>Distance-learning</a:t>
            </a:r>
            <a:r>
              <a:rPr lang="pt-BR" sz="2000" i="1" dirty="0"/>
              <a:t> </a:t>
            </a:r>
            <a:r>
              <a:rPr lang="pt-BR" sz="2000" i="1" dirty="0" err="1"/>
              <a:t>on</a:t>
            </a:r>
            <a:r>
              <a:rPr lang="pt-BR" sz="2000" i="1" dirty="0"/>
              <a:t> </a:t>
            </a:r>
            <a:r>
              <a:rPr lang="pt-BR" sz="2000" i="1" dirty="0" err="1"/>
              <a:t>Anatomy</a:t>
            </a:r>
            <a:r>
              <a:rPr lang="pt-BR" sz="2000" dirty="0"/>
              <a:t>)</a:t>
            </a:r>
            <a:r>
              <a:rPr lang="pt-BR" sz="2000" dirty="0" smtClean="0"/>
              <a:t>, </a:t>
            </a:r>
            <a:r>
              <a:rPr lang="pt-BR" sz="2000" dirty="0"/>
              <a:t>Vídeo-</a:t>
            </a:r>
            <a:r>
              <a:rPr lang="pt-BR" sz="2000" dirty="0" err="1"/>
              <a:t>Avatar</a:t>
            </a:r>
            <a:r>
              <a:rPr lang="pt-BR" sz="2000" dirty="0"/>
              <a:t>, Livro 3D e demais trabalhos do </a:t>
            </a:r>
            <a:r>
              <a:rPr lang="pt-BR" sz="2000" dirty="0" err="1"/>
              <a:t>Interlab</a:t>
            </a:r>
            <a:r>
              <a:rPr lang="pt-BR" sz="2000" dirty="0"/>
              <a:t> – POLI, </a:t>
            </a:r>
            <a:r>
              <a:rPr lang="pt-BR" sz="2000" dirty="0" smtClean="0"/>
              <a:t>cria uma </a:t>
            </a:r>
            <a:r>
              <a:rPr lang="pt-BR" sz="2000" dirty="0"/>
              <a:t>demanda </a:t>
            </a:r>
            <a:r>
              <a:rPr lang="pt-BR" sz="2000" dirty="0" smtClean="0"/>
              <a:t>para </a:t>
            </a:r>
            <a:r>
              <a:rPr lang="pt-BR" sz="2000" dirty="0"/>
              <a:t>definir quais gestos são precisamente </a:t>
            </a:r>
            <a:r>
              <a:rPr lang="pt-BR" sz="2000" dirty="0" smtClean="0"/>
              <a:t>reconhecidos </a:t>
            </a:r>
            <a:r>
              <a:rPr lang="pt-BR" sz="2000" dirty="0"/>
              <a:t>e </a:t>
            </a:r>
            <a:r>
              <a:rPr lang="pt-BR" sz="2000" dirty="0" smtClean="0"/>
              <a:t>ampliar a </a:t>
            </a:r>
            <a:r>
              <a:rPr lang="pt-BR" sz="2000" dirty="0"/>
              <a:t>precisão através de soluções usando métodos computacionais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390218" y="22118000"/>
            <a:ext cx="106512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P</a:t>
            </a:r>
            <a:r>
              <a:rPr lang="pt-BR" sz="2000" dirty="0" smtClean="0"/>
              <a:t>ode </a:t>
            </a:r>
            <a:r>
              <a:rPr lang="pt-BR" sz="2000" dirty="0"/>
              <a:t>ser implementado de maneira eficiente um sistema de interação com objetos virtuais a partir dos produtos desta </a:t>
            </a:r>
            <a:r>
              <a:rPr lang="pt-BR" sz="2000" dirty="0" smtClean="0"/>
              <a:t>pesquisa (protótipos </a:t>
            </a:r>
            <a:r>
              <a:rPr lang="pt-BR" sz="2000" dirty="0"/>
              <a:t>de ambientes virtuais e testes de reconhecimento de gestos simples – translação, rotação e mudança de </a:t>
            </a:r>
            <a:r>
              <a:rPr lang="pt-BR" sz="2000" dirty="0" smtClean="0"/>
              <a:t>camada);</a:t>
            </a:r>
          </a:p>
          <a:p>
            <a:pPr algn="just">
              <a:buClr>
                <a:srgbClr val="1393AC"/>
              </a:buClr>
            </a:pPr>
            <a:endParaRPr lang="pt-BR" sz="2000" dirty="0" smtClean="0"/>
          </a:p>
          <a:p>
            <a:pPr marL="342900" indent="-342900" algn="just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dirty="0" smtClean="0"/>
              <a:t>Aplicações podem </a:t>
            </a:r>
            <a:r>
              <a:rPr lang="pt-BR" sz="2000" dirty="0"/>
              <a:t>se dar em ambientes de ensino à </a:t>
            </a:r>
            <a:r>
              <a:rPr lang="pt-BR" sz="2000" dirty="0" smtClean="0"/>
              <a:t>distância após refinamento da </a:t>
            </a:r>
            <a:r>
              <a:rPr lang="pt-BR" sz="2000" dirty="0"/>
              <a:t>precisão dos movimentos captados, </a:t>
            </a:r>
            <a:r>
              <a:rPr lang="pt-BR" sz="2000" dirty="0" smtClean="0"/>
              <a:t>e desenvolvimento </a:t>
            </a:r>
            <a:r>
              <a:rPr lang="pt-BR" sz="2000" dirty="0"/>
              <a:t>de novas funções para reconhecer gestos mais </a:t>
            </a:r>
            <a:r>
              <a:rPr lang="pt-BR" sz="2000" dirty="0" smtClean="0"/>
              <a:t>complexos;</a:t>
            </a:r>
          </a:p>
          <a:p>
            <a:pPr algn="just">
              <a:buClr>
                <a:srgbClr val="1393AC"/>
              </a:buClr>
            </a:pPr>
            <a:endParaRPr lang="pt-BR" sz="2000" dirty="0" smtClean="0"/>
          </a:p>
          <a:p>
            <a:pPr marL="342900" indent="-342900" algn="just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M</a:t>
            </a:r>
            <a:r>
              <a:rPr lang="pt-BR" sz="2000" dirty="0" smtClean="0"/>
              <a:t>udança </a:t>
            </a:r>
            <a:r>
              <a:rPr lang="pt-BR" sz="2000" dirty="0"/>
              <a:t>de plataforma </a:t>
            </a:r>
            <a:r>
              <a:rPr lang="pt-BR" sz="2000" dirty="0" smtClean="0"/>
              <a:t>de software em trabalhos futuros. Enfatiza-se um </a:t>
            </a:r>
            <a:r>
              <a:rPr lang="pt-BR" sz="2000" i="1" dirty="0" smtClean="0"/>
              <a:t>game </a:t>
            </a:r>
            <a:r>
              <a:rPr lang="pt-BR" sz="2000" i="1" dirty="0" err="1"/>
              <a:t>engine</a:t>
            </a:r>
            <a:r>
              <a:rPr lang="pt-BR" sz="2000" dirty="0" smtClean="0"/>
              <a:t>, como UNITY 3D, </a:t>
            </a:r>
            <a:r>
              <a:rPr lang="pt-BR" sz="2000" dirty="0"/>
              <a:t>que </a:t>
            </a:r>
            <a:r>
              <a:rPr lang="pt-BR" sz="2000" dirty="0" smtClean="0"/>
              <a:t>forneça </a:t>
            </a:r>
            <a:r>
              <a:rPr lang="pt-BR" sz="2000" dirty="0"/>
              <a:t>mais possibilidades de interação e criação de ambientes </a:t>
            </a:r>
            <a:r>
              <a:rPr lang="pt-BR" sz="2000" dirty="0" smtClean="0"/>
              <a:t>virtuais.</a:t>
            </a:r>
            <a:endParaRPr lang="pt-BR" sz="2000" dirty="0"/>
          </a:p>
        </p:txBody>
      </p:sp>
      <p:pic>
        <p:nvPicPr>
          <p:cNvPr id="10" name="Picture 2" descr="http://www.laqua.iciag.ufu.br/sites/laqua.iciag.ufu.br/files/cnpq_logo_0.jpe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960" y="34419473"/>
            <a:ext cx="3622040" cy="14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590261" y="19980613"/>
            <a:ext cx="7746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57429" y="19492292"/>
            <a:ext cx="10813854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1393AC"/>
                </a:solidFill>
              </a:rPr>
              <a:t>Ponto de partida: </a:t>
            </a:r>
            <a:r>
              <a:rPr lang="pt-BR" sz="2000" dirty="0" smtClean="0"/>
              <a:t>versão já existente do ambiente VIDA em </a:t>
            </a:r>
            <a:r>
              <a:rPr lang="pt-BR" sz="2000" dirty="0" err="1" smtClean="0"/>
              <a:t>Processing</a:t>
            </a:r>
            <a:r>
              <a:rPr lang="pt-BR" sz="2000" dirty="0" smtClean="0"/>
              <a:t>  (figura 1). </a:t>
            </a:r>
          </a:p>
          <a:p>
            <a:pPr algn="just">
              <a:buClr>
                <a:srgbClr val="1393AC"/>
              </a:buClr>
            </a:pPr>
            <a:endParaRPr lang="pt-BR" sz="2000" dirty="0" smtClean="0"/>
          </a:p>
          <a:p>
            <a:pPr marL="342900" indent="-342900" algn="just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1393AC"/>
                </a:solidFill>
              </a:rPr>
              <a:t>Justificativa: </a:t>
            </a:r>
            <a:r>
              <a:rPr lang="pt-BR" sz="2000" dirty="0" smtClean="0"/>
              <a:t>desenvolver </a:t>
            </a:r>
            <a:r>
              <a:rPr lang="pt-BR" sz="2000" dirty="0"/>
              <a:t>apenas a manipulação e reconhecimento de </a:t>
            </a:r>
            <a:r>
              <a:rPr lang="pt-BR" sz="2000" dirty="0" smtClean="0"/>
              <a:t>gestos (tabela 1), </a:t>
            </a:r>
            <a:r>
              <a:rPr lang="pt-BR" sz="2000" dirty="0"/>
              <a:t>sem haver delongas com o design, processamento dos objetos virtuais e visão </a:t>
            </a:r>
            <a:r>
              <a:rPr lang="pt-BR" sz="2000" dirty="0" smtClean="0"/>
              <a:t>estereoscópica, o que não é o escopo do projeto.</a:t>
            </a:r>
          </a:p>
          <a:p>
            <a:pPr>
              <a:buClr>
                <a:srgbClr val="1393AC"/>
              </a:buClr>
            </a:pPr>
            <a:endParaRPr lang="pt-BR" sz="2000" dirty="0"/>
          </a:p>
          <a:p>
            <a:pPr>
              <a:buClr>
                <a:srgbClr val="1393AC"/>
              </a:buClr>
            </a:pPr>
            <a:endParaRPr lang="pt-BR" sz="2000" dirty="0" smtClean="0"/>
          </a:p>
          <a:p>
            <a:pPr>
              <a:buClr>
                <a:srgbClr val="1393AC"/>
              </a:buClr>
            </a:pPr>
            <a:endParaRPr lang="pt-BR" sz="2000" dirty="0"/>
          </a:p>
          <a:p>
            <a:pPr>
              <a:buClr>
                <a:srgbClr val="1393AC"/>
              </a:buClr>
            </a:pPr>
            <a:endParaRPr lang="pt-BR" sz="2000" dirty="0" smtClean="0"/>
          </a:p>
          <a:p>
            <a:pPr>
              <a:buClr>
                <a:srgbClr val="1393AC"/>
              </a:buClr>
            </a:pPr>
            <a:endParaRPr lang="pt-BR" sz="2000" dirty="0"/>
          </a:p>
          <a:p>
            <a:pPr>
              <a:buClr>
                <a:srgbClr val="1393AC"/>
              </a:buClr>
            </a:pPr>
            <a:endParaRPr lang="pt-BR" sz="2000" dirty="0" smtClean="0"/>
          </a:p>
          <a:p>
            <a:pPr>
              <a:buClr>
                <a:srgbClr val="1393AC"/>
              </a:buClr>
            </a:pPr>
            <a:endParaRPr lang="pt-BR" sz="2000" dirty="0" smtClean="0"/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>
              <a:buClr>
                <a:srgbClr val="1393AC"/>
              </a:buClr>
            </a:pPr>
            <a:endParaRPr lang="pt-BR" sz="2000" dirty="0" smtClean="0"/>
          </a:p>
          <a:p>
            <a:pPr>
              <a:buClr>
                <a:srgbClr val="1393AC"/>
              </a:buClr>
            </a:pPr>
            <a:endParaRPr lang="pt-BR" sz="2000" dirty="0"/>
          </a:p>
          <a:p>
            <a:pPr>
              <a:buClr>
                <a:srgbClr val="1393AC"/>
              </a:buClr>
            </a:pPr>
            <a:r>
              <a:rPr lang="pt-BR" sz="2000" b="1" dirty="0" smtClean="0">
                <a:solidFill>
                  <a:srgbClr val="1393AC"/>
                </a:solidFill>
              </a:rPr>
              <a:t>   </a:t>
            </a:r>
            <a:r>
              <a:rPr lang="pt-BR" sz="1200" b="1" dirty="0" smtClean="0">
                <a:solidFill>
                  <a:srgbClr val="1393AC"/>
                </a:solidFill>
              </a:rPr>
              <a:t>Figura 1: </a:t>
            </a:r>
            <a:r>
              <a:rPr lang="pt-BR" sz="1200" dirty="0" smtClean="0"/>
              <a:t>aparência do ambiente VIDA para o usuário.                                            </a:t>
            </a:r>
            <a:r>
              <a:rPr lang="pt-BR" sz="1200" b="1" dirty="0" smtClean="0">
                <a:solidFill>
                  <a:srgbClr val="1393AC"/>
                </a:solidFill>
              </a:rPr>
              <a:t>Tabela 1: </a:t>
            </a:r>
            <a:r>
              <a:rPr lang="pt-BR" sz="1200" dirty="0" smtClean="0"/>
              <a:t>Gestos mais adequados para interfaces holográficas [</a:t>
            </a:r>
            <a:r>
              <a:rPr lang="pt-BR" sz="1200" dirty="0" err="1" smtClean="0"/>
              <a:t>Tori</a:t>
            </a:r>
            <a:r>
              <a:rPr lang="pt-BR" sz="1200" dirty="0" smtClean="0"/>
              <a:t> et. al 2009] </a:t>
            </a:r>
          </a:p>
          <a:p>
            <a:pPr>
              <a:buClr>
                <a:srgbClr val="1393AC"/>
              </a:buClr>
            </a:pPr>
            <a:endParaRPr lang="pt-BR" sz="2000" dirty="0"/>
          </a:p>
          <a:p>
            <a:pPr marL="342900" indent="-342900" algn="just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1393AC"/>
                </a:solidFill>
              </a:rPr>
              <a:t>Dispositivo: </a:t>
            </a:r>
            <a:r>
              <a:rPr lang="pt-BR" sz="2000" dirty="0" err="1" smtClean="0"/>
              <a:t>Leap</a:t>
            </a:r>
            <a:r>
              <a:rPr lang="pt-BR" sz="2000" dirty="0" smtClean="0"/>
              <a:t> Motion, </a:t>
            </a:r>
            <a:r>
              <a:rPr lang="pt-BR" sz="2000" dirty="0"/>
              <a:t>dispositivo compacto, com comprimento de cerca de 7,62 centímetros e 50 gramas de massa, contando com dois sensores CMOS e três </a:t>
            </a:r>
            <a:r>
              <a:rPr lang="pt-BR" sz="2000" i="1" dirty="0" err="1"/>
              <a:t>LED</a:t>
            </a:r>
            <a:r>
              <a:rPr lang="pt-BR" sz="2000" dirty="0" err="1"/>
              <a:t>s</a:t>
            </a:r>
            <a:r>
              <a:rPr lang="pt-BR" sz="2000" dirty="0"/>
              <a:t> infravermelhos para rastrear </a:t>
            </a:r>
            <a:r>
              <a:rPr lang="pt-BR" sz="2000" dirty="0" smtClean="0"/>
              <a:t>mãos (figura 2).</a:t>
            </a: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rgbClr val="1393AC"/>
              </a:solidFill>
            </a:endParaRP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b="1" dirty="0">
              <a:solidFill>
                <a:srgbClr val="1393AC"/>
              </a:solidFill>
            </a:endParaRP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rgbClr val="1393AC"/>
              </a:solidFill>
            </a:endParaRP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b="1" dirty="0">
              <a:solidFill>
                <a:srgbClr val="1393AC"/>
              </a:solidFill>
            </a:endParaRP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rgbClr val="1393AC"/>
              </a:solidFill>
            </a:endParaRP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b="1" dirty="0">
              <a:solidFill>
                <a:srgbClr val="1393AC"/>
              </a:solidFill>
            </a:endParaRP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rgbClr val="1393AC"/>
              </a:solidFill>
            </a:endParaRP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b="1" dirty="0" smtClean="0">
              <a:solidFill>
                <a:srgbClr val="1393AC"/>
              </a:solidFill>
            </a:endParaRPr>
          </a:p>
          <a:p>
            <a:pPr>
              <a:buClr>
                <a:srgbClr val="1393AC"/>
              </a:buClr>
            </a:pPr>
            <a:endParaRPr lang="pt-BR" sz="1200" b="1" dirty="0" smtClean="0">
              <a:solidFill>
                <a:srgbClr val="1393AC"/>
              </a:solidFill>
            </a:endParaRPr>
          </a:p>
          <a:p>
            <a:pPr>
              <a:buClr>
                <a:srgbClr val="1393AC"/>
              </a:buClr>
            </a:pPr>
            <a:r>
              <a:rPr lang="pt-BR" sz="1200" b="1" dirty="0" smtClean="0">
                <a:solidFill>
                  <a:srgbClr val="1393AC"/>
                </a:solidFill>
              </a:rPr>
              <a:t>Figura 2: </a:t>
            </a:r>
            <a:r>
              <a:rPr lang="pt-BR" sz="1200" dirty="0" err="1" smtClean="0"/>
              <a:t>Leap</a:t>
            </a:r>
            <a:r>
              <a:rPr lang="pt-BR" sz="1200" dirty="0" smtClean="0"/>
              <a:t> Motion e alguns dos padrões reconhecidos pelo dispositivo.                                     </a:t>
            </a:r>
            <a:r>
              <a:rPr lang="pt-BR" sz="1200" b="1" dirty="0" smtClean="0">
                <a:solidFill>
                  <a:srgbClr val="1393AC"/>
                </a:solidFill>
              </a:rPr>
              <a:t>Figura 3: </a:t>
            </a:r>
            <a:r>
              <a:rPr lang="pt-BR" sz="1200" dirty="0" smtClean="0"/>
              <a:t>Representação de dedos e mãos como vetores num frame.</a:t>
            </a:r>
            <a:endParaRPr lang="pt-BR" sz="1200" b="1" dirty="0" smtClean="0">
              <a:solidFill>
                <a:srgbClr val="1393AC"/>
              </a:solidFill>
            </a:endParaRPr>
          </a:p>
          <a:p>
            <a:pPr>
              <a:buClr>
                <a:srgbClr val="1393AC"/>
              </a:buClr>
            </a:pPr>
            <a:endParaRPr lang="pt-BR" sz="1200" b="1" dirty="0">
              <a:solidFill>
                <a:srgbClr val="1393AC"/>
              </a:solidFill>
            </a:endParaRP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1393AC"/>
                </a:solidFill>
              </a:rPr>
              <a:t>Método: </a:t>
            </a:r>
            <a:r>
              <a:rPr lang="pt-BR" sz="2000" dirty="0" smtClean="0"/>
              <a:t>Captura de frames, rastreamento de mãos e dedos (figura </a:t>
            </a:r>
            <a:r>
              <a:rPr lang="pt-BR" sz="2000" dirty="0"/>
              <a:t>3</a:t>
            </a:r>
            <a:r>
              <a:rPr lang="pt-BR" sz="2000" dirty="0" smtClean="0"/>
              <a:t>), </a:t>
            </a:r>
          </a:p>
          <a:p>
            <a:pPr>
              <a:buClr>
                <a:srgbClr val="1393AC"/>
              </a:buClr>
            </a:pPr>
            <a:r>
              <a:rPr lang="pt-BR" sz="2000" dirty="0" smtClean="0"/>
              <a:t>seguido de processamento de frame atual e comparação com frames antigos.</a:t>
            </a:r>
          </a:p>
          <a:p>
            <a:pPr>
              <a:buClr>
                <a:srgbClr val="1393AC"/>
              </a:buClr>
            </a:pPr>
            <a:r>
              <a:rPr lang="pt-BR" sz="2000" dirty="0" smtClean="0"/>
              <a:t> Gestos decorrem de reconhecimento de um padrão de determinadas</a:t>
            </a:r>
          </a:p>
          <a:p>
            <a:pPr>
              <a:buClr>
                <a:srgbClr val="1393AC"/>
              </a:buClr>
            </a:pPr>
            <a:r>
              <a:rPr lang="pt-BR" sz="2000" dirty="0" smtClean="0"/>
              <a:t> mudanças entre frames.</a:t>
            </a:r>
          </a:p>
          <a:p>
            <a:pPr>
              <a:buClr>
                <a:srgbClr val="1393AC"/>
              </a:buClr>
            </a:pPr>
            <a:endParaRPr lang="pt-BR" sz="2000" b="1" dirty="0">
              <a:solidFill>
                <a:srgbClr val="1393AC"/>
              </a:solidFill>
            </a:endParaRPr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1393AC"/>
                </a:solidFill>
              </a:rPr>
              <a:t>Sistema de fronteiras: </a:t>
            </a:r>
            <a:r>
              <a:rPr lang="pt-BR" sz="2000" dirty="0" smtClean="0"/>
              <a:t>uso de programação orientada a objetos </a:t>
            </a:r>
          </a:p>
          <a:p>
            <a:pPr>
              <a:buClr>
                <a:srgbClr val="1393AC"/>
              </a:buClr>
            </a:pPr>
            <a:r>
              <a:rPr lang="pt-BR" sz="2000" dirty="0" smtClean="0"/>
              <a:t>em linguagem Java para construir uma fronteira virtual rudimentar </a:t>
            </a:r>
          </a:p>
          <a:p>
            <a:pPr>
              <a:buClr>
                <a:srgbClr val="1393AC"/>
              </a:buClr>
            </a:pPr>
            <a:r>
              <a:rPr lang="pt-BR" sz="2000" dirty="0" smtClean="0"/>
              <a:t>do objeto a ser manipulado. As fronteiras se definem com base numa </a:t>
            </a:r>
          </a:p>
          <a:p>
            <a:pPr>
              <a:buClr>
                <a:srgbClr val="1393AC"/>
              </a:buClr>
            </a:pPr>
            <a:r>
              <a:rPr lang="pt-BR" sz="2000" dirty="0" smtClean="0"/>
              <a:t>calibragem do usuário (figura 4).</a:t>
            </a:r>
            <a:r>
              <a:rPr lang="pt-BR" sz="1200" dirty="0" smtClean="0"/>
              <a:t>	                 </a:t>
            </a:r>
            <a:r>
              <a:rPr lang="pt-BR" sz="1200" b="1" dirty="0" smtClean="0">
                <a:solidFill>
                  <a:srgbClr val="1393AC"/>
                </a:solidFill>
              </a:rPr>
              <a:t>Figura 4: </a:t>
            </a:r>
            <a:r>
              <a:rPr lang="pt-BR" sz="1200" dirty="0" smtClean="0"/>
              <a:t>Imagem-conceito da fronteira cúbica a ser implementada.</a:t>
            </a:r>
            <a:endParaRPr lang="pt-BR" sz="1200" dirty="0"/>
          </a:p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37" name="Imagem 36" descr="http://www.infoescola.com/wp-content/uploads/2010/02/Escola-Polit%C3%A9cnica-da-USP.gif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211" y="34419473"/>
            <a:ext cx="1373639" cy="14540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2617312949"/>
              </p:ext>
            </p:extLst>
          </p:nvPr>
        </p:nvGraphicFramePr>
        <p:xfrm>
          <a:off x="1157429" y="25963678"/>
          <a:ext cx="5966698" cy="3943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1030" name="Picture 6" descr="http://www2.pcs.usp.br/pcsv6/images/interlab_novo2.jp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879" y="34390784"/>
            <a:ext cx="2003813" cy="15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m 37" descr="api/../../../images/Leap_Gesture_Circle.png"/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27371169"/>
            <a:ext cx="1361051" cy="121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Imagem 38" descr="api/../../../images/Leap_Gesture_Tap.png"/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844" y="25837373"/>
            <a:ext cx="1348177" cy="108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 descr="api/../../../images/Leap_Gesture_Tap2.png"/>
          <p:cNvPicPr/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55" y="29034756"/>
            <a:ext cx="1464153" cy="104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Imagem 40" descr="api/../../../images/Leap_Gesture_Swipe.png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22" y="27345265"/>
            <a:ext cx="1104867" cy="128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4" descr="http://www.geekalerts.com/u/Leap-Motion-Controller.jp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4" y="27383438"/>
            <a:ext cx="1232203" cy="123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m 42" descr="C:\Users\owner\Desktop\teste mãos e dedos.jpg"/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48" y="27371169"/>
            <a:ext cx="2818529" cy="2812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Imagem 44" descr="C:\Users\owner\Desktop\Vida.jpg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21" y="21293047"/>
            <a:ext cx="3931998" cy="241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Imagem 45" descr="C:\Users\owner\Desktop\Untitled.png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07" y="31578838"/>
            <a:ext cx="2350098" cy="166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Cubo 46"/>
          <p:cNvSpPr/>
          <p:nvPr/>
        </p:nvSpPr>
        <p:spPr>
          <a:xfrm>
            <a:off x="9634666" y="31919572"/>
            <a:ext cx="1043180" cy="105063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86555"/>
              </p:ext>
            </p:extLst>
          </p:nvPr>
        </p:nvGraphicFramePr>
        <p:xfrm>
          <a:off x="5807147" y="21039992"/>
          <a:ext cx="6014130" cy="298784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38514"/>
                <a:gridCol w="4175616"/>
              </a:tblGrid>
              <a:tr h="39704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Funcionalidade</a:t>
                      </a:r>
                      <a:endParaRPr lang="pt-B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93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Gesto</a:t>
                      </a:r>
                      <a:r>
                        <a:rPr lang="pt-BR" sz="1600" baseline="0" dirty="0" smtClean="0"/>
                        <a:t> mais adequado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93AC"/>
                    </a:solidFill>
                  </a:tcPr>
                </a:tc>
              </a:tr>
              <a:tr h="43337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Rotação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BC6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effectLst/>
                        </a:rPr>
                        <a:t>Rotação de uma das mãos - utilizar a mão aberta para movimento e a mão fechada para voltar à posição neutra 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BC6D5"/>
                    </a:solidFill>
                  </a:tcPr>
                </a:tc>
              </a:tr>
              <a:tr h="43337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Translação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effectLst/>
                        </a:rPr>
                        <a:t>Movimentação das duas mãos abertas ao mesmo tempo, na horizontal e na vertical (como se realmente segurassem o objeto)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337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Escala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BC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8899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effectLst/>
                        </a:rPr>
                        <a:t>Movimentação das duas mãos horizontalmente uma em direção à outra para reduzi-lo e em direções opostas para ampliá-lo </a:t>
                      </a:r>
                    </a:p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BC6D5"/>
                    </a:solidFill>
                  </a:tcPr>
                </a:tc>
              </a:tr>
              <a:tr h="43337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Visão de Raio X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effectLst/>
                        </a:rPr>
                        <a:t>Aproximação e afastamento horizontal dos dedos indicadores (como se cortassem o objeto) 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337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Seleção de partes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6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effectLst/>
                        </a:rPr>
                        <a:t>Apontamento, com dedo indicador, da parte que se deseja destacar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6D5"/>
                    </a:solidFill>
                  </a:tcPr>
                </a:tc>
              </a:tr>
            </a:tbl>
          </a:graphicData>
        </a:graphic>
      </p:graphicFrame>
      <p:sp>
        <p:nvSpPr>
          <p:cNvPr id="48" name="CaixaDeTexto 47"/>
          <p:cNvSpPr txBox="1"/>
          <p:nvPr/>
        </p:nvSpPr>
        <p:spPr>
          <a:xfrm>
            <a:off x="13435330" y="6659931"/>
            <a:ext cx="9772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U</a:t>
            </a:r>
            <a:r>
              <a:rPr lang="pt-BR" sz="2000" dirty="0" smtClean="0"/>
              <a:t>ma </a:t>
            </a:r>
            <a:r>
              <a:rPr lang="pt-BR" sz="2000" b="1" dirty="0">
                <a:solidFill>
                  <a:srgbClr val="1393AC"/>
                </a:solidFill>
              </a:rPr>
              <a:t>versão </a:t>
            </a:r>
            <a:r>
              <a:rPr lang="pt-BR" sz="2000" b="1" dirty="0" smtClean="0">
                <a:solidFill>
                  <a:srgbClr val="1393AC"/>
                </a:solidFill>
              </a:rPr>
              <a:t>de demonstração do </a:t>
            </a:r>
            <a:r>
              <a:rPr lang="pt-BR" sz="2000" b="1" dirty="0">
                <a:solidFill>
                  <a:srgbClr val="1393AC"/>
                </a:solidFill>
              </a:rPr>
              <a:t>ambiente VIDA</a:t>
            </a:r>
            <a:r>
              <a:rPr lang="pt-BR" sz="2000" dirty="0"/>
              <a:t>, adaptada a partir de um trabalho desenvolvido pelo </a:t>
            </a:r>
            <a:r>
              <a:rPr lang="pt-BR" sz="2000" dirty="0" err="1"/>
              <a:t>Interlab</a:t>
            </a:r>
            <a:r>
              <a:rPr lang="pt-BR" sz="2000" dirty="0"/>
              <a:t> até </a:t>
            </a:r>
            <a:r>
              <a:rPr lang="pt-BR" sz="2000" dirty="0" smtClean="0"/>
              <a:t>2011:</a:t>
            </a:r>
          </a:p>
          <a:p>
            <a:pPr marL="1811655" lvl="1" indent="-342900">
              <a:buClr>
                <a:srgbClr val="7CBFAE"/>
              </a:buClr>
              <a:buFont typeface="Wingdings" panose="05000000000000000000" pitchFamily="2" charset="2"/>
              <a:buChar char="ü"/>
            </a:pPr>
            <a:r>
              <a:rPr lang="pt-BR" sz="2000" dirty="0" smtClean="0"/>
              <a:t>Carrega objetos </a:t>
            </a:r>
            <a:r>
              <a:rPr lang="pt-BR" sz="2000" dirty="0"/>
              <a:t>virtuais de extensão </a:t>
            </a:r>
            <a:r>
              <a:rPr lang="pt-BR" sz="2000" dirty="0" err="1" smtClean="0"/>
              <a:t>Collada</a:t>
            </a:r>
            <a:r>
              <a:rPr lang="pt-BR" sz="2000" dirty="0" smtClean="0"/>
              <a:t>;</a:t>
            </a:r>
          </a:p>
          <a:p>
            <a:pPr marL="1811655" lvl="1" indent="-342900">
              <a:buClr>
                <a:srgbClr val="7CBFAE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P</a:t>
            </a:r>
            <a:r>
              <a:rPr lang="pt-BR" sz="2000" dirty="0" smtClean="0"/>
              <a:t>ermite </a:t>
            </a:r>
            <a:r>
              <a:rPr lang="pt-BR" sz="2000" dirty="0"/>
              <a:t>que o usuário o manipule com o mouse </a:t>
            </a:r>
            <a:r>
              <a:rPr lang="pt-BR" sz="2000" dirty="0" smtClean="0"/>
              <a:t>ou teclado;</a:t>
            </a:r>
          </a:p>
          <a:p>
            <a:pPr marL="1811655" lvl="1" indent="-342900">
              <a:buClr>
                <a:srgbClr val="7CBFAE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R</a:t>
            </a:r>
            <a:r>
              <a:rPr lang="pt-BR" sz="2000" dirty="0" smtClean="0"/>
              <a:t>econhecimento </a:t>
            </a:r>
            <a:r>
              <a:rPr lang="pt-BR" sz="2000" dirty="0"/>
              <a:t>de quatro gestos principais: transladar, </a:t>
            </a:r>
            <a:r>
              <a:rPr lang="pt-BR" sz="2000" dirty="0" err="1"/>
              <a:t>rotacionar</a:t>
            </a:r>
            <a:r>
              <a:rPr lang="pt-BR" sz="2000" dirty="0"/>
              <a:t>, mudar de camada e </a:t>
            </a:r>
            <a:r>
              <a:rPr lang="pt-BR" sz="2000" dirty="0" smtClean="0"/>
              <a:t>soltar (figura 5);</a:t>
            </a:r>
          </a:p>
          <a:p>
            <a:pPr marL="1811655" lvl="1" indent="-342900">
              <a:buClr>
                <a:srgbClr val="7CBFAE"/>
              </a:buClr>
              <a:buFont typeface="Wingdings" panose="05000000000000000000" pitchFamily="2" charset="2"/>
              <a:buChar char="ü"/>
            </a:pPr>
            <a:r>
              <a:rPr lang="pt-BR" sz="2000" dirty="0"/>
              <a:t>S</a:t>
            </a:r>
            <a:r>
              <a:rPr lang="pt-BR" sz="2000" dirty="0" smtClean="0"/>
              <a:t>istema </a:t>
            </a:r>
            <a:r>
              <a:rPr lang="pt-BR" sz="2000" dirty="0"/>
              <a:t>de fronteira do </a:t>
            </a:r>
            <a:r>
              <a:rPr lang="pt-BR" sz="2000" dirty="0" smtClean="0"/>
              <a:t>objeto (classe CUBO), </a:t>
            </a:r>
            <a:r>
              <a:rPr lang="pt-BR" sz="2000" dirty="0"/>
              <a:t>para não permitir que este escape da tela e da visão do </a:t>
            </a:r>
            <a:r>
              <a:rPr lang="pt-BR" sz="2000" dirty="0" smtClean="0"/>
              <a:t>usuário, e para refinar o reconhecimento de translação.</a:t>
            </a:r>
            <a:endParaRPr lang="pt-BR" sz="2000" dirty="0"/>
          </a:p>
          <a:p>
            <a:pPr marL="1811655" lvl="1" indent="-342900">
              <a:buFont typeface="Wingdings" panose="05000000000000000000" pitchFamily="2" charset="2"/>
              <a:buChar char="§"/>
            </a:pPr>
            <a:endParaRPr lang="pt-BR" sz="2000" dirty="0" smtClean="0"/>
          </a:p>
        </p:txBody>
      </p:sp>
      <p:sp>
        <p:nvSpPr>
          <p:cNvPr id="52" name="Retângulo 51"/>
          <p:cNvSpPr/>
          <p:nvPr/>
        </p:nvSpPr>
        <p:spPr>
          <a:xfrm>
            <a:off x="13955445" y="9860617"/>
            <a:ext cx="5013434" cy="4035286"/>
          </a:xfrm>
          <a:prstGeom prst="rect">
            <a:avLst/>
          </a:prstGeom>
          <a:solidFill>
            <a:schemeClr val="bg1"/>
          </a:solidFill>
          <a:ln w="28575">
            <a:solidFill>
              <a:srgbClr val="1393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474" y="10075598"/>
            <a:ext cx="4649376" cy="108026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405" y="11284198"/>
            <a:ext cx="4641445" cy="1165809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405" y="12585784"/>
            <a:ext cx="4641445" cy="1174341"/>
          </a:xfrm>
          <a:prstGeom prst="rect">
            <a:avLst/>
          </a:prstGeom>
        </p:spPr>
      </p:pic>
      <p:sp>
        <p:nvSpPr>
          <p:cNvPr id="53" name="CaixaDeTexto 52"/>
          <p:cNvSpPr txBox="1"/>
          <p:nvPr/>
        </p:nvSpPr>
        <p:spPr>
          <a:xfrm>
            <a:off x="13596618" y="14312223"/>
            <a:ext cx="953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b="1" dirty="0" smtClean="0">
                <a:solidFill>
                  <a:srgbClr val="1393AC"/>
                </a:solidFill>
              </a:rPr>
              <a:t>testes finais</a:t>
            </a:r>
            <a:r>
              <a:rPr lang="pt-BR" sz="2000" dirty="0" smtClean="0"/>
              <a:t> (tabela 2) consideram o </a:t>
            </a:r>
            <a:r>
              <a:rPr lang="pt-BR" sz="2000" dirty="0"/>
              <a:t>centro do </a:t>
            </a:r>
            <a:r>
              <a:rPr lang="pt-BR" sz="2000" dirty="0" err="1"/>
              <a:t>Leap</a:t>
            </a:r>
            <a:r>
              <a:rPr lang="pt-BR" sz="2000" dirty="0"/>
              <a:t> Motion como origem de um sistema de coordenadas cartesianas em três </a:t>
            </a:r>
            <a:r>
              <a:rPr lang="pt-BR" sz="2000" dirty="0" smtClean="0"/>
              <a:t>dimensões (figura 6) . </a:t>
            </a:r>
            <a:r>
              <a:rPr lang="pt-BR" sz="2000" dirty="0"/>
              <a:t>O objetivo </a:t>
            </a:r>
            <a:r>
              <a:rPr lang="pt-BR" sz="2000" dirty="0" smtClean="0"/>
              <a:t>foi </a:t>
            </a:r>
            <a:r>
              <a:rPr lang="pt-BR" sz="2000" dirty="0"/>
              <a:t>identificar em que regiões os gestos foram reconhecidos sem que houvesse ruído ou </a:t>
            </a:r>
            <a:r>
              <a:rPr lang="pt-BR" sz="2000" dirty="0" smtClean="0"/>
              <a:t>interferência.</a:t>
            </a:r>
            <a:endParaRPr lang="pt-BR" sz="20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3390218" y="13957076"/>
            <a:ext cx="807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1393AC"/>
                </a:solidFill>
              </a:rPr>
              <a:t>Figura 5: </a:t>
            </a:r>
            <a:r>
              <a:rPr lang="pt-BR" sz="1200" dirty="0" smtClean="0"/>
              <a:t>sequências de gestos implementados – mudança de camada, rotação e translação.</a:t>
            </a:r>
            <a:endParaRPr lang="pt-BR" sz="1200" dirty="0"/>
          </a:p>
        </p:txBody>
      </p:sp>
      <p:graphicFrame>
        <p:nvGraphicFramePr>
          <p:cNvPr id="55" name="Tabe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69013"/>
              </p:ext>
            </p:extLst>
          </p:nvPr>
        </p:nvGraphicFramePr>
        <p:xfrm>
          <a:off x="13531127" y="15772026"/>
          <a:ext cx="10305782" cy="2826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7806"/>
                <a:gridCol w="1328143"/>
                <a:gridCol w="1329295"/>
                <a:gridCol w="1329295"/>
                <a:gridCol w="1398468"/>
                <a:gridCol w="1398468"/>
                <a:gridCol w="1314307"/>
              </a:tblGrid>
              <a:tr h="489127">
                <a:tc rowSpan="2"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Gesto</a:t>
                      </a:r>
                      <a:endParaRPr lang="pt-BR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CBFA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pt-BR" sz="3200" dirty="0" smtClean="0">
                          <a:effectLst/>
                        </a:rPr>
                        <a:t>       X</a:t>
                      </a:r>
                      <a:endParaRPr lang="pt-BR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393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3200" dirty="0" smtClean="0">
                          <a:effectLst/>
                        </a:rPr>
                        <a:t>       Y</a:t>
                      </a:r>
                      <a:endParaRPr lang="pt-BR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393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3200" dirty="0" smtClean="0">
                          <a:effectLst/>
                        </a:rPr>
                        <a:t>        Z</a:t>
                      </a:r>
                      <a:endParaRPr lang="pt-BR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393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621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Limite</a:t>
                      </a: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Inferior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6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Limite</a:t>
                      </a: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Superior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6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Limite</a:t>
                      </a: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Inferior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6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Limite</a:t>
                      </a: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Superior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6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Limite</a:t>
                      </a: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Inferior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6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Limite</a:t>
                      </a:r>
                    </a:p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Superior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6D5"/>
                    </a:solidFill>
                  </a:tcPr>
                </a:tc>
              </a:tr>
              <a:tr h="413526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Rotação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BFAE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- 200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200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300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- 170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150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3526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Translação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BFAE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- 175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175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270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-150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140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0572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Mudança de Camadas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BFAE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- 150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150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300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- 175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175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3526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Soltar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AE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- 250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250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350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200 mm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200 mm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6" name="Imagem 5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693" y="11743904"/>
            <a:ext cx="2842260" cy="2034540"/>
          </a:xfrm>
          <a:prstGeom prst="rect">
            <a:avLst/>
          </a:prstGeom>
          <a:ln w="28575">
            <a:solidFill>
              <a:srgbClr val="1393AC"/>
            </a:solidFill>
          </a:ln>
        </p:spPr>
      </p:pic>
      <p:sp>
        <p:nvSpPr>
          <p:cNvPr id="57" name="Retângulo 56"/>
          <p:cNvSpPr/>
          <p:nvPr/>
        </p:nvSpPr>
        <p:spPr>
          <a:xfrm>
            <a:off x="19547291" y="13954972"/>
            <a:ext cx="125984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b="1" dirty="0">
                <a:solidFill>
                  <a:srgbClr val="1393AC"/>
                </a:solidFill>
              </a:rPr>
              <a:t>Figura </a:t>
            </a:r>
            <a:r>
              <a:rPr lang="pt-BR" sz="1200" b="1" dirty="0" smtClean="0">
                <a:solidFill>
                  <a:srgbClr val="1393AC"/>
                </a:solidFill>
              </a:rPr>
              <a:t>6: </a:t>
            </a:r>
            <a:r>
              <a:rPr lang="pt-BR" sz="1200" dirty="0" smtClean="0"/>
              <a:t>Esquema de referência das coordenadas adotada para testes.</a:t>
            </a:r>
            <a:endParaRPr lang="pt-BR" sz="12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3596618" y="18808129"/>
            <a:ext cx="963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1393AC"/>
              </a:buClr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1393AC"/>
                </a:solidFill>
              </a:rPr>
              <a:t>Algumas observações</a:t>
            </a:r>
            <a:r>
              <a:rPr lang="pt-BR" sz="2000" dirty="0"/>
              <a:t>: o </a:t>
            </a:r>
            <a:r>
              <a:rPr lang="pt-BR" sz="2000" dirty="0" err="1"/>
              <a:t>Leap</a:t>
            </a:r>
            <a:r>
              <a:rPr lang="pt-BR" sz="2000" dirty="0"/>
              <a:t> Motion se encontrava, durante os testes, cerca de 300 mm à frente do monitor do computador, o qual tinha 23 polegadas.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57199" y="34263147"/>
            <a:ext cx="789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Felippe </a:t>
            </a:r>
            <a:r>
              <a:rPr lang="pt-BR" sz="1800" dirty="0" err="1" smtClean="0"/>
              <a:t>Demarqui</a:t>
            </a:r>
            <a:r>
              <a:rPr lang="pt-BR" sz="1800" dirty="0" smtClean="0"/>
              <a:t> Ramos: </a:t>
            </a:r>
            <a:r>
              <a:rPr lang="pt-BR" sz="1800" dirty="0" smtClean="0">
                <a:hlinkClick r:id="rId38"/>
              </a:rPr>
              <a:t>felippe.ramos@usp.br</a:t>
            </a:r>
            <a:r>
              <a:rPr lang="pt-BR" sz="1800" dirty="0" smtClean="0"/>
              <a:t> – 55 11 986 031 932</a:t>
            </a:r>
            <a:endParaRPr lang="pt-BR" sz="1800" dirty="0"/>
          </a:p>
        </p:txBody>
      </p:sp>
      <p:pic>
        <p:nvPicPr>
          <p:cNvPr id="13" name="Picture 2" descr="http://www.esalq.usp.br/instituicao/images/brasao_usp1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1519" y="34416211"/>
            <a:ext cx="1014881" cy="145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1002</Words>
  <Application>Microsoft Office PowerPoint</Application>
  <PresentationFormat>Personalizar</PresentationFormat>
  <Paragraphs>153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Felippe Ramos</dc:creator>
  <cp:lastModifiedBy>Felippe Ramos</cp:lastModifiedBy>
  <cp:revision>63</cp:revision>
  <dcterms:created xsi:type="dcterms:W3CDTF">2014-09-27T20:55:52Z</dcterms:created>
  <dcterms:modified xsi:type="dcterms:W3CDTF">2014-09-29T23:01:12Z</dcterms:modified>
</cp:coreProperties>
</file>