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PerfomanceDashboardofGeoHorizonResearch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24E8911-8ABB-4407-A2AF-04235C0B6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Sales Perfomance Dashboard of GeoHorizon Research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FB689A1-0068-4FEF-AB48-B40EC5C94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GB" dirty="0"/>
              <a:t>08</a:t>
            </a:r>
            <a:r>
              <a:rPr dirty="0"/>
              <a:t>/</a:t>
            </a:r>
            <a:r>
              <a:rPr lang="en-GB" dirty="0"/>
              <a:t>10</a:t>
            </a:r>
            <a:r>
              <a:rPr dirty="0"/>
              <a:t>/202</a:t>
            </a:r>
            <a:r>
              <a:rPr lang="en-GB"/>
              <a:t>2</a:t>
            </a:r>
            <a:r>
              <a:t> </a:t>
            </a:r>
            <a:r>
              <a:rPr dirty="0"/>
              <a:t>8:40:49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E1943ACC-1221-4EB1-868B-883E13D2D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94" y="0"/>
            <a:ext cx="967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0C7BA49D-4665-4CE3-AC80-0AE30C67D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94" y="0"/>
            <a:ext cx="967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734CB7B7-34DA-456F-98D9-A0C53B02B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94" y="0"/>
            <a:ext cx="967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Sales Perfomance Dashboard of GeoHorizon Research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Perfomance Dashboard of GeoHorizon Research</dc:title>
  <dc:creator/>
  <cp:lastModifiedBy>Vee</cp:lastModifiedBy>
  <cp:revision>1</cp:revision>
  <dcterms:created xsi:type="dcterms:W3CDTF">2023-05-31T08:40:51Z</dcterms:created>
  <dcterms:modified xsi:type="dcterms:W3CDTF">2023-05-31T08:42:16Z</dcterms:modified>
</cp:coreProperties>
</file>