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Dashboard1_171007133757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D1656A-C35D-4542-B4AE-B74D97EEBD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Dashboard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446351-4F7F-4CD2-9381-88A0B20B26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3/10/2024 11:49:58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3C821DC-1866-4AB6-B0A9-05F07A28D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2024-03-10T11:49:58Z</dcterms:created>
  <dcterms:modified xsi:type="dcterms:W3CDTF">2024-03-10T11:49:58Z</dcterms:modified>
</cp:coreProperties>
</file>