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14/07/2022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14/07/2022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14/07/2022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14/07/2022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14/07/2022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14/07/2022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14/07/2022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14/07/2022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14/07/2022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14/07/2022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14/07/2022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14/07/2022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14/07/2022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14/07/2022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 err="1">
                <a:solidFill>
                  <a:schemeClr val="tx1"/>
                </a:solidFill>
              </a:rPr>
              <a:t>ProjetoFinal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Viviane Silva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Descrição técnica da solução implementada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0385C12-1996-D5D8-65C9-BD94AFBBF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06" y="2188774"/>
            <a:ext cx="10058400" cy="3625227"/>
          </a:xfr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D99A2-4D3C-B088-2522-D94EFA45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3" y="561911"/>
            <a:ext cx="10058400" cy="1371600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Clicando no Botão Adicionar será aberto uma nova tabela para preenchimento dos dados, depois de todos os dados serem inseridos o botão Salvar ficara ativo.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772731C-7603-8EF7-C646-1B9C9D53C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23" y="2255838"/>
            <a:ext cx="5620637" cy="384968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25C1B-91BA-869F-ED93-A8EB3E23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14/07/2022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994B1A7-70E9-F942-5162-3E54BFD02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528" y="2306497"/>
            <a:ext cx="7843358" cy="384968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6EDF6-C967-EEF1-86F5-5DE5462C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14/07/2022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3B54C-0772-D3A2-5F8E-82631FA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ED9C6C7-D306-880E-06AA-4AA5677F4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470" y="967383"/>
            <a:ext cx="2933954" cy="823031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FE09B5-6724-AB14-AD25-8DEB5240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14/07/2022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C1F997-2D87-E9B5-2381-E658D47B9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70" y="2721933"/>
            <a:ext cx="8848165" cy="234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4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8A31720-2BF4-D95F-0131-BAFAC5D8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648" y="763327"/>
            <a:ext cx="10058400" cy="266567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05874-A8DD-3ACF-28EC-1A59E50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14/07/2022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04B734D-848B-A8F1-684E-9C6083229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48" y="3702972"/>
            <a:ext cx="9578671" cy="25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0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0E32E8-4851-8897-6D25-0BBA7C47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14/07/2022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DDE4A1-448A-C99E-54C5-01846445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6" y="683747"/>
            <a:ext cx="8246533" cy="28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83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{0D5F3C6A-5EFE-4C19-8E66-4AD7FD861A8D}tf78438558_win32</Template>
  <TotalTime>218</TotalTime>
  <Words>42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Garamond</vt:lpstr>
      <vt:lpstr>SavonVTI</vt:lpstr>
      <vt:lpstr>ProjetoFinal</vt:lpstr>
      <vt:lpstr>Descrição técnica da solução implementada</vt:lpstr>
      <vt:lpstr> Clicando no Botão Adicionar será aberto uma nova tabela para preenchimento dos dados, depois de todos os dados serem inseridos o botão Salvar ficara ativo.</vt:lpstr>
      <vt:lpstr>Apresentação do PowerPoint</vt:lpstr>
      <vt:lpstr>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ProjetoFinal</dc:title>
  <dc:creator>Viviane Silva</dc:creator>
  <cp:lastModifiedBy>Viviane Silva</cp:lastModifiedBy>
  <cp:revision>3</cp:revision>
  <dcterms:created xsi:type="dcterms:W3CDTF">2022-07-14T18:44:48Z</dcterms:created>
  <dcterms:modified xsi:type="dcterms:W3CDTF">2022-07-14T22:23:09Z</dcterms:modified>
</cp:coreProperties>
</file>