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1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5F51-8B70-40D9-9491-F2FA38A6FE7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DCAD-083C-4659-8BC9-D74AB1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" y="2028825"/>
            <a:ext cx="11444288" cy="3586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125" y="4314825"/>
            <a:ext cx="2355056" cy="32861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6566" y="734109"/>
            <a:ext cx="999886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Click “R Workshops by Melinda Higgins” Workspace</a:t>
            </a:r>
          </a:p>
        </p:txBody>
      </p:sp>
    </p:spTree>
    <p:extLst>
      <p:ext uri="{BB962C8B-B14F-4D97-AF65-F5344CB8AC3E}">
        <p14:creationId xmlns:p14="http://schemas.microsoft.com/office/powerpoint/2010/main" val="32640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87" y="1724025"/>
            <a:ext cx="6186488" cy="3148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164806" y="4043363"/>
            <a:ext cx="1700213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0353" y="3720197"/>
            <a:ext cx="28115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Click “START”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28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2033587"/>
            <a:ext cx="5972175" cy="2790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5723" y="945179"/>
            <a:ext cx="61405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 patient, project deploying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13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8114"/>
            <a:ext cx="10457886" cy="6634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2736" y="2454891"/>
            <a:ext cx="36797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Code, documents, </a:t>
            </a:r>
          </a:p>
          <a:p>
            <a:r>
              <a:rPr lang="en-US" sz="3600" dirty="0" smtClean="0"/>
              <a:t>view data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43768" y="4693266"/>
            <a:ext cx="415766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Console – run code interactively, view output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311129" y="2545379"/>
            <a:ext cx="355451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Environment, </a:t>
            </a:r>
            <a:r>
              <a:rPr lang="en-US" sz="3600" dirty="0" err="1" smtClean="0"/>
              <a:t>etc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987732" y="4778991"/>
            <a:ext cx="420130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View files, packages, plots, help, viewer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40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Higgins, Melinda K</dc:creator>
  <cp:lastModifiedBy>Higgins, Melinda K</cp:lastModifiedBy>
  <cp:revision>2</cp:revision>
  <dcterms:created xsi:type="dcterms:W3CDTF">2019-11-12T13:56:07Z</dcterms:created>
  <dcterms:modified xsi:type="dcterms:W3CDTF">2019-11-12T14:04:26Z</dcterms:modified>
</cp:coreProperties>
</file>