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60" r:id="rId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id3226/AICTE_In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459" y="4563700"/>
            <a:ext cx="881953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Jadiya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Om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AbhishekBhai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Jadiya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Om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AbhishekBhai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Chandubhai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S. Patel Institute of Technology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05507"/>
            <a:ext cx="110296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It is crucial to keep the cover image unchanged while safeguarding the hidden data.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A secure approach is needed to conceal sensitive messages within images without detection.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Traditional encryption methods are easily recognizable, which may attract unnecessary scrutiny.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Creating an intuitive interface for seamless encryption and decryption, even for users without technical expertise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Encryption logic for password Privacy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 GUI) , cv2(OpenCV) ,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0268E-D9FC-4832-649C-B6C21423B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040800"/>
            <a:ext cx="10879901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a method to discreetly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mbed text into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noticeable changes.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a simple and accessible interface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and retrieving hidden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Adopts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subtly altering image data rather than employing standard encryption.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with widely used image formats, with a preference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 to maintain high fidelity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81635B-C602-AA7B-474A-41150FF1819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1192" y="1581896"/>
            <a:ext cx="10701528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&amp; Defense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embedding classified messages within digital images to prevent enemy interception.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Data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business data within multimedia files to avoid cyber espionage.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Journalism &amp; Whistleblowing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Safeguarding confidential sources by hiding messages in shared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&amp; Malware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Attackers using steganography to embed malicious code inside images, bypassing detection systems.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39170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4421810" y="754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F8420-006A-3AB2-05E9-4EE8F594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988" y="1326369"/>
            <a:ext cx="3172023" cy="339272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B1F3BE-7118-5C4E-E803-53748479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967" y="1747838"/>
            <a:ext cx="1446565" cy="13239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9ECEE-45CD-B40D-E30C-9B959154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51" y="1371825"/>
            <a:ext cx="3466571" cy="3223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EAB6F8-9170-BADF-CE6F-E38476A71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206" y="1431720"/>
            <a:ext cx="3537246" cy="3227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44A27B-82E5-7BAD-6C85-B99BB4A7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0" y="5158138"/>
            <a:ext cx="1594630" cy="14594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EABDA9-0595-EFD3-238B-2470A2743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379" y="5197019"/>
            <a:ext cx="1594630" cy="14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46AF44-6956-49B3-4E56-993093292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167117"/>
            <a:ext cx="992957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allows for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transmission of sensitive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presents an effective method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messages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simple and intuitive interface makes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and decryption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to 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security, efficiency, and 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https://github.com/Vivid3226/AICTE_Intern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340</TotalTime>
  <Words>431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23CS026 OM JADIYA</cp:lastModifiedBy>
  <cp:revision>37</cp:revision>
  <dcterms:created xsi:type="dcterms:W3CDTF">2021-05-26T16:50:10Z</dcterms:created>
  <dcterms:modified xsi:type="dcterms:W3CDTF">2025-02-27T13:50:03Z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