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60" r:id="rId3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vid3226/AICTE_Inter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7459" y="4563700"/>
            <a:ext cx="881953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Jadiya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Om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AbhishekBhai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Jadiya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Om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AbhishekBhai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Chandubhai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S. Patel Institute of Technology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5062FA-42F7-2755-2BC2-3E906C9C0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38303"/>
            <a:ext cx="1102961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Techniques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Integrate AES encryption before embedding text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Audio &amp; Video 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beyond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Prevention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Ensuring messages stay undetectable from modern forensic tools.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&amp; Web Version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accessibility beyond desktops.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Security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Combining steganography with blockchain for ultra-secure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772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DC36CA-B2B7-210D-9D6C-212EF8EDB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905507"/>
            <a:ext cx="1102961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400" dirty="0"/>
              <a:t>It is crucial to keep the cover image unchanged while safeguarding the hidden data.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400" dirty="0"/>
              <a:t>A secure approach is needed to conceal sensitive messages within images without detection.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400" dirty="0"/>
              <a:t>Traditional encryption methods are easily recognizable, which may attract unnecessary scrutiny.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400" dirty="0"/>
              <a:t>Creating an intuitive interface for seamless encryption and decryption, even for users without technical expertise</a:t>
            </a: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8013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Library: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OpenCV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 User Interface (GUI):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Handling &amp; Security: 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Encryption logic for password Privacy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Platform: 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11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Libraries: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(For GUI) , cv2(OpenCV) ,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IN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32665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40268E-D9FC-4832-649C-B6C21423B3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2040800"/>
            <a:ext cx="10879901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Utilizes a method to discreetly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mbed text into images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noticeable changes.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a simple and accessible interface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encoding and retrieving hidden content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Adopts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lossless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subtly altering image data rather than employing standard encryption.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Compatible with widely used image formats, with a preference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PNG to maintain high fidelity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281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FC7037F-BCBA-764E-51B2-E6E53926CC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2136339"/>
            <a:ext cx="1025152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 enthusiasts exploring innovative ways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digital 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Organizations handling classified data and requiring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discreet transmission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Individuals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sensitive professions using image-based techniques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safeguard information.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Developers and researchers studying hidden data embedding for practical applications.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A99AD-84BE-423A-6A48-51FFF5B4489F}"/>
              </a:ext>
            </a:extLst>
          </p:cNvPr>
          <p:cNvSpPr txBox="1"/>
          <p:nvPr/>
        </p:nvSpPr>
        <p:spPr>
          <a:xfrm>
            <a:off x="391703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B34FB3-BC3B-48AF-EF6C-B6C2F00306D9}"/>
              </a:ext>
            </a:extLst>
          </p:cNvPr>
          <p:cNvSpPr txBox="1"/>
          <p:nvPr/>
        </p:nvSpPr>
        <p:spPr>
          <a:xfrm>
            <a:off x="8212914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8E6268-1E2D-B6CC-0898-81A62AEB7B34}"/>
              </a:ext>
            </a:extLst>
          </p:cNvPr>
          <p:cNvSpPr txBox="1"/>
          <p:nvPr/>
        </p:nvSpPr>
        <p:spPr>
          <a:xfrm>
            <a:off x="4421810" y="754525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GUI: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3B7FC8-901E-E6B0-5CC2-6020A46CA9A7}"/>
              </a:ext>
            </a:extLst>
          </p:cNvPr>
          <p:cNvSpPr txBox="1"/>
          <p:nvPr/>
        </p:nvSpPr>
        <p:spPr>
          <a:xfrm>
            <a:off x="581192" y="4858465"/>
            <a:ext cx="181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7041AB-CAC1-1786-FB59-6A830F82D376}"/>
              </a:ext>
            </a:extLst>
          </p:cNvPr>
          <p:cNvSpPr txBox="1"/>
          <p:nvPr/>
        </p:nvSpPr>
        <p:spPr>
          <a:xfrm>
            <a:off x="3667098" y="4858465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F8420-006A-3AB2-05E9-4EE8F594A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988" y="1326369"/>
            <a:ext cx="3172023" cy="3392723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EB1F3BE-7118-5C4E-E803-53748479F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6967" y="1747838"/>
            <a:ext cx="1446565" cy="132397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89ECEE-45CD-B40D-E30C-9B9591544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51" y="1371825"/>
            <a:ext cx="3466571" cy="32232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EAB6F8-9170-BADF-CE6F-E38476A71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206" y="1431720"/>
            <a:ext cx="3537246" cy="32274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44A27B-82E5-7BAD-6C85-B99BB4A7A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40" y="5158138"/>
            <a:ext cx="1594630" cy="14594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EABDA9-0595-EFD3-238B-2470A2743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8379" y="5197019"/>
            <a:ext cx="1594630" cy="145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9365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146AF44-6956-49B3-4E56-993093292D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2167117"/>
            <a:ext cx="9929578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allows for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 transmission of sensitive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presents an effective method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 messages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within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simple and intuitive interface makes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 and decryption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 to 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 can enhance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security, efficiency, and scalability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hlinkClick r:id="rId2"/>
              </a:rPr>
              <a:t>https://github.com/Vivid3226/AICTE_Intern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302</TotalTime>
  <Words>407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23CS026 OM JADIYA</cp:lastModifiedBy>
  <cp:revision>35</cp:revision>
  <dcterms:created xsi:type="dcterms:W3CDTF">2021-05-26T16:50:10Z</dcterms:created>
  <dcterms:modified xsi:type="dcterms:W3CDTF">2025-02-27T05:29:22Z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