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r>
              <a:t/>
            </a:r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r>
              <a:t/>
            </a:r>
            <a:br/>
            <a:endParaRPr lang="ru-RU" sz="4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1600" y="4509000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выводит статус о том, как книги попали в домашнюю библиотеку, от кого и в какое время, какие книги взяты в долг, какие книги нужно сдать в обычную библиотеку и прочие примечания на усмотрение пользователя.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6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7800" cy="6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23" y="906840"/>
            <a:ext cx="5770154" cy="548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780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9" y="978840"/>
            <a:ext cx="5407021" cy="521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1640" y="520920"/>
            <a:ext cx="77706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500" lnSpcReduction="10000"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11640" y="979200"/>
            <a:ext cx="7774920" cy="540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Приобретение книг: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Получили обратно.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Купили.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Взяли в библиотеке.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Получили в подарок.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Нашли.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Обменяли на что-то.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Убытие книг: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Продали. 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Подарили.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Дали почитать.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Потеряли/порвала собака...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Отдали насовсем.</a:t>
            </a:r>
            <a:endParaRPr lang="ru-RU" sz="4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Сдали в макулатуру.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78440" y="1557360"/>
            <a:ext cx="4571640" cy="22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Текущее состояние книг: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наличии.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На руках у ...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Неизвестно.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Утеряна (уничтожена).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наличии, но нужно сдать.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Потеряли, но нужно сдать.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хорошем/плохом состоянии.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39640" y="939960"/>
            <a:ext cx="5759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 «Книги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5" name="Table 3"/>
          <p:cNvGraphicFramePr/>
          <p:nvPr>
            <p:extLst>
              <p:ext uri="{D42A27DB-BD31-4B8C-83A1-F6EECF244321}">
                <p14:modId xmlns:p14="http://schemas.microsoft.com/office/powerpoint/2010/main" val="4222723482"/>
              </p:ext>
            </p:extLst>
          </p:nvPr>
        </p:nvGraphicFramePr>
        <p:xfrm>
          <a:off x="855580" y="1527194"/>
          <a:ext cx="7431400" cy="4949128"/>
        </p:xfrm>
        <a:graphic>
          <a:graphicData uri="http://schemas.openxmlformats.org/drawingml/2006/table">
            <a:tbl>
              <a:tblPr/>
              <a:tblGrid>
                <a:gridCol w="247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id_книги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автор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год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издатель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VARCHAR(80)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количество_страниц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жанры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VARCHAR(100)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isbn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VARCHAR(20)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Идентификационный код 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книги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</a:t>
                      </a:r>
                      <a:r>
                        <a:rPr lang="ru-RU" sz="2000" b="0" strike="noStrike" spc="-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типа_книги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887019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6068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39640" y="764640"/>
            <a:ext cx="6839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«Тип_книги»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410374983"/>
              </p:ext>
            </p:extLst>
          </p:nvPr>
        </p:nvGraphicFramePr>
        <p:xfrm>
          <a:off x="539640" y="2264274"/>
          <a:ext cx="8156520" cy="2494800"/>
        </p:xfrm>
        <a:graphic>
          <a:graphicData uri="http://schemas.openxmlformats.org/drawingml/2006/table">
            <a:tbl>
              <a:tblPr/>
              <a:tblGrid>
                <a:gridCol w="270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типа_книги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тип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27400" y="748800"/>
            <a:ext cx="6407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 «События»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69" name="Table 2"/>
          <p:cNvGraphicFramePr/>
          <p:nvPr/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новый_статус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дата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книги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39640" y="696600"/>
            <a:ext cx="597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71" name="Table 2"/>
          <p:cNvGraphicFramePr/>
          <p:nvPr>
            <p:extLst>
              <p:ext uri="{D42A27DB-BD31-4B8C-83A1-F6EECF244321}">
                <p14:modId xmlns:p14="http://schemas.microsoft.com/office/powerpoint/2010/main" val="880200536"/>
              </p:ext>
            </p:extLst>
          </p:nvPr>
        </p:nvGraphicFramePr>
        <p:xfrm>
          <a:off x="539640" y="2209783"/>
          <a:ext cx="8064360" cy="200124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id_источника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279</Words>
  <Application>Microsoft Office PowerPoint</Application>
  <PresentationFormat>Экран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214</cp:revision>
  <dcterms:created xsi:type="dcterms:W3CDTF">2024-11-19T17:11:02Z</dcterms:created>
  <dcterms:modified xsi:type="dcterms:W3CDTF">2025-03-27T18:09:19Z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