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lang="ru-RU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r>
              <a:t/>
            </a:r>
            <a:br/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 теме: «БД для домашней библиотеки»</a:t>
            </a:r>
            <a:r>
              <a:t/>
            </a:r>
            <a:br/>
            <a:endParaRPr lang="ru-RU" sz="40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1600" y="4509000"/>
            <a:ext cx="6399000" cy="11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000" lnSpcReduction="10000"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Выполнила: Хмеленко Виолетта Дмитриевна, 414 группа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Преподаватель: Пунгин Илья Вячеславович.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640" y="548640"/>
            <a:ext cx="777060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Заключение.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11640" y="1917000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Можно прочитать, на слайд выносить не нужно: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показывает, выводит статус о том, как книги попали в домашнюю библиотеку, от кого и в какое время, какие книги взяты в долг, какие книги нужно сдать в обычную библиотеку и прочие примечания на усмотрение пользователя.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640" y="548640"/>
            <a:ext cx="777060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Основная часть работы.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11640" y="1917000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8500"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Предметная область этой базы данных</a:t>
            </a: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домашняя книжная библиотека, которая содержит бумажные (печатные) книги, журналы, электронные книги и аудиокниги.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Цель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Создание базы данных для домашней книжной библиотеки для личного использования.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7800" cy="63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ER-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модель базы данных.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7" name="Рисунок 156"/>
          <p:cNvPicPr/>
          <p:nvPr/>
        </p:nvPicPr>
        <p:blipFill>
          <a:blip r:embed="rId2"/>
          <a:stretch/>
        </p:blipFill>
        <p:spPr>
          <a:xfrm>
            <a:off x="1734120" y="1008000"/>
            <a:ext cx="5609880" cy="533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780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Логическая структура БД.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82" y="978840"/>
            <a:ext cx="5489235" cy="5291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11640" y="520920"/>
            <a:ext cx="77706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500" lnSpcReduction="10000"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События</a:t>
            </a: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11640" y="979200"/>
            <a:ext cx="7774920" cy="540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Приобретение книг: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Получили обратно.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Купили.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Взяли в библиотеке.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Получили в подарок.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Нашли.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Обменяли на что-то.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Убытие книг: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Продали. 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Подарили.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Дали почитать.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Потеряли/порвала собака...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Отдали насовсем.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Сдали в макулатуру.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078440" y="1557360"/>
            <a:ext cx="4571640" cy="22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Текущее состояние книг: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наличии.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На руках у ...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Неизвестно.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Утеряна (уничтожена).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наличии, но нужно сдать.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Потеряли, но нужно сдать.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хорошем/плохом состоянии.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6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Физическая структура БД.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39640" y="939960"/>
            <a:ext cx="5759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таблицы «Книги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65" name="Table 3"/>
          <p:cNvGraphicFramePr/>
          <p:nvPr>
            <p:extLst>
              <p:ext uri="{D42A27DB-BD31-4B8C-83A1-F6EECF244321}">
                <p14:modId xmlns:p14="http://schemas.microsoft.com/office/powerpoint/2010/main" val="3926141334"/>
              </p:ext>
            </p:extLst>
          </p:nvPr>
        </p:nvGraphicFramePr>
        <p:xfrm>
          <a:off x="696600" y="1640160"/>
          <a:ext cx="7881343" cy="4760642"/>
        </p:xfrm>
        <a:graphic>
          <a:graphicData uri="http://schemas.openxmlformats.org/drawingml/2006/table">
            <a:tbl>
              <a:tblPr/>
              <a:tblGrid>
                <a:gridCol w="262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Поле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Комментарий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id_книги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Ключ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VARCHAR(100)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автор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VARCHAR(100)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год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издатель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VARCHAR(80)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количество_страниц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жанры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VARCHAR(100)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isbn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VARCHAR(20)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Идентификационный код </a:t>
                      </a: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книги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</a:t>
                      </a:r>
                      <a:r>
                        <a:rPr lang="ru-RU" sz="2000" b="0" strike="noStrike" spc="-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типа_книги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8870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39640" y="764640"/>
            <a:ext cx="6839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Таблица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Структура таблицы «Тип_книги»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67" name="Table 2"/>
          <p:cNvGraphicFramePr/>
          <p:nvPr>
            <p:extLst>
              <p:ext uri="{D42A27DB-BD31-4B8C-83A1-F6EECF244321}">
                <p14:modId xmlns:p14="http://schemas.microsoft.com/office/powerpoint/2010/main" val="121825086"/>
              </p:ext>
            </p:extLst>
          </p:nvPr>
        </p:nvGraphicFramePr>
        <p:xfrm>
          <a:off x="478800" y="1640160"/>
          <a:ext cx="8156520" cy="4513680"/>
        </p:xfrm>
        <a:graphic>
          <a:graphicData uri="http://schemas.openxmlformats.org/drawingml/2006/table">
            <a:tbl>
              <a:tblPr/>
              <a:tblGrid>
                <a:gridCol w="270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типа_книги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тип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VARCHAR(50)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количество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27400" y="748800"/>
            <a:ext cx="6407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таблицы «События»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69" name="Table 2"/>
          <p:cNvGraphicFramePr/>
          <p:nvPr/>
        </p:nvGraphicFramePr>
        <p:xfrm>
          <a:off x="539640" y="1484640"/>
          <a:ext cx="8064360" cy="482400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id_события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новый_статус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дата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книги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источника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39640" y="696600"/>
            <a:ext cx="5975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таблицы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«Источники»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539640" y="1556640"/>
          <a:ext cx="8064360" cy="200124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id_источника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источник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VARCHAR(50)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279</Words>
  <Application>Microsoft Office PowerPoint</Application>
  <PresentationFormat>Экран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Calibri</vt:lpstr>
      <vt:lpstr>DejaVu Sans</vt:lpstr>
      <vt:lpstr>Noto Serif CJK SC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«БД для домашней библиотеки» </dc:title>
  <dc:subject/>
  <dc:creator>Vitai</dc:creator>
  <dc:description/>
  <cp:lastModifiedBy>Vitai</cp:lastModifiedBy>
  <cp:revision>205</cp:revision>
  <dcterms:created xsi:type="dcterms:W3CDTF">2024-11-19T17:11:02Z</dcterms:created>
  <dcterms:modified xsi:type="dcterms:W3CDTF">2025-03-24T10:11:03Z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