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5" r:id="rId11"/>
    <p:sldId id="266" r:id="rId12"/>
    <p:sldId id="267" r:id="rId13"/>
    <p:sldId id="263" r:id="rId14"/>
    <p:sldId id="264" r:id="rId15"/>
    <p:sldId id="260" r:id="rId16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16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r>
              <a:t/>
            </a:r>
            <a:br/>
            <a:r>
              <a:rPr lang="ru-RU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r>
              <a:t/>
            </a:r>
            <a:br/>
            <a:endParaRPr lang="ru-RU" sz="40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1600" y="4509000"/>
            <a:ext cx="639936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lang="ru-RU" sz="2200" b="0" i="1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показывает, выводит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статус о том, как книги попали в домашнюю библиотеку, от кого и в какое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время, какие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книги взяты в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долг, какие книги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нужно сдать в обычную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библиотеку и прочие примечания на усмотрение пользователя.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6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90" y="1160541"/>
            <a:ext cx="6461579" cy="513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26" y="1143255"/>
            <a:ext cx="6401707" cy="5025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20930"/>
            <a:ext cx="7770960" cy="578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lang="ru-RU" sz="3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979055"/>
            <a:ext cx="7775280" cy="540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3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обратно.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Купили.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Взяли в библиотеке.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в подарок.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Нашли.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Обменяли на что-то.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Продали. 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Подарили.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Дали почитать.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Потеряли/порвала собака...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Отдали насовсем.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Сдали в макулатуру.</a:t>
            </a:r>
            <a:endParaRPr lang="ru-RU" sz="4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8455" y="155725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книг: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руках у ...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Утеряна (уничтожена).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Потеряли,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хорошем/плохом состоянии.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39640" y="939960"/>
            <a:ext cx="575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 «Книги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750189200"/>
              </p:ext>
            </p:extLst>
          </p:nvPr>
        </p:nvGraphicFramePr>
        <p:xfrm>
          <a:off x="696686" y="1640115"/>
          <a:ext cx="7979674" cy="4740522"/>
        </p:xfrm>
        <a:graphic>
          <a:graphicData uri="http://schemas.openxmlformats.org/drawingml/2006/table">
            <a:tbl>
              <a:tblPr/>
              <a:tblGrid>
                <a:gridCol w="265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автор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год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издатель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количество_страниц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жанры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39640" y="764640"/>
            <a:ext cx="683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</a:t>
            </a:r>
            <a:r>
              <a:rPr lang="ru-RU" sz="2000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Тип_книги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74491775"/>
              </p:ext>
            </p:extLst>
          </p:nvPr>
        </p:nvGraphicFramePr>
        <p:xfrm>
          <a:off x="478970" y="1640114"/>
          <a:ext cx="8157028" cy="4513942"/>
        </p:xfrm>
        <a:graphic>
          <a:graphicData uri="http://schemas.openxmlformats.org/drawingml/2006/table">
            <a:tbl>
              <a:tblPr/>
              <a:tblGrid>
                <a:gridCol w="270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тип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27400" y="748800"/>
            <a:ext cx="6407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«События»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3" name="Table 2"/>
          <p:cNvGraphicFramePr/>
          <p:nvPr>
            <p:extLst>
              <p:ext uri="{D42A27DB-BD31-4B8C-83A1-F6EECF244321}">
                <p14:modId xmlns:p14="http://schemas.microsoft.com/office/powerpoint/2010/main" val="243204948"/>
              </p:ext>
            </p:extLst>
          </p:nvPr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новый_статус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дата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DATE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примечание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источника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39640" y="696600"/>
            <a:ext cx="5975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5" name="Table 2"/>
          <p:cNvGraphicFramePr/>
          <p:nvPr>
            <p:extLst>
              <p:ext uri="{D42A27DB-BD31-4B8C-83A1-F6EECF244321}">
                <p14:modId xmlns:p14="http://schemas.microsoft.com/office/powerpoint/2010/main" val="4270336705"/>
              </p:ext>
            </p:extLst>
          </p:nvPr>
        </p:nvGraphicFramePr>
        <p:xfrm>
          <a:off x="539640" y="1556640"/>
          <a:ext cx="8064360" cy="200124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id_источника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276</Words>
  <Application>Microsoft Office PowerPoint</Application>
  <PresentationFormat>Экран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198</cp:revision>
  <dcterms:created xsi:type="dcterms:W3CDTF">2024-11-19T17:11:02Z</dcterms:created>
  <dcterms:modified xsi:type="dcterms:W3CDTF">2025-03-17T16:32:46Z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