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16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br/>
            <a:r>
              <a:rPr b="0" lang="ru-R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по теме: «БД для домашней библиотеки»</a:t>
            </a:r>
            <a:br/>
            <a:endParaRPr b="0" lang="ru-RU" sz="40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1600" y="4509000"/>
            <a:ext cx="6399360" cy="11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4000"/>
          </a:bodyPr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Выполнила: Хмеленко Виолетта Дмитриевна, 414 группа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Преподаватель: Пунгин Илья Вячеславович.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640" y="548640"/>
            <a:ext cx="77709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Основная часть работы.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1640" y="1917000"/>
            <a:ext cx="777528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6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Предметная область этой базы данных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 домашняя книжная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библиотека, которая содержит бумажные (печатные) книги, журналы,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электронные книги и аудиокниги.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Цель курсовой работы: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Создание базы данных для домашней книжной библиотеки для личного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использования.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160" cy="6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ER-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модель базы данных.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33" name="Picture 2" descr="D:\Moi Zagruzki\KursovayaPungin11\Снимок экрана в 2024-11-12 12-43-557777.png"/>
          <p:cNvPicPr/>
          <p:nvPr/>
        </p:nvPicPr>
        <p:blipFill>
          <a:blip r:embed="rId1"/>
          <a:stretch/>
        </p:blipFill>
        <p:spPr>
          <a:xfrm>
            <a:off x="971640" y="1124640"/>
            <a:ext cx="7199280" cy="522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16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Логическая структура БД.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235" name="Picture 2" descr="D:\Moi Zagruzki\KursovayaPungin11\Снимок экрана в 2024-11-12 13-38-2611111.png"/>
          <p:cNvPicPr/>
          <p:nvPr/>
        </p:nvPicPr>
        <p:blipFill>
          <a:blip r:embed="rId1"/>
          <a:stretch/>
        </p:blipFill>
        <p:spPr>
          <a:xfrm>
            <a:off x="1120680" y="1268640"/>
            <a:ext cx="6732720" cy="511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1640" y="548640"/>
            <a:ext cx="777096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Заключение.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11640" y="1917000"/>
            <a:ext cx="7775280" cy="44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9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Можно прочитать, на слайд выносить не нужно: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показывает, какие книги в процессе чтения, а также выводит статус о том, как книги попали в домашнюю библиотеку, от кого и в какое время. 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Также эта БД выводит информацию о том, какие книги взяты в долг, а какие нужно сдать в обычную библиотеку.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LibreOffice/6.4.7.2$Linux_X86_64 LibreOffice_project/40$Build-2</Application>
  <Words>564</Words>
  <Paragraphs>273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2024-11-19T17:11:02Z</dcterms:created>
  <dc:creator>Vitai</dc:creator>
  <dc:description/>
  <dc:language>ru-RU</dc:language>
  <cp:lastModifiedBy/>
  <dcterms:modified xsi:type="dcterms:W3CDTF">2025-03-15T12:03:24Z</dcterms:modified>
  <cp:revision>142</cp:revision>
  <dc:subject/>
  <dc:title>Курсовая работа по теме: «БД для домашней библиотеки»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