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62113" y="827475"/>
            <a:ext cx="1714500" cy="3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752163" y="827475"/>
            <a:ext cx="1714500" cy="3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642875" y="827475"/>
            <a:ext cx="1714500" cy="3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1368025" y="374925"/>
            <a:ext cx="509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FW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718325" y="271875"/>
            <a:ext cx="153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Plugin + config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(HRF → packet)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889950" y="444075"/>
            <a:ext cx="1369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 + config</a:t>
            </a:r>
          </a:p>
        </p:txBody>
      </p:sp>
      <p:cxnSp>
        <p:nvCxnSpPr>
          <p:cNvPr id="60" name="Shape 60"/>
          <p:cNvCxnSpPr/>
          <p:nvPr/>
        </p:nvCxnSpPr>
        <p:spPr>
          <a:xfrm rot="10800000">
            <a:off x="2541538" y="2416700"/>
            <a:ext cx="10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1" name="Shape 61"/>
          <p:cNvSpPr txBox="1"/>
          <p:nvPr/>
        </p:nvSpPr>
        <p:spPr>
          <a:xfrm>
            <a:off x="2651600" y="2701475"/>
            <a:ext cx="836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answer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079575" y="1017250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031700" y="2855025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Bus</a:t>
            </a:r>
          </a:p>
        </p:txBody>
      </p:sp>
      <p:sp>
        <p:nvSpPr>
          <p:cNvPr id="64" name="Shape 64"/>
          <p:cNvSpPr/>
          <p:nvPr/>
        </p:nvSpPr>
        <p:spPr>
          <a:xfrm>
            <a:off x="3824250" y="3207825"/>
            <a:ext cx="1532400" cy="7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65" name="Shape 65"/>
          <p:cNvSpPr/>
          <p:nvPr/>
        </p:nvSpPr>
        <p:spPr>
          <a:xfrm>
            <a:off x="840925" y="3246525"/>
            <a:ext cx="1563600" cy="75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66" name="Shape 66"/>
          <p:cNvSpPr/>
          <p:nvPr/>
        </p:nvSpPr>
        <p:spPr>
          <a:xfrm>
            <a:off x="840950" y="1370050"/>
            <a:ext cx="1563600" cy="14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init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config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079575" y="2893725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049950" y="1017250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69" name="Shape 69"/>
          <p:cNvSpPr/>
          <p:nvPr/>
        </p:nvSpPr>
        <p:spPr>
          <a:xfrm>
            <a:off x="3824250" y="1370050"/>
            <a:ext cx="1532400" cy="14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config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enable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disable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941375" y="2893713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Bus</a:t>
            </a:r>
          </a:p>
        </p:txBody>
      </p:sp>
      <p:sp>
        <p:nvSpPr>
          <p:cNvPr id="71" name="Shape 71"/>
          <p:cNvSpPr/>
          <p:nvPr/>
        </p:nvSpPr>
        <p:spPr>
          <a:xfrm>
            <a:off x="6733925" y="3207825"/>
            <a:ext cx="1532400" cy="7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956975" y="1017238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73" name="Shape 73"/>
          <p:cNvSpPr/>
          <p:nvPr/>
        </p:nvSpPr>
        <p:spPr>
          <a:xfrm>
            <a:off x="6733925" y="1370038"/>
            <a:ext cx="1532400" cy="144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config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disable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cxnSp>
        <p:nvCxnSpPr>
          <p:cNvPr id="74" name="Shape 74"/>
          <p:cNvCxnSpPr/>
          <p:nvPr/>
        </p:nvCxnSpPr>
        <p:spPr>
          <a:xfrm rot="10800000">
            <a:off x="2525925" y="3113775"/>
            <a:ext cx="10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5" name="Shape 75"/>
          <p:cNvSpPr txBox="1"/>
          <p:nvPr/>
        </p:nvSpPr>
        <p:spPr>
          <a:xfrm>
            <a:off x="2651600" y="1999150"/>
            <a:ext cx="836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cxnSp>
        <p:nvCxnSpPr>
          <p:cNvPr id="76" name="Shape 76"/>
          <p:cNvCxnSpPr/>
          <p:nvPr/>
        </p:nvCxnSpPr>
        <p:spPr>
          <a:xfrm rot="10800000">
            <a:off x="5547188" y="2510750"/>
            <a:ext cx="10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" name="Shape 77"/>
          <p:cNvSpPr txBox="1"/>
          <p:nvPr/>
        </p:nvSpPr>
        <p:spPr>
          <a:xfrm>
            <a:off x="5657250" y="2795525"/>
            <a:ext cx="836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answer</a:t>
            </a:r>
          </a:p>
        </p:txBody>
      </p:sp>
      <p:cxnSp>
        <p:nvCxnSpPr>
          <p:cNvPr id="78" name="Shape 78"/>
          <p:cNvCxnSpPr/>
          <p:nvPr/>
        </p:nvCxnSpPr>
        <p:spPr>
          <a:xfrm rot="10800000">
            <a:off x="5531575" y="3207825"/>
            <a:ext cx="10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5657250" y="2093200"/>
            <a:ext cx="836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34225" y="4378275"/>
            <a:ext cx="1968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single FW in CS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85300" y="4378275"/>
            <a:ext cx="1968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Single Drive in NC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652925" y="4277500"/>
            <a:ext cx="1968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Multiple Plugin</a:t>
            </a:r>
            <a:r>
              <a:rPr lang="en"/>
              <a:t> in NC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(customized plugin for each user)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x="2541550" y="4554675"/>
            <a:ext cx="10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84" name="Shape 84"/>
          <p:cNvCxnSpPr/>
          <p:nvPr/>
        </p:nvCxnSpPr>
        <p:spPr>
          <a:xfrm rot="10800000">
            <a:off x="5531575" y="4554675"/>
            <a:ext cx="10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95500" y="832750"/>
            <a:ext cx="8553000" cy="3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317300" y="338350"/>
            <a:ext cx="509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FW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71900" y="1932638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92" name="Shape 92"/>
          <p:cNvSpPr/>
          <p:nvPr/>
        </p:nvSpPr>
        <p:spPr>
          <a:xfrm>
            <a:off x="4583950" y="1488500"/>
            <a:ext cx="4114800" cy="124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init (</a:t>
            </a:r>
            <a:r>
              <a:rPr lang="en" sz="1200"/>
              <a:t>called when FW starts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config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93" name="Shape 93"/>
          <p:cNvSpPr/>
          <p:nvPr/>
        </p:nvSpPr>
        <p:spPr>
          <a:xfrm>
            <a:off x="433250" y="2321625"/>
            <a:ext cx="1563600" cy="89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Core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New Added</a:t>
            </a:r>
          </a:p>
        </p:txBody>
      </p:sp>
      <p:sp>
        <p:nvSpPr>
          <p:cNvPr id="94" name="Shape 94"/>
          <p:cNvSpPr/>
          <p:nvPr/>
        </p:nvSpPr>
        <p:spPr>
          <a:xfrm>
            <a:off x="4583950" y="2993049"/>
            <a:ext cx="1563600" cy="124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write</a:t>
            </a:r>
          </a:p>
        </p:txBody>
      </p:sp>
      <p:sp>
        <p:nvSpPr>
          <p:cNvPr id="95" name="Shape 95"/>
          <p:cNvSpPr/>
          <p:nvPr/>
        </p:nvSpPr>
        <p:spPr>
          <a:xfrm>
            <a:off x="2127600" y="1488500"/>
            <a:ext cx="886800" cy="124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i2c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rs232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spi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analog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digital</a:t>
            </a:r>
          </a:p>
        </p:txBody>
      </p:sp>
      <p:sp>
        <p:nvSpPr>
          <p:cNvPr id="96" name="Shape 96"/>
          <p:cNvSpPr/>
          <p:nvPr/>
        </p:nvSpPr>
        <p:spPr>
          <a:xfrm>
            <a:off x="2127600" y="2993050"/>
            <a:ext cx="2261700" cy="124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i2c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rs232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spi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analog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digital</a:t>
            </a:r>
          </a:p>
        </p:txBody>
      </p:sp>
      <p:cxnSp>
        <p:nvCxnSpPr>
          <p:cNvPr id="97" name="Shape 97"/>
          <p:cNvCxnSpPr>
            <a:endCxn id="95" idx="1"/>
          </p:cNvCxnSpPr>
          <p:nvPr/>
        </p:nvCxnSpPr>
        <p:spPr>
          <a:xfrm flipH="1" rot="10800000">
            <a:off x="1128900" y="2109050"/>
            <a:ext cx="998700" cy="4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endCxn id="96" idx="1"/>
          </p:cNvCxnSpPr>
          <p:nvPr/>
        </p:nvCxnSpPr>
        <p:spPr>
          <a:xfrm>
            <a:off x="1618800" y="2988100"/>
            <a:ext cx="5088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100" idx="3"/>
            <a:endCxn id="92" idx="1"/>
          </p:cNvCxnSpPr>
          <p:nvPr/>
        </p:nvCxnSpPr>
        <p:spPr>
          <a:xfrm>
            <a:off x="4389175" y="2109050"/>
            <a:ext cx="1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6" idx="3"/>
            <a:endCxn id="94" idx="1"/>
          </p:cNvCxnSpPr>
          <p:nvPr/>
        </p:nvCxnSpPr>
        <p:spPr>
          <a:xfrm>
            <a:off x="4389300" y="3613600"/>
            <a:ext cx="1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 txBox="1"/>
          <p:nvPr/>
        </p:nvSpPr>
        <p:spPr>
          <a:xfrm>
            <a:off x="2686950" y="909363"/>
            <a:ext cx="1086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Reading method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746400" y="1044513"/>
            <a:ext cx="1086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3078475" y="1488500"/>
            <a:ext cx="1310700" cy="124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1200"/>
              <a:t>representative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48038" y="368550"/>
            <a:ext cx="1058100" cy="27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109" name="Shape 109"/>
          <p:cNvSpPr/>
          <p:nvPr/>
        </p:nvSpPr>
        <p:spPr>
          <a:xfrm>
            <a:off x="1306163" y="368548"/>
            <a:ext cx="912300" cy="27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10" name="Shape 110"/>
          <p:cNvSpPr/>
          <p:nvPr/>
        </p:nvSpPr>
        <p:spPr>
          <a:xfrm>
            <a:off x="248038" y="6439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TMP112</a:t>
            </a:r>
          </a:p>
        </p:txBody>
      </p:sp>
      <p:sp>
        <p:nvSpPr>
          <p:cNvPr id="111" name="Shape 111"/>
          <p:cNvSpPr/>
          <p:nvPr/>
        </p:nvSpPr>
        <p:spPr>
          <a:xfrm>
            <a:off x="1306163" y="6439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12" name="Shape 112"/>
          <p:cNvSpPr/>
          <p:nvPr/>
        </p:nvSpPr>
        <p:spPr>
          <a:xfrm>
            <a:off x="248038" y="9193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HTU21D</a:t>
            </a:r>
          </a:p>
        </p:txBody>
      </p:sp>
      <p:sp>
        <p:nvSpPr>
          <p:cNvPr id="113" name="Shape 113"/>
          <p:cNvSpPr/>
          <p:nvPr/>
        </p:nvSpPr>
        <p:spPr>
          <a:xfrm>
            <a:off x="1306163" y="9193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14" name="Shape 114"/>
          <p:cNvSpPr/>
          <p:nvPr/>
        </p:nvSpPr>
        <p:spPr>
          <a:xfrm>
            <a:off x="248038" y="11947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HIH4030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6163" y="11947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analog</a:t>
            </a:r>
          </a:p>
        </p:txBody>
      </p:sp>
      <p:sp>
        <p:nvSpPr>
          <p:cNvPr id="116" name="Shape 116"/>
          <p:cNvSpPr/>
          <p:nvPr/>
        </p:nvSpPr>
        <p:spPr>
          <a:xfrm>
            <a:off x="248038" y="14701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BMP180</a:t>
            </a:r>
          </a:p>
        </p:txBody>
      </p:sp>
      <p:sp>
        <p:nvSpPr>
          <p:cNvPr id="117" name="Shape 117"/>
          <p:cNvSpPr/>
          <p:nvPr/>
        </p:nvSpPr>
        <p:spPr>
          <a:xfrm>
            <a:off x="1306163" y="14701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18" name="Shape 118"/>
          <p:cNvSpPr/>
          <p:nvPr/>
        </p:nvSpPr>
        <p:spPr>
          <a:xfrm>
            <a:off x="248038" y="17455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PR103J2</a:t>
            </a:r>
          </a:p>
        </p:txBody>
      </p:sp>
      <p:sp>
        <p:nvSpPr>
          <p:cNvPr id="119" name="Shape 119"/>
          <p:cNvSpPr/>
          <p:nvPr/>
        </p:nvSpPr>
        <p:spPr>
          <a:xfrm>
            <a:off x="1306163" y="17455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analog</a:t>
            </a:r>
          </a:p>
        </p:txBody>
      </p:sp>
      <p:sp>
        <p:nvSpPr>
          <p:cNvPr id="120" name="Shape 120"/>
          <p:cNvSpPr/>
          <p:nvPr/>
        </p:nvSpPr>
        <p:spPr>
          <a:xfrm>
            <a:off x="248038" y="20209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TSL250</a:t>
            </a:r>
          </a:p>
        </p:txBody>
      </p:sp>
      <p:sp>
        <p:nvSpPr>
          <p:cNvPr id="121" name="Shape 121"/>
          <p:cNvSpPr/>
          <p:nvPr/>
        </p:nvSpPr>
        <p:spPr>
          <a:xfrm>
            <a:off x="1306163" y="20209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analog</a:t>
            </a:r>
          </a:p>
        </p:txBody>
      </p:sp>
      <p:sp>
        <p:nvSpPr>
          <p:cNvPr id="122" name="Shape 122"/>
          <p:cNvSpPr/>
          <p:nvPr/>
        </p:nvSpPr>
        <p:spPr>
          <a:xfrm>
            <a:off x="248038" y="22963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MMA</a:t>
            </a:r>
          </a:p>
        </p:txBody>
      </p:sp>
      <p:sp>
        <p:nvSpPr>
          <p:cNvPr id="123" name="Shape 123"/>
          <p:cNvSpPr/>
          <p:nvPr/>
        </p:nvSpPr>
        <p:spPr>
          <a:xfrm>
            <a:off x="1306163" y="22963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24" name="Shape 124"/>
          <p:cNvSpPr/>
          <p:nvPr/>
        </p:nvSpPr>
        <p:spPr>
          <a:xfrm>
            <a:off x="248038" y="25717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SPV</a:t>
            </a:r>
          </a:p>
        </p:txBody>
      </p:sp>
      <p:sp>
        <p:nvSpPr>
          <p:cNvPr id="125" name="Shape 125"/>
          <p:cNvSpPr/>
          <p:nvPr/>
        </p:nvSpPr>
        <p:spPr>
          <a:xfrm>
            <a:off x="1306163" y="25717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analog</a:t>
            </a:r>
          </a:p>
        </p:txBody>
      </p:sp>
      <p:sp>
        <p:nvSpPr>
          <p:cNvPr id="126" name="Shape 126"/>
          <p:cNvSpPr/>
          <p:nvPr/>
        </p:nvSpPr>
        <p:spPr>
          <a:xfrm>
            <a:off x="248038" y="28471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TSYS01</a:t>
            </a:r>
          </a:p>
        </p:txBody>
      </p:sp>
      <p:sp>
        <p:nvSpPr>
          <p:cNvPr id="127" name="Shape 127"/>
          <p:cNvSpPr/>
          <p:nvPr/>
        </p:nvSpPr>
        <p:spPr>
          <a:xfrm>
            <a:off x="1306163" y="28471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28" name="Shape 128"/>
          <p:cNvSpPr/>
          <p:nvPr/>
        </p:nvSpPr>
        <p:spPr>
          <a:xfrm>
            <a:off x="248038" y="31225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HMC</a:t>
            </a:r>
          </a:p>
        </p:txBody>
      </p:sp>
      <p:sp>
        <p:nvSpPr>
          <p:cNvPr id="129" name="Shape 129"/>
          <p:cNvSpPr/>
          <p:nvPr/>
        </p:nvSpPr>
        <p:spPr>
          <a:xfrm>
            <a:off x="1306163" y="31225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30" name="Shape 130"/>
          <p:cNvSpPr/>
          <p:nvPr/>
        </p:nvSpPr>
        <p:spPr>
          <a:xfrm>
            <a:off x="248038" y="33979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HIH6130</a:t>
            </a:r>
          </a:p>
        </p:txBody>
      </p:sp>
      <p:sp>
        <p:nvSpPr>
          <p:cNvPr id="131" name="Shape 131"/>
          <p:cNvSpPr/>
          <p:nvPr/>
        </p:nvSpPr>
        <p:spPr>
          <a:xfrm>
            <a:off x="1306163" y="33979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32" name="Shape 132"/>
          <p:cNvSpPr/>
          <p:nvPr/>
        </p:nvSpPr>
        <p:spPr>
          <a:xfrm>
            <a:off x="248038" y="36733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MCP(mux)</a:t>
            </a:r>
          </a:p>
        </p:txBody>
      </p:sp>
      <p:sp>
        <p:nvSpPr>
          <p:cNvPr id="133" name="Shape 133"/>
          <p:cNvSpPr/>
          <p:nvPr/>
        </p:nvSpPr>
        <p:spPr>
          <a:xfrm>
            <a:off x="1306163" y="36733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34" name="Shape 134"/>
          <p:cNvSpPr/>
          <p:nvPr/>
        </p:nvSpPr>
        <p:spPr>
          <a:xfrm>
            <a:off x="248038" y="39487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TMP421</a:t>
            </a:r>
          </a:p>
        </p:txBody>
      </p:sp>
      <p:sp>
        <p:nvSpPr>
          <p:cNvPr id="135" name="Shape 135"/>
          <p:cNvSpPr/>
          <p:nvPr/>
        </p:nvSpPr>
        <p:spPr>
          <a:xfrm>
            <a:off x="1306163" y="39487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i2c</a:t>
            </a:r>
          </a:p>
        </p:txBody>
      </p:sp>
      <p:sp>
        <p:nvSpPr>
          <p:cNvPr id="136" name="Shape 136"/>
          <p:cNvSpPr/>
          <p:nvPr/>
        </p:nvSpPr>
        <p:spPr>
          <a:xfrm>
            <a:off x="248038" y="42241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Chem</a:t>
            </a:r>
          </a:p>
        </p:txBody>
      </p:sp>
      <p:sp>
        <p:nvSpPr>
          <p:cNvPr id="137" name="Shape 137"/>
          <p:cNvSpPr/>
          <p:nvPr/>
        </p:nvSpPr>
        <p:spPr>
          <a:xfrm>
            <a:off x="1306163" y="42241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rs232</a:t>
            </a:r>
          </a:p>
        </p:txBody>
      </p:sp>
      <p:sp>
        <p:nvSpPr>
          <p:cNvPr id="138" name="Shape 138"/>
          <p:cNvSpPr/>
          <p:nvPr/>
        </p:nvSpPr>
        <p:spPr>
          <a:xfrm>
            <a:off x="248038" y="4499550"/>
            <a:ext cx="1058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Alpha</a:t>
            </a:r>
          </a:p>
        </p:txBody>
      </p:sp>
      <p:sp>
        <p:nvSpPr>
          <p:cNvPr id="139" name="Shape 139"/>
          <p:cNvSpPr/>
          <p:nvPr/>
        </p:nvSpPr>
        <p:spPr>
          <a:xfrm>
            <a:off x="1306163" y="44995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spi</a:t>
            </a:r>
          </a:p>
        </p:txBody>
      </p:sp>
      <p:sp>
        <p:nvSpPr>
          <p:cNvPr id="140" name="Shape 140"/>
          <p:cNvSpPr/>
          <p:nvPr/>
        </p:nvSpPr>
        <p:spPr>
          <a:xfrm>
            <a:off x="2218500" y="368550"/>
            <a:ext cx="2200200" cy="27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41" name="Shape 141"/>
          <p:cNvSpPr/>
          <p:nvPr/>
        </p:nvSpPr>
        <p:spPr>
          <a:xfrm>
            <a:off x="2218500" y="6439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nit			     read</a:t>
            </a:r>
          </a:p>
        </p:txBody>
      </p:sp>
      <p:sp>
        <p:nvSpPr>
          <p:cNvPr id="142" name="Shape 142"/>
          <p:cNvSpPr/>
          <p:nvPr/>
        </p:nvSpPr>
        <p:spPr>
          <a:xfrm>
            <a:off x="2218500" y="9193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     read</a:t>
            </a:r>
          </a:p>
        </p:txBody>
      </p:sp>
      <p:sp>
        <p:nvSpPr>
          <p:cNvPr id="143" name="Shape 143"/>
          <p:cNvSpPr/>
          <p:nvPr/>
        </p:nvSpPr>
        <p:spPr>
          <a:xfrm>
            <a:off x="2218500" y="11947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 algn="r">
              <a:spcBef>
                <a:spcPts val="0"/>
              </a:spcBef>
              <a:buNone/>
            </a:pPr>
            <a:r>
              <a:rPr lang="en"/>
              <a:t>read</a:t>
            </a:r>
          </a:p>
        </p:txBody>
      </p:sp>
      <p:sp>
        <p:nvSpPr>
          <p:cNvPr id="144" name="Shape 144"/>
          <p:cNvSpPr/>
          <p:nvPr/>
        </p:nvSpPr>
        <p:spPr>
          <a:xfrm>
            <a:off x="2218500" y="14701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 (coeff)		     read</a:t>
            </a:r>
          </a:p>
        </p:txBody>
      </p:sp>
      <p:sp>
        <p:nvSpPr>
          <p:cNvPr id="145" name="Shape 145"/>
          <p:cNvSpPr/>
          <p:nvPr/>
        </p:nvSpPr>
        <p:spPr>
          <a:xfrm>
            <a:off x="2218500" y="17455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37160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</a:p>
        </p:txBody>
      </p:sp>
      <p:sp>
        <p:nvSpPr>
          <p:cNvPr id="146" name="Shape 146"/>
          <p:cNvSpPr/>
          <p:nvPr/>
        </p:nvSpPr>
        <p:spPr>
          <a:xfrm>
            <a:off x="2218500" y="20209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387350" lvl="0" marL="91440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</a:p>
        </p:txBody>
      </p:sp>
      <p:sp>
        <p:nvSpPr>
          <p:cNvPr id="147" name="Shape 147"/>
          <p:cNvSpPr/>
          <p:nvPr/>
        </p:nvSpPr>
        <p:spPr>
          <a:xfrm>
            <a:off x="2218500" y="22963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 (coeff)		     read</a:t>
            </a:r>
          </a:p>
        </p:txBody>
      </p:sp>
      <p:sp>
        <p:nvSpPr>
          <p:cNvPr id="148" name="Shape 148"/>
          <p:cNvSpPr/>
          <p:nvPr/>
        </p:nvSpPr>
        <p:spPr>
          <a:xfrm>
            <a:off x="2218500" y="25717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387350" lvl="0" marL="91440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</a:p>
        </p:txBody>
      </p:sp>
      <p:sp>
        <p:nvSpPr>
          <p:cNvPr id="149" name="Shape 149"/>
          <p:cNvSpPr/>
          <p:nvPr/>
        </p:nvSpPr>
        <p:spPr>
          <a:xfrm>
            <a:off x="2218500" y="28471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init(coeff)		     read</a:t>
            </a:r>
          </a:p>
        </p:txBody>
      </p:sp>
      <p:sp>
        <p:nvSpPr>
          <p:cNvPr id="150" name="Shape 150"/>
          <p:cNvSpPr/>
          <p:nvPr/>
        </p:nvSpPr>
        <p:spPr>
          <a:xfrm>
            <a:off x="2218500" y="31225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Init			     read</a:t>
            </a:r>
          </a:p>
        </p:txBody>
      </p:sp>
      <p:sp>
        <p:nvSpPr>
          <p:cNvPr id="151" name="Shape 151"/>
          <p:cNvSpPr/>
          <p:nvPr/>
        </p:nvSpPr>
        <p:spPr>
          <a:xfrm>
            <a:off x="2218500" y="33979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 algn="r">
              <a:spcBef>
                <a:spcPts val="0"/>
              </a:spcBef>
              <a:buNone/>
            </a:pPr>
            <a:r>
              <a:rPr lang="en"/>
              <a:t>read</a:t>
            </a:r>
          </a:p>
        </p:txBody>
      </p:sp>
      <p:sp>
        <p:nvSpPr>
          <p:cNvPr id="152" name="Shape 152"/>
          <p:cNvSpPr/>
          <p:nvPr/>
        </p:nvSpPr>
        <p:spPr>
          <a:xfrm>
            <a:off x="2218500" y="36733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init(chip)		     read</a:t>
            </a:r>
          </a:p>
        </p:txBody>
      </p:sp>
      <p:sp>
        <p:nvSpPr>
          <p:cNvPr id="153" name="Shape 153"/>
          <p:cNvSpPr/>
          <p:nvPr/>
        </p:nvSpPr>
        <p:spPr>
          <a:xfrm>
            <a:off x="2218500" y="39487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 algn="r">
              <a:spcBef>
                <a:spcPts val="0"/>
              </a:spcBef>
              <a:buNone/>
            </a:pPr>
            <a:r>
              <a:rPr lang="en"/>
              <a:t>read</a:t>
            </a:r>
          </a:p>
        </p:txBody>
      </p:sp>
      <p:sp>
        <p:nvSpPr>
          <p:cNvPr id="154" name="Shape 154"/>
          <p:cNvSpPr/>
          <p:nvPr/>
        </p:nvSpPr>
        <p:spPr>
          <a:xfrm>
            <a:off x="2218500" y="42241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init(serial on) 	     read</a:t>
            </a:r>
          </a:p>
        </p:txBody>
      </p:sp>
      <p:sp>
        <p:nvSpPr>
          <p:cNvPr id="155" name="Shape 155"/>
          <p:cNvSpPr/>
          <p:nvPr/>
        </p:nvSpPr>
        <p:spPr>
          <a:xfrm>
            <a:off x="2218500" y="4499550"/>
            <a:ext cx="22002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Init(pw on)   config  read</a:t>
            </a:r>
          </a:p>
        </p:txBody>
      </p:sp>
      <p:sp>
        <p:nvSpPr>
          <p:cNvPr id="156" name="Shape 156"/>
          <p:cNvSpPr/>
          <p:nvPr/>
        </p:nvSpPr>
        <p:spPr>
          <a:xfrm>
            <a:off x="4418625" y="368550"/>
            <a:ext cx="1252800" cy="27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157" name="Shape 157"/>
          <p:cNvSpPr/>
          <p:nvPr/>
        </p:nvSpPr>
        <p:spPr>
          <a:xfrm>
            <a:off x="5671463" y="368548"/>
            <a:ext cx="912300" cy="27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58" name="Shape 158"/>
          <p:cNvSpPr/>
          <p:nvPr/>
        </p:nvSpPr>
        <p:spPr>
          <a:xfrm>
            <a:off x="4418625" y="6439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Onset-rain</a:t>
            </a:r>
          </a:p>
        </p:txBody>
      </p:sp>
      <p:sp>
        <p:nvSpPr>
          <p:cNvPr id="159" name="Shape 159"/>
          <p:cNvSpPr/>
          <p:nvPr/>
        </p:nvSpPr>
        <p:spPr>
          <a:xfrm>
            <a:off x="5671463" y="6439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digital</a:t>
            </a:r>
          </a:p>
        </p:txBody>
      </p:sp>
      <p:sp>
        <p:nvSpPr>
          <p:cNvPr id="160" name="Shape 160"/>
          <p:cNvSpPr/>
          <p:nvPr/>
        </p:nvSpPr>
        <p:spPr>
          <a:xfrm>
            <a:off x="4418625" y="9193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soil-moisture</a:t>
            </a:r>
          </a:p>
        </p:txBody>
      </p:sp>
      <p:sp>
        <p:nvSpPr>
          <p:cNvPr id="161" name="Shape 161"/>
          <p:cNvSpPr/>
          <p:nvPr/>
        </p:nvSpPr>
        <p:spPr>
          <a:xfrm>
            <a:off x="5671463" y="9193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rs232</a:t>
            </a:r>
          </a:p>
        </p:txBody>
      </p:sp>
      <p:sp>
        <p:nvSpPr>
          <p:cNvPr id="162" name="Shape 162"/>
          <p:cNvSpPr/>
          <p:nvPr/>
        </p:nvSpPr>
        <p:spPr>
          <a:xfrm>
            <a:off x="4418625" y="11947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Water-level	</a:t>
            </a:r>
          </a:p>
        </p:txBody>
      </p:sp>
      <p:sp>
        <p:nvSpPr>
          <p:cNvPr id="163" name="Shape 163"/>
          <p:cNvSpPr/>
          <p:nvPr/>
        </p:nvSpPr>
        <p:spPr>
          <a:xfrm>
            <a:off x="5671463" y="11947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analog</a:t>
            </a:r>
          </a:p>
        </p:txBody>
      </p:sp>
      <p:sp>
        <p:nvSpPr>
          <p:cNvPr id="164" name="Shape 164"/>
          <p:cNvSpPr/>
          <p:nvPr/>
        </p:nvSpPr>
        <p:spPr>
          <a:xfrm>
            <a:off x="4418625" y="14701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PMS7003</a:t>
            </a:r>
          </a:p>
        </p:txBody>
      </p:sp>
      <p:sp>
        <p:nvSpPr>
          <p:cNvPr id="165" name="Shape 165"/>
          <p:cNvSpPr/>
          <p:nvPr/>
        </p:nvSpPr>
        <p:spPr>
          <a:xfrm>
            <a:off x="5671463" y="14701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rs232</a:t>
            </a:r>
          </a:p>
        </p:txBody>
      </p:sp>
      <p:sp>
        <p:nvSpPr>
          <p:cNvPr id="166" name="Shape 166"/>
          <p:cNvSpPr/>
          <p:nvPr/>
        </p:nvSpPr>
        <p:spPr>
          <a:xfrm>
            <a:off x="4418625" y="17455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PMS3003</a:t>
            </a:r>
          </a:p>
        </p:txBody>
      </p:sp>
      <p:sp>
        <p:nvSpPr>
          <p:cNvPr id="167" name="Shape 167"/>
          <p:cNvSpPr/>
          <p:nvPr/>
        </p:nvSpPr>
        <p:spPr>
          <a:xfrm>
            <a:off x="5671463" y="17455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rs232</a:t>
            </a:r>
          </a:p>
        </p:txBody>
      </p:sp>
      <p:sp>
        <p:nvSpPr>
          <p:cNvPr id="168" name="Shape 168"/>
          <p:cNvSpPr/>
          <p:nvPr/>
        </p:nvSpPr>
        <p:spPr>
          <a:xfrm>
            <a:off x="4418625" y="20209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671463" y="20209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418625" y="22963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671463" y="22963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418625" y="25717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671463" y="25717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418625" y="28471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671463" y="28471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418625" y="3122550"/>
            <a:ext cx="12528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671463" y="3122548"/>
            <a:ext cx="9123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583800" y="368550"/>
            <a:ext cx="2312100" cy="27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79" name="Shape 179"/>
          <p:cNvSpPr/>
          <p:nvPr/>
        </p:nvSpPr>
        <p:spPr>
          <a:xfrm>
            <a:off x="6583800" y="6439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interrupt	init(pin)</a:t>
            </a:r>
          </a:p>
        </p:txBody>
      </p:sp>
      <p:sp>
        <p:nvSpPr>
          <p:cNvPr id="180" name="Shape 180"/>
          <p:cNvSpPr/>
          <p:nvPr/>
        </p:nvSpPr>
        <p:spPr>
          <a:xfrm>
            <a:off x="6583800" y="9193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 algn="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init(serial on)   read</a:t>
            </a:r>
          </a:p>
        </p:txBody>
      </p:sp>
      <p:sp>
        <p:nvSpPr>
          <p:cNvPr id="181" name="Shape 181"/>
          <p:cNvSpPr/>
          <p:nvPr/>
        </p:nvSpPr>
        <p:spPr>
          <a:xfrm>
            <a:off x="6583800" y="11947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read</a:t>
            </a:r>
          </a:p>
        </p:txBody>
      </p:sp>
      <p:sp>
        <p:nvSpPr>
          <p:cNvPr id="182" name="Shape 182"/>
          <p:cNvSpPr/>
          <p:nvPr/>
        </p:nvSpPr>
        <p:spPr>
          <a:xfrm>
            <a:off x="6583800" y="14701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387350"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init(serial on)   read</a:t>
            </a:r>
          </a:p>
        </p:txBody>
      </p:sp>
      <p:sp>
        <p:nvSpPr>
          <p:cNvPr id="183" name="Shape 183"/>
          <p:cNvSpPr/>
          <p:nvPr/>
        </p:nvSpPr>
        <p:spPr>
          <a:xfrm>
            <a:off x="6583800" y="17455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387350"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init(serial on)   read</a:t>
            </a:r>
          </a:p>
        </p:txBody>
      </p:sp>
      <p:sp>
        <p:nvSpPr>
          <p:cNvPr id="184" name="Shape 184"/>
          <p:cNvSpPr/>
          <p:nvPr/>
        </p:nvSpPr>
        <p:spPr>
          <a:xfrm>
            <a:off x="6583800" y="20209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583800" y="22963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583800" y="25717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583800" y="28471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583800" y="3122550"/>
            <a:ext cx="2312100" cy="27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315800" y="3625650"/>
            <a:ext cx="4656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→ APDS, TSL250, TSL260, MLX, ML (5 sensors)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