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57" r:id="rId3"/>
    <p:sldId id="269" r:id="rId4"/>
    <p:sldId id="279" r:id="rId5"/>
    <p:sldId id="272" r:id="rId6"/>
    <p:sldId id="280" r:id="rId7"/>
    <p:sldId id="270" r:id="rId8"/>
    <p:sldId id="258" r:id="rId9"/>
    <p:sldId id="267" r:id="rId10"/>
    <p:sldId id="273" r:id="rId11"/>
    <p:sldId id="274" r:id="rId12"/>
    <p:sldId id="275" r:id="rId13"/>
    <p:sldId id="281" r:id="rId14"/>
    <p:sldId id="276" r:id="rId15"/>
    <p:sldId id="277" r:id="rId16"/>
    <p:sldId id="278" r:id="rId17"/>
    <p:sldId id="261" r:id="rId18"/>
    <p:sldId id="259" r:id="rId19"/>
    <p:sldId id="263" r:id="rId20"/>
    <p:sldId id="262" r:id="rId21"/>
    <p:sldId id="283" r:id="rId22"/>
    <p:sldId id="282" r:id="rId23"/>
    <p:sldId id="284" r:id="rId24"/>
    <p:sldId id="264" r:id="rId25"/>
    <p:sldId id="285" r:id="rId26"/>
    <p:sldId id="28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 varScale="1">
        <p:scale>
          <a:sx n="70" d="100"/>
          <a:sy n="7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FD64-A536-4EC2-83D3-D24D92ADA9C0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463CC-5772-455C-BD90-CFFC098A1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463CC-5772-455C-BD90-CFFC098A179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ienGA2/TimeLine/issues?state=ope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Lift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				</a:t>
            </a:r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——GA2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860848"/>
            <a:ext cx="8291264" cy="4997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5900" dirty="0" smtClean="0"/>
              <a:t>3</a:t>
            </a:r>
            <a:r>
              <a:rPr lang="en-US" altLang="zh-CN" sz="5900" b="1" dirty="0" smtClean="0"/>
              <a:t>. simulate use these random data and some specific setting.</a:t>
            </a:r>
            <a:r>
              <a:rPr lang="en-US" altLang="zh-CN" sz="5900" dirty="0" smtClean="0"/>
              <a:t> for example,</a:t>
            </a:r>
          </a:p>
          <a:p>
            <a:pPr>
              <a:buNone/>
            </a:pPr>
            <a:endParaRPr lang="en-US" altLang="zh-CN" sz="5900" dirty="0" smtClean="0"/>
          </a:p>
          <a:p>
            <a:pPr>
              <a:buNone/>
            </a:pPr>
            <a:r>
              <a:rPr lang="en-US" altLang="zh-CN" sz="5900" dirty="0" smtClean="0"/>
              <a:t>-simulation1: 2 lifts, capacity 10 people, these random number</a:t>
            </a:r>
          </a:p>
          <a:p>
            <a:pPr>
              <a:buNone/>
            </a:pPr>
            <a:endParaRPr lang="en-US" altLang="zh-CN" sz="5900" dirty="0" smtClean="0"/>
          </a:p>
          <a:p>
            <a:pPr>
              <a:buNone/>
            </a:pPr>
            <a:r>
              <a:rPr lang="en-US" altLang="zh-CN" sz="5900" dirty="0" smtClean="0"/>
              <a:t> -simulation2: 3 lifts, capacity 12 people, these random number</a:t>
            </a:r>
          </a:p>
          <a:p>
            <a:pPr>
              <a:buNone/>
            </a:pPr>
            <a:endParaRPr lang="en-US" altLang="zh-CN" sz="5900" dirty="0" smtClean="0"/>
          </a:p>
          <a:p>
            <a:pPr>
              <a:buNone/>
            </a:pPr>
            <a:r>
              <a:rPr lang="en-US" altLang="zh-CN" sz="5900" dirty="0" smtClean="0"/>
              <a:t>	our simulate system, lift control, is similar to the </a:t>
            </a:r>
            <a:r>
              <a:rPr lang="en-US" altLang="zh-CN" sz="5900" dirty="0" err="1" smtClean="0"/>
              <a:t>realworld's</a:t>
            </a:r>
            <a:r>
              <a:rPr lang="en-US" altLang="zh-CN" sz="5900" dirty="0" smtClean="0"/>
              <a:t> lift running</a:t>
            </a:r>
          </a:p>
          <a:p>
            <a:pPr>
              <a:buNone/>
            </a:pPr>
            <a:r>
              <a:rPr lang="en-US" altLang="zh-CN" sz="7000" dirty="0" smtClean="0"/>
              <a:t>  </a:t>
            </a:r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Thought of our simulation	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----VIVIEN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1988840"/>
            <a:ext cx="7992888" cy="40324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6000" dirty="0" smtClean="0"/>
              <a:t>4. get the useful data and show to user data includes:</a:t>
            </a:r>
          </a:p>
          <a:p>
            <a:pPr>
              <a:buNone/>
            </a:pPr>
            <a:r>
              <a:rPr lang="en-US" altLang="zh-CN" sz="6000" dirty="0" smtClean="0"/>
              <a:t>	average wait time, busy % , occupancy, wait queue length</a:t>
            </a:r>
          </a:p>
          <a:p>
            <a:pPr>
              <a:buNone/>
            </a:pPr>
            <a:endParaRPr lang="en-US" altLang="zh-CN" sz="6000" dirty="0" smtClean="0"/>
          </a:p>
          <a:p>
            <a:pPr>
              <a:buNone/>
            </a:pPr>
            <a:r>
              <a:rPr lang="en-US" altLang="zh-CN" sz="6000" dirty="0" smtClean="0"/>
              <a:t>  (this is for user to </a:t>
            </a:r>
            <a:r>
              <a:rPr lang="en-US" altLang="zh-CN" sz="6000" dirty="0" err="1" smtClean="0"/>
              <a:t>judgement</a:t>
            </a:r>
            <a:r>
              <a:rPr lang="en-US" altLang="zh-CN" sz="6000" dirty="0" smtClean="0"/>
              <a:t> which setting is better. The setting are lift number, lift capacity ) </a:t>
            </a:r>
          </a:p>
          <a:p>
            <a:pPr>
              <a:buNone/>
            </a:pPr>
            <a:r>
              <a:rPr lang="en-US" altLang="zh-CN" sz="7000" dirty="0" smtClean="0"/>
              <a:t>  </a:t>
            </a:r>
          </a:p>
          <a:p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Thought of our simulation	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----VIVIEN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1700808"/>
            <a:ext cx="7992888" cy="40324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4000" dirty="0" smtClean="0"/>
              <a:t>for example:</a:t>
            </a:r>
          </a:p>
          <a:p>
            <a:pPr>
              <a:buNone/>
            </a:pPr>
            <a:r>
              <a:rPr lang="en-US" altLang="zh-CN" sz="4000" dirty="0" smtClean="0"/>
              <a:t>  </a:t>
            </a:r>
          </a:p>
          <a:p>
            <a:pPr>
              <a:buNone/>
            </a:pPr>
            <a:r>
              <a:rPr lang="en-US" altLang="zh-CN" sz="4000" dirty="0" smtClean="0"/>
              <a:t>                         </a:t>
            </a:r>
            <a:r>
              <a:rPr lang="en-US" altLang="zh-CN" sz="4000" dirty="0" smtClean="0"/>
              <a:t>	</a:t>
            </a:r>
            <a:r>
              <a:rPr lang="en-US" altLang="zh-CN" sz="4000" dirty="0" smtClean="0"/>
              <a:t>   </a:t>
            </a:r>
            <a:r>
              <a:rPr lang="en-US" altLang="zh-CN" sz="4000" dirty="0" smtClean="0"/>
              <a:t>2lifts</a:t>
            </a:r>
            <a:r>
              <a:rPr lang="en-US" altLang="zh-CN" sz="4000" dirty="0" smtClean="0"/>
              <a:t>, capacity 10 </a:t>
            </a:r>
            <a:r>
              <a:rPr lang="en-US" altLang="zh-CN" sz="4000" dirty="0" smtClean="0"/>
              <a:t>	3lifts</a:t>
            </a:r>
            <a:r>
              <a:rPr lang="en-US" altLang="zh-CN" sz="4000" dirty="0" smtClean="0"/>
              <a:t>, capacity 12</a:t>
            </a:r>
          </a:p>
          <a:p>
            <a:pPr>
              <a:buNone/>
            </a:pPr>
            <a:r>
              <a:rPr lang="en-US" altLang="zh-CN" sz="4000" dirty="0" smtClean="0"/>
              <a:t>                            </a:t>
            </a:r>
          </a:p>
          <a:p>
            <a:pPr>
              <a:buNone/>
            </a:pPr>
            <a:r>
              <a:rPr lang="en-US" altLang="zh-CN" sz="4000" dirty="0" smtClean="0"/>
              <a:t>average wait time: </a:t>
            </a:r>
            <a:r>
              <a:rPr lang="en-US" altLang="zh-CN" sz="4000" dirty="0" smtClean="0"/>
              <a:t>		20s	 		10s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busy %: </a:t>
            </a:r>
            <a:r>
              <a:rPr lang="en-US" altLang="zh-CN" sz="4000" dirty="0" smtClean="0"/>
              <a:t>			80%	 		65</a:t>
            </a:r>
            <a:r>
              <a:rPr lang="en-US" altLang="zh-CN" sz="4000" dirty="0" smtClean="0"/>
              <a:t>%</a:t>
            </a:r>
          </a:p>
          <a:p>
            <a:pPr>
              <a:buNone/>
            </a:pPr>
            <a:r>
              <a:rPr lang="en-US" altLang="zh-CN" sz="4000" dirty="0" smtClean="0"/>
              <a:t>occupancy</a:t>
            </a:r>
            <a:r>
              <a:rPr lang="en-US" altLang="zh-CN" sz="4000" dirty="0" smtClean="0"/>
              <a:t>:			 </a:t>
            </a:r>
            <a:r>
              <a:rPr lang="en-US" altLang="zh-CN" sz="4000" dirty="0" smtClean="0"/>
              <a:t>9 </a:t>
            </a:r>
            <a:r>
              <a:rPr lang="en-US" altLang="zh-CN" sz="4000" dirty="0" smtClean="0"/>
              <a:t>			7 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wait queue length: </a:t>
            </a:r>
            <a:r>
              <a:rPr lang="en-US" altLang="zh-CN" sz="4000" dirty="0" smtClean="0"/>
              <a:t>		12 			7</a:t>
            </a:r>
            <a:endParaRPr lang="en-US" altLang="zh-CN" sz="4000" dirty="0" smtClean="0"/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r>
              <a:rPr lang="en-US" altLang="zh-CN" sz="7000" dirty="0" smtClean="0"/>
              <a:t>  </a:t>
            </a:r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Thought of our simulation	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----VIVIEN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566124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----According to the feedbacks and discussion of group member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Delivery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6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Research:</a:t>
            </a:r>
          </a:p>
          <a:p>
            <a:pPr lvl="1"/>
            <a:r>
              <a:rPr lang="en-US" altLang="zh-CN" dirty="0" smtClean="0"/>
              <a:t>Traffic Pattern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---By </a:t>
            </a:r>
            <a:r>
              <a:rPr lang="en-US" altLang="zh-CN" dirty="0" err="1" smtClean="0"/>
              <a:t>fidel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Research-Traffic Pattern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1268760"/>
            <a:ext cx="7992888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b="1" dirty="0" smtClean="0"/>
              <a:t>Building type research:</a:t>
            </a:r>
          </a:p>
          <a:p>
            <a:pPr>
              <a:buNone/>
            </a:pPr>
            <a:r>
              <a:rPr lang="en-US" altLang="zh-CN" sz="4000" dirty="0" smtClean="0"/>
              <a:t>							</a:t>
            </a:r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r>
              <a:rPr lang="en-US" altLang="zh-CN" sz="7000" dirty="0" smtClean="0"/>
              <a:t>  </a:t>
            </a:r>
          </a:p>
          <a:p>
            <a:endParaRPr lang="zh-CN" altLang="en-US" dirty="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636912"/>
            <a:ext cx="7104762" cy="3980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6256" y="1772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----FIDEL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Research-Traffic Pattern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1268760"/>
            <a:ext cx="7992888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/>
              <a:t>							</a:t>
            </a:r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r>
              <a:rPr lang="en-US" altLang="zh-CN" sz="7000" dirty="0" smtClean="0"/>
              <a:t>  </a:t>
            </a:r>
          </a:p>
          <a:p>
            <a:endParaRPr lang="zh-CN" altLang="en-US" dirty="0"/>
          </a:p>
        </p:txBody>
      </p:sp>
      <p:pic>
        <p:nvPicPr>
          <p:cNvPr id="6" name="图片 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16824" cy="4858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4248" y="134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----FIDEL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Research-Traffic Pattern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1268760"/>
            <a:ext cx="7992888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/>
              <a:t>							</a:t>
            </a:r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r>
              <a:rPr lang="en-US" altLang="zh-CN" sz="7000" dirty="0" smtClean="0"/>
              <a:t>  </a:t>
            </a:r>
          </a:p>
          <a:p>
            <a:endParaRPr lang="zh-CN" altLang="en-US" dirty="0"/>
          </a:p>
        </p:txBody>
      </p:sp>
      <p:pic>
        <p:nvPicPr>
          <p:cNvPr id="7" name="图片 6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7504762" cy="3438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5589240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-green shade	must have</a:t>
            </a:r>
          </a:p>
          <a:p>
            <a:r>
              <a:rPr lang="en-US" altLang="zh-CN" dirty="0" smtClean="0"/>
              <a:t>-blue shade	important</a:t>
            </a:r>
          </a:p>
          <a:p>
            <a:r>
              <a:rPr lang="en-US" altLang="zh-CN" dirty="0" smtClean="0"/>
              <a:t>-red shade	option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248" y="134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----FIDEL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Sharing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Two of us will go back to China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Q:Meeting?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A: QQ group with Gene twice a week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Progress made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Research 			(</a:t>
            </a:r>
            <a:r>
              <a:rPr lang="en-US" altLang="zh-CN" dirty="0" err="1" smtClean="0">
                <a:solidFill>
                  <a:srgbClr val="C00000"/>
                </a:solidFill>
              </a:rPr>
              <a:t>vivien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fidel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Sharing information 	(all)</a:t>
            </a:r>
          </a:p>
          <a:p>
            <a:r>
              <a:rPr lang="en-US" altLang="zh-CN" dirty="0" smtClean="0"/>
              <a:t>Requirement (</a:t>
            </a:r>
            <a:r>
              <a:rPr lang="en-US" altLang="zh-CN" dirty="0" err="1" smtClean="0"/>
              <a:t>luke</a:t>
            </a:r>
            <a:r>
              <a:rPr lang="en-US" altLang="zh-CN" dirty="0" smtClean="0"/>
              <a:t>)		</a:t>
            </a:r>
          </a:p>
          <a:p>
            <a:pPr>
              <a:buNone/>
            </a:pPr>
            <a:r>
              <a:rPr lang="en-US" altLang="zh-CN" dirty="0" smtClean="0"/>
              <a:t>						due to 23/12/2013</a:t>
            </a:r>
          </a:p>
          <a:p>
            <a:r>
              <a:rPr lang="en-US" altLang="zh-CN" dirty="0" smtClean="0"/>
              <a:t>Design simulation		</a:t>
            </a:r>
          </a:p>
          <a:p>
            <a:pPr>
              <a:buNone/>
            </a:pPr>
            <a:r>
              <a:rPr lang="en-US" altLang="zh-CN" dirty="0" smtClean="0"/>
              <a:t>						due to 27/12/2013</a:t>
            </a:r>
          </a:p>
          <a:p>
            <a:r>
              <a:rPr lang="en-US" altLang="zh-CN" dirty="0" smtClean="0"/>
              <a:t>Code			</a:t>
            </a:r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Modify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basic requirements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Adding some extra requests(option)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			---Luke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Lift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Timeline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Some Deliveries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Further Plan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9448"/>
            <a:ext cx="8424936" cy="4968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UML diagram	</a:t>
            </a:r>
            <a:r>
              <a:rPr lang="en-US" altLang="zh-CN" dirty="0" err="1" smtClean="0"/>
              <a:t>jeff</a:t>
            </a:r>
            <a:r>
              <a:rPr lang="en-US" altLang="zh-CN" dirty="0" smtClean="0"/>
              <a:t>	  Due to 22/12/2013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Naming		</a:t>
            </a:r>
            <a:r>
              <a:rPr lang="en-US" altLang="zh-CN" dirty="0" err="1" smtClean="0"/>
              <a:t>luke</a:t>
            </a:r>
            <a:r>
              <a:rPr lang="en-US" altLang="zh-CN" dirty="0" smtClean="0"/>
              <a:t>	  Due to 27/12/2013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-The structure of whole code will base on naming.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Interface design     </a:t>
            </a:r>
            <a:r>
              <a:rPr lang="en-US" altLang="zh-CN" dirty="0" err="1" smtClean="0"/>
              <a:t>vivien</a:t>
            </a:r>
            <a:r>
              <a:rPr lang="en-US" altLang="zh-CN" dirty="0" smtClean="0"/>
              <a:t>	  Due to 27/12/2013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Draft of Naming</a:t>
            </a:r>
            <a:endParaRPr lang="zh-CN" altLang="en-US" dirty="0"/>
          </a:p>
        </p:txBody>
      </p:sp>
      <p:pic>
        <p:nvPicPr>
          <p:cNvPr id="4" name="内容占位符 3" descr="flo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16832"/>
            <a:ext cx="1619048" cy="771429"/>
          </a:xfrm>
        </p:spPr>
      </p:pic>
      <p:pic>
        <p:nvPicPr>
          <p:cNvPr id="5" name="图片 4" descr="rand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916832"/>
            <a:ext cx="1200000" cy="923810"/>
          </a:xfrm>
          <a:prstGeom prst="rect">
            <a:avLst/>
          </a:prstGeom>
        </p:spPr>
      </p:pic>
      <p:pic>
        <p:nvPicPr>
          <p:cNvPr id="6" name="图片 5" descr="ev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844824"/>
            <a:ext cx="1552381" cy="1219048"/>
          </a:xfrm>
          <a:prstGeom prst="rect">
            <a:avLst/>
          </a:prstGeom>
        </p:spPr>
      </p:pic>
      <p:pic>
        <p:nvPicPr>
          <p:cNvPr id="7" name="图片 6" descr="passeng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3429000"/>
            <a:ext cx="1561905" cy="876191"/>
          </a:xfrm>
          <a:prstGeom prst="rect">
            <a:avLst/>
          </a:prstGeom>
        </p:spPr>
      </p:pic>
      <p:pic>
        <p:nvPicPr>
          <p:cNvPr id="8" name="图片 7" descr="simulatio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968" y="3501008"/>
            <a:ext cx="1543050" cy="1057275"/>
          </a:xfrm>
          <a:prstGeom prst="rect">
            <a:avLst/>
          </a:prstGeom>
        </p:spPr>
      </p:pic>
      <p:pic>
        <p:nvPicPr>
          <p:cNvPr id="9" name="图片 8" descr="buildin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5776" y="3501008"/>
            <a:ext cx="1561905" cy="876191"/>
          </a:xfrm>
          <a:prstGeom prst="rect">
            <a:avLst/>
          </a:prstGeom>
        </p:spPr>
      </p:pic>
      <p:pic>
        <p:nvPicPr>
          <p:cNvPr id="10" name="图片 9" descr="lif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0192" y="1772816"/>
            <a:ext cx="1609524" cy="1657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568" y="508518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draft is done by </a:t>
            </a:r>
            <a:r>
              <a:rPr lang="en-US" altLang="zh-CN" dirty="0" err="1" smtClean="0"/>
              <a:t>vivien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whole naming will be done by </a:t>
            </a:r>
            <a:r>
              <a:rPr lang="en-US" altLang="zh-CN" dirty="0" err="1" smtClean="0"/>
              <a:t>luke</a:t>
            </a:r>
            <a:r>
              <a:rPr lang="en-US" altLang="zh-CN" dirty="0" smtClean="0"/>
              <a:t> due to	27/12/2013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Three important classes: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-TRAFFIC random(</a:t>
            </a:r>
            <a:r>
              <a:rPr lang="en-US" altLang="zh-CN" dirty="0" err="1" smtClean="0"/>
              <a:t>fidel</a:t>
            </a:r>
            <a:r>
              <a:rPr lang="en-US" altLang="zh-CN" dirty="0" smtClean="0"/>
              <a:t>)		Due to 30/12/2013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-CONTROLLER/SIMULATION lift</a:t>
            </a:r>
            <a:r>
              <a:rPr lang="en-US" altLang="zh-CN" dirty="0" smtClean="0"/>
              <a:t>	(</a:t>
            </a:r>
            <a:r>
              <a:rPr lang="en-US" altLang="zh-CN" dirty="0" err="1" smtClean="0"/>
              <a:t>fidel</a:t>
            </a:r>
            <a:r>
              <a:rPr lang="en-US" altLang="zh-CN" dirty="0" smtClean="0"/>
              <a:t>)		Due to 06/01/2014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-INTERFACE/INPUT/RULES simulation(</a:t>
            </a:r>
            <a:r>
              <a:rPr lang="en-US" altLang="zh-CN" dirty="0" err="1" smtClean="0"/>
              <a:t>luke</a:t>
            </a:r>
            <a:r>
              <a:rPr lang="en-US" altLang="zh-CN" dirty="0" smtClean="0"/>
              <a:t>)		Due to </a:t>
            </a:r>
            <a:r>
              <a:rPr lang="en-US" altLang="zh-CN" dirty="0" smtClean="0"/>
              <a:t>08/01/2014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STATS/RESULTS/VISULISATION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The other codes will be </a:t>
            </a:r>
            <a:r>
              <a:rPr lang="en-US" altLang="zh-CN" dirty="0" err="1" smtClean="0"/>
              <a:t>assgined</a:t>
            </a:r>
            <a:r>
              <a:rPr lang="en-US" altLang="zh-CN" dirty="0" smtClean="0"/>
              <a:t> to each of us after naming already done.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The other classes may includes: passenger, event, </a:t>
            </a:r>
          </a:p>
          <a:p>
            <a:pPr>
              <a:buNone/>
            </a:pPr>
            <a:r>
              <a:rPr lang="en-US" altLang="zh-CN" dirty="0" smtClean="0"/>
              <a:t>building, floor, etc.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&amp; Modify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2708920"/>
            <a:ext cx="32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Due to 12/01/2014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4437112"/>
            <a:ext cx="5118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Preliminary demonstration</a:t>
            </a:r>
            <a:endParaRPr lang="zh-CN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79912" y="5229200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14/01/2014</a:t>
            </a:r>
            <a:endParaRPr lang="zh-CN" altLang="en-US" sz="2800" dirty="0"/>
          </a:p>
        </p:txBody>
      </p:sp>
      <p:sp>
        <p:nvSpPr>
          <p:cNvPr id="17" name="下箭头 16"/>
          <p:cNvSpPr/>
          <p:nvPr/>
        </p:nvSpPr>
        <p:spPr>
          <a:xfrm>
            <a:off x="4427984" y="3501008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15616" y="1484784"/>
            <a:ext cx="7092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Test and modify will be done several times </a:t>
            </a:r>
          </a:p>
          <a:p>
            <a:r>
              <a:rPr lang="en-US" altLang="zh-CN" sz="2800" dirty="0" smtClean="0"/>
              <a:t>During coding.</a:t>
            </a:r>
          </a:p>
          <a:p>
            <a:r>
              <a:rPr lang="en-US" altLang="zh-CN" sz="2800" dirty="0" smtClean="0"/>
              <a:t>Final test &amp; modify for first demonstration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Meeting time:</a:t>
            </a:r>
          </a:p>
          <a:p>
            <a:pPr>
              <a:buNone/>
            </a:pPr>
            <a:r>
              <a:rPr lang="en-US" altLang="zh-CN" dirty="0" smtClean="0"/>
              <a:t>	Twice a week with GENE. </a:t>
            </a:r>
          </a:p>
          <a:p>
            <a:pPr>
              <a:buNone/>
            </a:pPr>
            <a:r>
              <a:rPr lang="en-US" altLang="zh-CN" dirty="0" smtClean="0"/>
              <a:t>	Check the data in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The action table will be updated at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each week.</a:t>
            </a:r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	https://github.com/VivienGA2/TimeLine/issues?state=open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Table</a:t>
            </a:r>
            <a:endParaRPr lang="zh-CN" altLang="en-US" dirty="0"/>
          </a:p>
        </p:txBody>
      </p:sp>
      <p:pic>
        <p:nvPicPr>
          <p:cNvPr id="4" name="内容占位符 3" descr="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8333334" cy="34285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Table</a:t>
            </a:r>
            <a:endParaRPr lang="zh-CN" altLang="en-US" dirty="0"/>
          </a:p>
        </p:txBody>
      </p:sp>
      <p:pic>
        <p:nvPicPr>
          <p:cNvPr id="6" name="内容占位符 5" descr="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060848"/>
            <a:ext cx="8083334" cy="27380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</a:p>
          <a:p>
            <a:r>
              <a:rPr lang="en-US" altLang="zh-CN" dirty="0" smtClean="0"/>
              <a:t>Sharing information</a:t>
            </a:r>
          </a:p>
          <a:p>
            <a:r>
              <a:rPr lang="en-US" altLang="zh-CN" dirty="0" smtClean="0"/>
              <a:t>Requirement</a:t>
            </a:r>
          </a:p>
          <a:p>
            <a:r>
              <a:rPr lang="en-US" altLang="zh-CN" dirty="0" smtClean="0"/>
              <a:t>Design simulation</a:t>
            </a:r>
          </a:p>
          <a:p>
            <a:r>
              <a:rPr lang="en-US" altLang="zh-CN" dirty="0" smtClean="0"/>
              <a:t>Code</a:t>
            </a:r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Modify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Progress made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Research</a:t>
            </a:r>
          </a:p>
          <a:p>
            <a:r>
              <a:rPr lang="en-US" altLang="zh-CN" dirty="0" smtClean="0"/>
              <a:t>Sharing information</a:t>
            </a:r>
          </a:p>
          <a:p>
            <a:r>
              <a:rPr lang="en-US" altLang="zh-CN" dirty="0" smtClean="0"/>
              <a:t>Requirement</a:t>
            </a:r>
          </a:p>
          <a:p>
            <a:r>
              <a:rPr lang="en-US" altLang="zh-CN" dirty="0" smtClean="0"/>
              <a:t>Design simulation</a:t>
            </a:r>
          </a:p>
          <a:p>
            <a:r>
              <a:rPr lang="en-US" altLang="zh-CN" dirty="0" smtClean="0"/>
              <a:t>Code</a:t>
            </a:r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Modify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Simulation Method				//Done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traffic </a:t>
            </a:r>
            <a:r>
              <a:rPr lang="en-US" altLang="zh-CN" dirty="0" smtClean="0"/>
              <a:t>statistics </a:t>
            </a:r>
            <a:r>
              <a:rPr lang="en-US" altLang="zh-CN" dirty="0" smtClean="0"/>
              <a:t>of building		</a:t>
            </a:r>
            <a:r>
              <a:rPr lang="en-US" altLang="zh-CN" dirty="0" smtClean="0"/>
              <a:t>//</a:t>
            </a:r>
            <a:r>
              <a:rPr lang="en-US" altLang="zh-CN" dirty="0" smtClean="0"/>
              <a:t>Done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Simulation Time		   //Still researching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Delivery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6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Research:</a:t>
            </a:r>
          </a:p>
          <a:p>
            <a:pPr lvl="1"/>
            <a:r>
              <a:rPr lang="en-US" altLang="zh-CN" dirty="0" smtClean="0"/>
              <a:t>Simulation method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---By </a:t>
            </a:r>
            <a:r>
              <a:rPr lang="en-US" altLang="zh-CN" dirty="0" err="1" smtClean="0"/>
              <a:t>vivien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Research-simulation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70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Simulation is the real thing or a virtual process. </a:t>
            </a:r>
          </a:p>
          <a:p>
            <a:pPr>
              <a:buNone/>
            </a:pPr>
            <a:r>
              <a:rPr lang="en-US" altLang="zh-CN" dirty="0" smtClean="0"/>
              <a:t>Simulation to demonstrate the key features of selected physical</a:t>
            </a:r>
          </a:p>
          <a:p>
            <a:pPr>
              <a:buNone/>
            </a:pPr>
            <a:r>
              <a:rPr lang="en-US" altLang="zh-CN" dirty="0" smtClean="0"/>
              <a:t>or abstract system of systems. </a:t>
            </a:r>
          </a:p>
          <a:p>
            <a:pPr>
              <a:buNone/>
            </a:pPr>
            <a:r>
              <a:rPr lang="en-US" altLang="zh-CN" dirty="0" smtClean="0"/>
              <a:t>Simulation of key issues including effective access to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information,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key features and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performance of selected applications approximation to simplify and assumptions, as well as the reproducibility and effectiveness Simulation. </a:t>
            </a:r>
          </a:p>
          <a:p>
            <a:pPr>
              <a:buNone/>
            </a:pPr>
            <a:r>
              <a:rPr lang="en-US" altLang="zh-CN" dirty="0" smtClean="0"/>
              <a:t>The simulation can be considered an external manifestation of</a:t>
            </a:r>
          </a:p>
          <a:p>
            <a:pPr>
              <a:buNone/>
            </a:pPr>
            <a:r>
              <a:rPr lang="en-US" altLang="zh-CN" dirty="0" smtClean="0"/>
              <a:t>the system to reproduce the special Simulation.</a:t>
            </a:r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20272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----VIVIEN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673424"/>
            <a:ext cx="8229600" cy="518457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5100" b="1" dirty="0" smtClean="0"/>
              <a:t>Simulation step</a:t>
            </a:r>
            <a:r>
              <a:rPr lang="en-US" altLang="zh-CN" sz="4000" dirty="0" smtClean="0"/>
              <a:t>:</a:t>
            </a:r>
          </a:p>
          <a:p>
            <a:pPr>
              <a:buNone/>
            </a:pPr>
            <a:endParaRPr lang="en-US" altLang="zh-CN" sz="4000" dirty="0" smtClean="0"/>
          </a:p>
          <a:p>
            <a:r>
              <a:rPr lang="en-US" altLang="zh-CN" sz="4000" dirty="0" smtClean="0"/>
              <a:t>Problem Definition</a:t>
            </a:r>
          </a:p>
          <a:p>
            <a:r>
              <a:rPr lang="en-US" altLang="zh-CN" sz="4000" dirty="0" smtClean="0"/>
              <a:t>Project Planning</a:t>
            </a:r>
          </a:p>
          <a:p>
            <a:r>
              <a:rPr lang="en-US" altLang="zh-CN" sz="4000" dirty="0" smtClean="0"/>
              <a:t>System Definition</a:t>
            </a:r>
          </a:p>
          <a:p>
            <a:r>
              <a:rPr lang="en-US" altLang="zh-CN" sz="4000" dirty="0" smtClean="0"/>
              <a:t>Model Formulation</a:t>
            </a:r>
          </a:p>
          <a:p>
            <a:r>
              <a:rPr lang="en-US" altLang="zh-CN" sz="4000" dirty="0" smtClean="0"/>
              <a:t>Input Data Collection &amp; Analysis</a:t>
            </a:r>
          </a:p>
          <a:p>
            <a:r>
              <a:rPr lang="en-US" altLang="zh-CN" sz="4000" dirty="0" smtClean="0"/>
              <a:t>Model Translation</a:t>
            </a:r>
          </a:p>
          <a:p>
            <a:r>
              <a:rPr lang="en-US" altLang="zh-CN" sz="4000" dirty="0" smtClean="0"/>
              <a:t>Verification &amp; Validation</a:t>
            </a:r>
          </a:p>
          <a:p>
            <a:r>
              <a:rPr lang="en-US" altLang="zh-CN" sz="4000" dirty="0" smtClean="0"/>
              <a:t>Experimentation &amp; Analysis</a:t>
            </a:r>
          </a:p>
          <a:p>
            <a:r>
              <a:rPr lang="en-US" altLang="zh-CN" sz="4000" dirty="0" smtClean="0"/>
              <a:t>Documentation &amp; Implementation</a:t>
            </a:r>
          </a:p>
          <a:p>
            <a:r>
              <a:rPr lang="en-US" altLang="zh-CN" sz="4000" dirty="0" smtClean="0"/>
              <a:t>Decisions for Simulating</a:t>
            </a:r>
          </a:p>
          <a:p>
            <a:pPr>
              <a:buNone/>
            </a:pPr>
            <a:r>
              <a:rPr lang="en-US" altLang="zh-CN" sz="10600" dirty="0" smtClean="0"/>
              <a:t>	  </a:t>
            </a:r>
            <a:endParaRPr lang="en-US" altLang="zh-CN" sz="6400" dirty="0" smtClean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Research-simulation method</a:t>
            </a:r>
            <a:endParaRPr kumimoji="0" lang="zh-CN" alt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----VIVIEN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Thought of our simulation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0916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1. input data</a:t>
            </a:r>
          </a:p>
          <a:p>
            <a:pPr>
              <a:buNone/>
            </a:pPr>
            <a:r>
              <a:rPr lang="en-US" altLang="zh-CN" dirty="0" smtClean="0"/>
              <a:t>  	total demand number of use lift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2. generate random data</a:t>
            </a:r>
            <a:r>
              <a:rPr lang="en-US" altLang="zh-CN" dirty="0" smtClean="0"/>
              <a:t> (arrive time,</a:t>
            </a:r>
          </a:p>
          <a:p>
            <a:pPr>
              <a:buNone/>
            </a:pPr>
            <a:r>
              <a:rPr lang="en-US" altLang="zh-CN" dirty="0" smtClean="0"/>
              <a:t>   floor, destination floor) includes:</a:t>
            </a:r>
          </a:p>
          <a:p>
            <a:pPr>
              <a:buNone/>
            </a:pPr>
            <a:r>
              <a:rPr lang="en-US" altLang="zh-CN" dirty="0" smtClean="0"/>
              <a:t>  	-normal data</a:t>
            </a:r>
          </a:p>
          <a:p>
            <a:pPr>
              <a:buNone/>
            </a:pPr>
            <a:r>
              <a:rPr lang="en-US" altLang="zh-CN" dirty="0" smtClean="0"/>
              <a:t>	-traffic data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----VIVIEN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377</TotalTime>
  <Words>346</Words>
  <Application>Microsoft Office PowerPoint</Application>
  <PresentationFormat>全屏显示(4:3)</PresentationFormat>
  <Paragraphs>193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顶峰</vt:lpstr>
      <vt:lpstr>SiM Lift</vt:lpstr>
      <vt:lpstr>Sim Lift</vt:lpstr>
      <vt:lpstr>Timeline</vt:lpstr>
      <vt:lpstr>Progress made</vt:lpstr>
      <vt:lpstr>Research</vt:lpstr>
      <vt:lpstr>Delivery</vt:lpstr>
      <vt:lpstr>Research-simulation method</vt:lpstr>
      <vt:lpstr>幻灯片 8</vt:lpstr>
      <vt:lpstr>Thought of our simulation </vt:lpstr>
      <vt:lpstr>Thought of our simulation </vt:lpstr>
      <vt:lpstr>Thought of our simulation </vt:lpstr>
      <vt:lpstr>Thought of our simulation </vt:lpstr>
      <vt:lpstr>Delivery</vt:lpstr>
      <vt:lpstr>Research-Traffic Pattern</vt:lpstr>
      <vt:lpstr>Research-Traffic Pattern</vt:lpstr>
      <vt:lpstr>Research-Traffic Pattern</vt:lpstr>
      <vt:lpstr>Sharing information</vt:lpstr>
      <vt:lpstr>Progress made</vt:lpstr>
      <vt:lpstr>Requirement</vt:lpstr>
      <vt:lpstr>Design Simulation</vt:lpstr>
      <vt:lpstr>Draft of Naming</vt:lpstr>
      <vt:lpstr>Code</vt:lpstr>
      <vt:lpstr>Test &amp; Modify</vt:lpstr>
      <vt:lpstr>The Rest</vt:lpstr>
      <vt:lpstr>Action Table</vt:lpstr>
      <vt:lpstr>Action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 lab</dc:title>
  <dc:creator>Administrator</dc:creator>
  <cp:lastModifiedBy>apple</cp:lastModifiedBy>
  <cp:revision>36</cp:revision>
  <dcterms:created xsi:type="dcterms:W3CDTF">2013-12-17T13:43:26Z</dcterms:created>
  <dcterms:modified xsi:type="dcterms:W3CDTF">2013-12-19T04:17:57Z</dcterms:modified>
</cp:coreProperties>
</file>