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8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1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3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5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040A-3283-48B6-A6AC-E264333409B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FBF9-CC2C-436C-B9E0-16D3DC678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ZPinjun/paper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26" y="290946"/>
            <a:ext cx="379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Demo</a:t>
            </a:r>
            <a:endParaRPr lang="zh-CN" alt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953733"/>
              </p:ext>
            </p:extLst>
          </p:nvPr>
        </p:nvGraphicFramePr>
        <p:xfrm>
          <a:off x="7348538" y="3570288"/>
          <a:ext cx="17240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包装程序外壳对象" showAsIcon="1" r:id="rId3" imgW="567720" imgH="360360" progId="Package">
                  <p:embed/>
                </p:oleObj>
              </mc:Choice>
              <mc:Fallback>
                <p:oleObj name="包装程序外壳对象" showAsIcon="1" r:id="rId3" imgW="567720" imgH="360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8538" y="3570288"/>
                        <a:ext cx="17240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24" y="998832"/>
            <a:ext cx="3895551" cy="56970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03520" y="163760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GitHub repository: </a:t>
            </a:r>
            <a:r>
              <a:rPr lang="en-US" altLang="zh-CN" dirty="0" smtClean="0">
                <a:hlinkClick r:id="rId6"/>
              </a:rPr>
              <a:t>https://github.com/ZPinjun/paper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4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2" y="1213798"/>
            <a:ext cx="106775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826" y="290946"/>
            <a:ext cx="379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Structure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192125" y="3275757"/>
            <a:ext cx="6937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Tips: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you are editing </a:t>
            </a:r>
            <a:r>
              <a:rPr lang="en-US" altLang="zh-CN" dirty="0" err="1" smtClean="0"/>
              <a:t>main.lyx</a:t>
            </a:r>
            <a:r>
              <a:rPr lang="en-US" altLang="zh-CN" dirty="0" smtClean="0"/>
              <a:t> and click 『</a:t>
            </a:r>
            <a:r>
              <a:rPr lang="en-US" altLang="zh-CN" dirty="0" smtClean="0">
                <a:solidFill>
                  <a:srgbClr val="FF0000"/>
                </a:solidFill>
              </a:rPr>
              <a:t>View document</a:t>
            </a:r>
            <a:r>
              <a:rPr lang="en-US" altLang="zh-CN" dirty="0" smtClean="0"/>
              <a:t>』, the </a:t>
            </a:r>
            <a:r>
              <a:rPr lang="en-US" altLang="zh-CN" dirty="0" err="1" smtClean="0"/>
              <a:t>main.lyx</a:t>
            </a:r>
            <a:r>
              <a:rPr lang="en-US" altLang="zh-CN" dirty="0" smtClean="0"/>
              <a:t> will be saved and compiled automatically.</a:t>
            </a:r>
          </a:p>
          <a:p>
            <a:endParaRPr lang="en-US" altLang="zh-CN" dirty="0"/>
          </a:p>
          <a:p>
            <a:r>
              <a:rPr lang="en-US" altLang="zh-CN" dirty="0" smtClean="0"/>
              <a:t>However, if you are editing another .</a:t>
            </a:r>
            <a:r>
              <a:rPr lang="en-US" altLang="zh-CN" dirty="0" err="1" smtClean="0"/>
              <a:t>lyx</a:t>
            </a:r>
            <a:r>
              <a:rPr lang="en-US" altLang="zh-CN" dirty="0" smtClean="0"/>
              <a:t> file, you have to manually save that file and click </a:t>
            </a:r>
            <a:r>
              <a:rPr lang="en-US" altLang="zh-CN" dirty="0" smtClean="0"/>
              <a:t>『</a:t>
            </a:r>
            <a:r>
              <a:rPr lang="en-US" altLang="zh-CN" dirty="0" smtClean="0">
                <a:solidFill>
                  <a:srgbClr val="FF0000"/>
                </a:solidFill>
              </a:rPr>
              <a:t>View </a:t>
            </a:r>
            <a:r>
              <a:rPr lang="en-US" altLang="zh-CN" dirty="0" err="1">
                <a:solidFill>
                  <a:srgbClr val="FF0000"/>
                </a:solidFill>
              </a:rPr>
              <a:t>document</a:t>
            </a:r>
            <a:r>
              <a:rPr lang="en-US" altLang="zh-CN" dirty="0" err="1" smtClean="0"/>
              <a:t>』here</a:t>
            </a:r>
            <a:r>
              <a:rPr lang="en-US" altLang="zh-CN" dirty="0" smtClean="0"/>
              <a:t> to see the effect.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25" y="412750"/>
            <a:ext cx="6600825" cy="600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937760" y="939338"/>
            <a:ext cx="141316" cy="26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9244" y="1220973"/>
            <a:ext cx="266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View master document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74967" y="939338"/>
            <a:ext cx="1030778" cy="16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5793" y="1203510"/>
            <a:ext cx="148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View </a:t>
            </a:r>
            <a:r>
              <a:rPr lang="en-US" altLang="zh-CN" sz="1200" dirty="0" smtClean="0">
                <a:solidFill>
                  <a:srgbClr val="FF0000"/>
                </a:solidFill>
              </a:rPr>
              <a:t>document</a:t>
            </a:r>
            <a:r>
              <a:rPr lang="zh-CN" altLang="en-US" sz="1200" dirty="0" smtClean="0">
                <a:solidFill>
                  <a:srgbClr val="FF0000"/>
                </a:solidFill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</a:rPr>
              <a:t>Ctrl + R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826" y="290946"/>
            <a:ext cx="379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Premable</a:t>
            </a:r>
            <a:endParaRPr lang="zh-CN" alt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125287" y="118078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usepackage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xeCJK</a:t>
            </a:r>
            <a:r>
              <a:rPr lang="en-US" altLang="zh-CN" dirty="0" smtClean="0">
                <a:effectLst/>
              </a:rPr>
              <a:t>} %</a:t>
            </a:r>
            <a:r>
              <a:rPr lang="zh-CN" altLang="en-US" dirty="0" smtClean="0">
                <a:effectLst/>
              </a:rPr>
              <a:t>支持中、日、韩语言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setCJKmainfont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SimSun</a:t>
            </a:r>
            <a:r>
              <a:rPr lang="en-US" altLang="zh-CN" dirty="0" smtClean="0">
                <a:effectLst/>
              </a:rPr>
              <a:t>} %</a:t>
            </a:r>
            <a:r>
              <a:rPr lang="zh-CN" altLang="en-US" dirty="0" smtClean="0">
                <a:effectLst/>
              </a:rPr>
              <a:t>宋体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usepackage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tikzit</a:t>
            </a:r>
            <a:r>
              <a:rPr lang="en-US" altLang="zh-CN" dirty="0" smtClean="0">
                <a:effectLst/>
              </a:rPr>
              <a:t>} %</a:t>
            </a:r>
            <a:r>
              <a:rPr lang="zh-CN" altLang="en-US" dirty="0" smtClean="0">
                <a:effectLst/>
              </a:rPr>
              <a:t>支持</a:t>
            </a:r>
            <a:r>
              <a:rPr lang="en-US" altLang="zh-CN" dirty="0" err="1" smtClean="0">
                <a:effectLst/>
              </a:rPr>
              <a:t>tikzit</a:t>
            </a:r>
            <a:r>
              <a:rPr lang="zh-CN" altLang="en-US" dirty="0" smtClean="0">
                <a:effectLst/>
              </a:rPr>
              <a:t>工具</a:t>
            </a:r>
          </a:p>
          <a:p>
            <a:r>
              <a:rPr lang="en-US" altLang="zh-CN" dirty="0" smtClean="0">
                <a:effectLst/>
              </a:rPr>
              <a:t>\input{</a:t>
            </a:r>
            <a:r>
              <a:rPr lang="en-US" altLang="zh-CN" dirty="0" err="1" smtClean="0">
                <a:effectLst/>
              </a:rPr>
              <a:t>sample.tikzstyles</a:t>
            </a:r>
            <a:r>
              <a:rPr lang="en-US" altLang="zh-CN" dirty="0" smtClean="0">
                <a:effectLst/>
              </a:rPr>
              <a:t>} %</a:t>
            </a:r>
            <a:r>
              <a:rPr lang="zh-CN" altLang="en-US" dirty="0" smtClean="0">
                <a:effectLst/>
              </a:rPr>
              <a:t>导入</a:t>
            </a:r>
            <a:r>
              <a:rPr lang="en-US" altLang="zh-CN" dirty="0" err="1" smtClean="0">
                <a:effectLst/>
              </a:rPr>
              <a:t>tikzit</a:t>
            </a:r>
            <a:r>
              <a:rPr lang="zh-CN" altLang="en-US" dirty="0" smtClean="0">
                <a:effectLst/>
              </a:rPr>
              <a:t>样式</a:t>
            </a:r>
          </a:p>
          <a:p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usepackage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lastpage</a:t>
            </a:r>
            <a:r>
              <a:rPr lang="en-US" altLang="zh-CN" dirty="0" smtClean="0">
                <a:effectLst/>
              </a:rPr>
              <a:t>}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usepackage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fancyhdr</a:t>
            </a:r>
            <a:r>
              <a:rPr lang="en-US" altLang="zh-CN" dirty="0" smtClean="0">
                <a:effectLst/>
              </a:rPr>
              <a:t>}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pagestyle</a:t>
            </a:r>
            <a:r>
              <a:rPr lang="en-US" altLang="zh-CN" dirty="0" smtClean="0">
                <a:effectLst/>
              </a:rPr>
              <a:t>{fancy}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lhead</a:t>
            </a:r>
            <a:r>
              <a:rPr lang="en-US" altLang="zh-CN" dirty="0" smtClean="0">
                <a:effectLst/>
              </a:rPr>
              <a:t>{Team \# 77824} 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chead</a:t>
            </a:r>
            <a:r>
              <a:rPr lang="en-US" altLang="zh-CN" dirty="0" smtClean="0">
                <a:effectLst/>
              </a:rPr>
              <a:t>{} 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rhead</a:t>
            </a:r>
            <a:r>
              <a:rPr lang="en-US" altLang="zh-CN" dirty="0" smtClean="0">
                <a:effectLst/>
              </a:rPr>
              <a:t>{page \</a:t>
            </a:r>
            <a:r>
              <a:rPr lang="en-US" altLang="zh-CN" dirty="0" err="1" smtClean="0">
                <a:effectLst/>
              </a:rPr>
              <a:t>thepage</a:t>
            </a:r>
            <a:r>
              <a:rPr lang="en-US" altLang="zh-CN" dirty="0" smtClean="0">
                <a:effectLst/>
              </a:rPr>
              <a:t>\ of \</a:t>
            </a:r>
            <a:r>
              <a:rPr lang="en-US" altLang="zh-CN" dirty="0" err="1" smtClean="0">
                <a:effectLst/>
              </a:rPr>
              <a:t>pageref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LastPage</a:t>
            </a:r>
            <a:r>
              <a:rPr lang="en-US" altLang="zh-CN" dirty="0" smtClean="0">
                <a:effectLst/>
              </a:rPr>
              <a:t>}}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cfoot</a:t>
            </a:r>
            <a:r>
              <a:rPr lang="en-US" altLang="zh-CN" dirty="0" smtClean="0">
                <a:effectLst/>
              </a:rPr>
              <a:t>{} 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rfoot</a:t>
            </a:r>
            <a:r>
              <a:rPr lang="en-US" altLang="zh-CN" dirty="0" smtClean="0">
                <a:effectLst/>
              </a:rPr>
              <a:t>{} 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lfoot</a:t>
            </a:r>
            <a:r>
              <a:rPr lang="en-US" altLang="zh-CN" dirty="0" smtClean="0">
                <a:effectLst/>
              </a:rPr>
              <a:t>{} </a:t>
            </a:r>
          </a:p>
          <a:p>
            <a:r>
              <a:rPr lang="en-US" altLang="zh-CN" dirty="0" smtClean="0">
                <a:effectLst/>
              </a:rPr>
              <a:t>\</a:t>
            </a:r>
            <a:r>
              <a:rPr lang="en-US" altLang="zh-CN" dirty="0" err="1" smtClean="0">
                <a:effectLst/>
              </a:rPr>
              <a:t>usepackage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dirty="0" err="1" smtClean="0">
                <a:effectLst/>
              </a:rPr>
              <a:t>tocbibind</a:t>
            </a:r>
            <a:r>
              <a:rPr lang="en-US" altLang="zh-CN" dirty="0" smtClean="0">
                <a:effectLst/>
              </a:rPr>
              <a:t>}</a:t>
            </a:r>
          </a:p>
          <a:p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357" y="5974923"/>
            <a:ext cx="1180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Check them for every document you write, and every document you create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6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826" y="290946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Figure - Flowchart</a:t>
            </a:r>
            <a:endParaRPr lang="zh-CN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893" y="3046665"/>
            <a:ext cx="206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Comment these because you want to include them in a </a:t>
            </a:r>
            <a:r>
              <a:rPr lang="en-US" altLang="zh-CN" dirty="0" err="1" smtClean="0"/>
              <a:t>LyX</a:t>
            </a:r>
            <a:r>
              <a:rPr lang="en-US" altLang="zh-CN" dirty="0" smtClean="0"/>
              <a:t> document, this is just a component, so it doesn’t need </a:t>
            </a:r>
            <a:r>
              <a:rPr lang="en-US" altLang="zh-CN" dirty="0" err="1" smtClean="0"/>
              <a:t>premable</a:t>
            </a:r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35" y="1122363"/>
            <a:ext cx="5788688" cy="16589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97" y="2763977"/>
            <a:ext cx="3727021" cy="1112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335" y="3869742"/>
            <a:ext cx="4028779" cy="66217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71651" y="3680452"/>
            <a:ext cx="1254091" cy="669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919" y="2942705"/>
            <a:ext cx="3274780" cy="37573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110" y="1213682"/>
            <a:ext cx="3408397" cy="31005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6054022" y="2840153"/>
            <a:ext cx="831847" cy="2197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6562" y="5070764"/>
            <a:ext cx="452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powerful plugin name 『</a:t>
            </a:r>
            <a:r>
              <a:rPr lang="en-US" altLang="zh-CN" dirty="0" err="1" smtClean="0"/>
              <a:t>LaTeX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Wrokshop</a:t>
            </a:r>
            <a:r>
              <a:rPr lang="en-US" altLang="zh-CN" dirty="0" smtClean="0"/>
              <a:t>』 for vs code, which can preview you </a:t>
            </a:r>
            <a:r>
              <a:rPr lang="en-US" altLang="zh-CN" dirty="0" err="1" smtClean="0"/>
              <a:t>tex</a:t>
            </a:r>
            <a:r>
              <a:rPr lang="en-US" altLang="zh-CN" dirty="0" smtClean="0"/>
              <a:t> files as pdf in real time.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3826" y="1280160"/>
            <a:ext cx="255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Code on vs code,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Include on </a:t>
            </a:r>
            <a:r>
              <a:rPr lang="en-US" altLang="zh-CN" dirty="0" err="1" smtClean="0">
                <a:solidFill>
                  <a:schemeClr val="accent1"/>
                </a:solidFill>
              </a:rPr>
              <a:t>LyX</a:t>
            </a:r>
            <a:r>
              <a:rPr lang="en-US" altLang="zh-CN" dirty="0" smtClean="0">
                <a:solidFill>
                  <a:schemeClr val="accent1"/>
                </a:solidFill>
              </a:rPr>
              <a:t>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48615"/>
          <a:stretch/>
        </p:blipFill>
        <p:spPr>
          <a:xfrm>
            <a:off x="4621876" y="33395"/>
            <a:ext cx="3391852" cy="600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531" y="839034"/>
            <a:ext cx="4993957" cy="104820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488154" y="581132"/>
            <a:ext cx="656705" cy="2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54022" y="721833"/>
            <a:ext cx="266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Insert figure float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9036510" y="1668963"/>
            <a:ext cx="1769533" cy="8602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Very important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25999" y="2942705"/>
            <a:ext cx="2085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Also remember to center the figure~</a:t>
            </a:r>
          </a:p>
          <a:p>
            <a:r>
              <a:rPr lang="en-US" altLang="zh-CN" dirty="0" smtClean="0"/>
              <a:t>Right click -&gt; </a:t>
            </a:r>
          </a:p>
          <a:p>
            <a:r>
              <a:rPr lang="en-US" altLang="zh-CN" dirty="0" smtClean="0"/>
              <a:t>Text style -&gt; customized</a:t>
            </a:r>
            <a:endParaRPr lang="zh-CN" alt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9"/>
          <a:srcRect l="46348"/>
          <a:stretch/>
        </p:blipFill>
        <p:spPr>
          <a:xfrm>
            <a:off x="7784477" y="33395"/>
            <a:ext cx="2504065" cy="600075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9223526" y="541095"/>
            <a:ext cx="656705" cy="2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89394" y="681796"/>
            <a:ext cx="266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Include file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9551" y="4356919"/>
            <a:ext cx="2038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26" y="290946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Figure - Picture</a:t>
            </a:r>
            <a:endParaRPr lang="zh-CN" alt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48615"/>
          <a:stretch/>
        </p:blipFill>
        <p:spPr>
          <a:xfrm>
            <a:off x="5212079" y="158086"/>
            <a:ext cx="3391852" cy="6000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214728" y="375017"/>
            <a:ext cx="656705" cy="2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0596" y="515718"/>
            <a:ext cx="266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Insert graphics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18" y="998832"/>
            <a:ext cx="3117791" cy="3629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1" y="1215763"/>
            <a:ext cx="4264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subfigures, just include another .</a:t>
            </a:r>
            <a:r>
              <a:rPr lang="en-US" altLang="zh-CN" dirty="0" err="1" smtClean="0"/>
              <a:t>tex</a:t>
            </a:r>
            <a:r>
              <a:rPr lang="en-US" altLang="zh-CN" dirty="0" smtClean="0"/>
              <a:t> files is ok, a tip is that keeping the .</a:t>
            </a:r>
            <a:r>
              <a:rPr lang="en-US" altLang="zh-CN" dirty="0" err="1" smtClean="0"/>
              <a:t>tex</a:t>
            </a:r>
            <a:r>
              <a:rPr lang="en-US" altLang="zh-CN" dirty="0" smtClean="0"/>
              <a:t> files included under the same folder as the </a:t>
            </a:r>
            <a:r>
              <a:rPr lang="en-US" altLang="zh-CN" dirty="0" err="1" smtClean="0"/>
              <a:t>LyX</a:t>
            </a:r>
            <a:r>
              <a:rPr lang="en-US" altLang="zh-CN" dirty="0" smtClean="0"/>
              <a:t> file, otherwise the relative path will get messy.(I have tested the bug exists)</a:t>
            </a:r>
          </a:p>
          <a:p>
            <a:endParaRPr lang="en-US" altLang="zh-CN" dirty="0"/>
          </a:p>
          <a:p>
            <a:r>
              <a:rPr lang="en-US" altLang="zh-CN" dirty="0" smtClean="0"/>
              <a:t>Although 『</a:t>
            </a:r>
            <a:r>
              <a:rPr lang="en-US" altLang="zh-CN" dirty="0"/>
              <a:t>\label{fig:coffee3</a:t>
            </a:r>
            <a:r>
              <a:rPr lang="en-US" altLang="zh-CN" dirty="0" smtClean="0"/>
              <a:t>}』is not in the </a:t>
            </a:r>
            <a:r>
              <a:rPr lang="en-US" altLang="zh-CN" dirty="0" err="1" smtClean="0"/>
              <a:t>LyX</a:t>
            </a:r>
            <a:r>
              <a:rPr lang="en-US" altLang="zh-CN" dirty="0" smtClean="0"/>
              <a:t> file, you can still cite it using 『</a:t>
            </a:r>
            <a:r>
              <a:rPr lang="en-US" altLang="zh-CN" dirty="0">
                <a:solidFill>
                  <a:srgbClr val="FF0000"/>
                </a:solidFill>
              </a:rPr>
              <a:t>Insert cross </a:t>
            </a:r>
            <a:r>
              <a:rPr lang="en-US" altLang="zh-CN" dirty="0" smtClean="0">
                <a:solidFill>
                  <a:srgbClr val="FF0000"/>
                </a:solidFill>
              </a:rPr>
              <a:t>reference</a:t>
            </a:r>
            <a:r>
              <a:rPr lang="en-US" altLang="zh-CN" dirty="0" smtClean="0"/>
              <a:t>』</a:t>
            </a:r>
            <a:endParaRPr lang="zh-CN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62525" y="752508"/>
            <a:ext cx="656705" cy="2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8393" y="893209"/>
            <a:ext cx="266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Insert cross reference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95645" y="744742"/>
            <a:ext cx="579723" cy="1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0863" y="914238"/>
            <a:ext cx="324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Insert label, for figures, tables,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fomulas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1" y="4279005"/>
            <a:ext cx="5793873" cy="22692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04" y="5079918"/>
            <a:ext cx="5002096" cy="15988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01695" y="960316"/>
            <a:ext cx="258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 graphics is fast for insert pictures~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5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26" y="290946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Table, formula, etc.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13905" y="1612669"/>
            <a:ext cx="696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Just the same as figure!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26" y="290946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Reference </a:t>
            </a:r>
            <a:r>
              <a:rPr lang="en-US" altLang="zh-CN" sz="4000" dirty="0" smtClean="0"/>
              <a:t>-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BibTeX</a:t>
            </a:r>
            <a:endParaRPr lang="zh-CN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5304"/>
          <a:stretch/>
        </p:blipFill>
        <p:spPr>
          <a:xfrm>
            <a:off x="602585" y="890328"/>
            <a:ext cx="4486275" cy="2767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335" y="3948545"/>
            <a:ext cx="36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 -&gt; List/TOC -&gt; </a:t>
            </a:r>
            <a:r>
              <a:rPr lang="en-US" altLang="zh-CN" dirty="0" err="1" smtClean="0"/>
              <a:t>BibTeX</a:t>
            </a:r>
            <a:r>
              <a:rPr lang="en-US" altLang="zh-CN" dirty="0" smtClean="0"/>
              <a:t> Bibliography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4807614"/>
            <a:ext cx="592455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2" y="5501813"/>
            <a:ext cx="3448050" cy="13811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4775444" y="5501813"/>
            <a:ext cx="852272" cy="125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2531" y="5501813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it, add reference files</a:t>
            </a:r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454" y="269783"/>
            <a:ext cx="5392016" cy="44314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81455" y="4871258"/>
            <a:ext cx="3640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`.bib` demo</a:t>
            </a:r>
          </a:p>
          <a:p>
            <a:endParaRPr lang="en-US" altLang="zh-CN" dirty="0"/>
          </a:p>
          <a:p>
            <a:r>
              <a:rPr lang="en-US" altLang="zh-CN" dirty="0" smtClean="0"/>
              <a:t>Conduct of label </a:t>
            </a:r>
            <a:r>
              <a:rPr lang="en-US" altLang="zh-CN" dirty="0" err="1" smtClean="0"/>
              <a:t>fomat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Z-xxx: Zheng </a:t>
            </a:r>
            <a:r>
              <a:rPr lang="en-US" altLang="zh-CN" dirty="0" err="1" smtClean="0"/>
              <a:t>Pinjun</a:t>
            </a:r>
            <a:endParaRPr lang="en-US" altLang="zh-CN" dirty="0" smtClean="0"/>
          </a:p>
          <a:p>
            <a:r>
              <a:rPr lang="en-US" altLang="zh-CN" dirty="0" smtClean="0"/>
              <a:t>C-xxx: Chen </a:t>
            </a:r>
            <a:r>
              <a:rPr lang="en-US" altLang="zh-CN" dirty="0" err="1" smtClean="0"/>
              <a:t>Tanci</a:t>
            </a:r>
            <a:endParaRPr lang="en-US" altLang="zh-CN" dirty="0" smtClean="0"/>
          </a:p>
          <a:p>
            <a:r>
              <a:rPr lang="en-US" altLang="zh-CN" dirty="0" smtClean="0"/>
              <a:t>L-xxx: Li </a:t>
            </a:r>
            <a:r>
              <a:rPr lang="en-US" altLang="zh-CN" dirty="0" err="1" smtClean="0"/>
              <a:t>Yiming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26" y="290946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Reference </a:t>
            </a:r>
            <a:r>
              <a:rPr lang="en-US" altLang="zh-CN" sz="4000" dirty="0" smtClean="0"/>
              <a:t>-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BibTeX</a:t>
            </a:r>
            <a:endParaRPr lang="zh-CN" altLang="en-US" sz="4000" dirty="0"/>
          </a:p>
        </p:txBody>
      </p:sp>
      <p:pic>
        <p:nvPicPr>
          <p:cNvPr id="1026" name="Picture 2" descr="sub-lyx-r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912143"/>
            <a:ext cx="6355292" cy="313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4771" y="1105593"/>
            <a:ext cx="38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 in sub-files.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8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程序包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用户</dc:creator>
  <cp:lastModifiedBy>Windows 用户</cp:lastModifiedBy>
  <cp:revision>12</cp:revision>
  <dcterms:created xsi:type="dcterms:W3CDTF">2019-01-16T03:28:26Z</dcterms:created>
  <dcterms:modified xsi:type="dcterms:W3CDTF">2019-01-16T06:31:27Z</dcterms:modified>
</cp:coreProperties>
</file>