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60249" y="2494052"/>
            <a:ext cx="6537502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517474" y="3851276"/>
            <a:ext cx="8452203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625776" y="2365376"/>
            <a:ext cx="8452203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41735" y="6365523"/>
            <a:ext cx="5829300" cy="196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41735" y="4198586"/>
            <a:ext cx="5829300" cy="2166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42900" y="2311401"/>
            <a:ext cx="3028950" cy="6537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3486150" y="2311401"/>
            <a:ext cx="3028950" cy="6537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42900" y="2217385"/>
            <a:ext cx="3030141" cy="9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42900" y="3141486"/>
            <a:ext cx="3030141" cy="570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483769" y="2217385"/>
            <a:ext cx="3031331" cy="9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3483769" y="3141486"/>
            <a:ext cx="3031331" cy="570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42900" y="394405"/>
            <a:ext cx="2256235" cy="16785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681287" y="394406"/>
            <a:ext cx="3833813" cy="8454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42900" y="2072923"/>
            <a:ext cx="2256235" cy="67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0" y="5334001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en-US" sz="1600">
                <a:solidFill>
                  <a:schemeClr val="dk1"/>
                </a:solidFill>
              </a:rPr>
              <a:t>We clean corners,  We do not cut them</a:t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descr="PicsArt_09-22-06.15.51.png" id="90" name="Google Shape;90;p13"/>
          <p:cNvPicPr preferRelativeResize="0"/>
          <p:nvPr/>
        </p:nvPicPr>
        <p:blipFill rotWithShape="1">
          <a:blip r:embed="rId3">
            <a:alphaModFix/>
          </a:blip>
          <a:srcRect b="23021" l="0" r="0" t="0"/>
          <a:stretch/>
        </p:blipFill>
        <p:spPr>
          <a:xfrm>
            <a:off x="0" y="857250"/>
            <a:ext cx="6858000" cy="4399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-cleaning-can-save-you-money.jpg"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6083300"/>
            <a:ext cx="5715000" cy="30988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92" name="Google Shape;92;p13"/>
          <p:cNvSpPr/>
          <p:nvPr/>
        </p:nvSpPr>
        <p:spPr>
          <a:xfrm>
            <a:off x="2667000" y="6019800"/>
            <a:ext cx="39624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Cleanup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Facility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  pvt ltd ( CFSPL)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457200" y="457200"/>
            <a:ext cx="1676400" cy="3048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62000" y="990600"/>
            <a:ext cx="571500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Cleanup Facility services pvt ltd has experience in handling facility concern of numbers valuable clients.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firm deploys only the most deserving, experienced &amp; trained candidates the field of housekeeping services &amp; deep cleaning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40592" y="2362200"/>
            <a:ext cx="2355008" cy="3048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SERVICES WE SERVED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85800" y="2743200"/>
            <a:ext cx="2667000" cy="175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Housekeeping Services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Pest Control       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Swimming Pool Maintenance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Gardening 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Sofa &amp; Chair Shampooing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Carpet Shampooing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Deep Cleaning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Acid Wash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581400" y="2790654"/>
            <a:ext cx="2667000" cy="152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-cleaning-300x300.jpg"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481552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533400" y="5029200"/>
            <a:ext cx="1752600" cy="3048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AEAAQAAAAAAAAhjAAAAJGRhM2M2YTIzLWRlMDEtNDA3MC04YzJiLWMwMjNlNzA2ZTQyZQ.png"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5181600"/>
            <a:ext cx="4191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609600" y="5638800"/>
            <a:ext cx="1676400" cy="167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Honesty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Discipline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7200" y="7759605"/>
            <a:ext cx="1828800" cy="3048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Vision Statement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09600" y="8229600"/>
            <a:ext cx="6019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recognized by our clients, employees, and the industry as the leading provider of contract cleaning services for commercial and high security facilities.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457200" y="8686800"/>
            <a:ext cx="1828800" cy="3048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Mission Statement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81000" y="9144000"/>
            <a:ext cx="6248400" cy="76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           OUR QUEST IS FOR EXCELLENCE</a:t>
            </a:r>
            <a:endParaRPr sz="105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shall strive for excellence in all endeavors. We shall give the customer more than they ask for.</a:t>
            </a:r>
            <a:br>
              <a:rPr b="1" lang="en-US" sz="10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shall achieve success through service.</a:t>
            </a:r>
            <a:endParaRPr sz="105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TEAMWORK = EXCELLENCE TOGETHER!  </a:t>
            </a:r>
            <a:endParaRPr sz="105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457200" y="381000"/>
            <a:ext cx="2209800" cy="457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HOUSEKEEPING SERVICES</a:t>
            </a:r>
            <a:endParaRPr b="1" sz="14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33400" y="1066800"/>
            <a:ext cx="3505200" cy="2667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Our housekeeping services are one of its kind in the service industry. We provide solutions for solving all the housekeeping requirements of our clients. Backed by a trained manpower coupled with sophisticated equipment, our housekeeping services are way ahead of our competitors. 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s-housekeeping-services5-250x250.jpg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914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533400" y="3848100"/>
            <a:ext cx="2362200" cy="4572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PEST CONTROL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57200" y="4495800"/>
            <a:ext cx="3429000" cy="2438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CFSPL perfectly  understand how pests can make life truly miserable.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you are a business institution , home, hospital, or any other place.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contract includes disinfection &amp; Termite treatment, rodent control and mosquito control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wnload.png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432435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495300" y="7334250"/>
            <a:ext cx="2628900" cy="4381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GARDENING SERVI CES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33400" y="7943850"/>
            <a:ext cx="2667000" cy="16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provide gardening services and our team is fully qualified to the highest level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wnload.jpg" id="122" name="Google Shape;12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3375" y="7705725"/>
            <a:ext cx="26193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essional-cleaning-service-dubai.jpg"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3810000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PicsArt_09-22-06.15.51.png" id="129" name="Google Shape;129;p16"/>
          <p:cNvPicPr preferRelativeResize="0"/>
          <p:nvPr/>
        </p:nvPicPr>
        <p:blipFill rotWithShape="1">
          <a:blip r:embed="rId4">
            <a:alphaModFix/>
          </a:blip>
          <a:srcRect b="23332" l="21111" r="22222" t="14000"/>
          <a:stretch/>
        </p:blipFill>
        <p:spPr>
          <a:xfrm>
            <a:off x="1371600" y="5105400"/>
            <a:ext cx="4191000" cy="290840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457200" y="9372600"/>
            <a:ext cx="61722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Regd. Off – sr no 52/1/1/mp/4  Gajanan Colony, Ghorpadi, Opp Shirke Company, Bhrat Forge Road , Pune-411001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09600" y="8915400"/>
            <a:ext cx="5867400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Contact  Us  :- 9075178827, 9921272388 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