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4" r:id="rId1"/>
  </p:sldMasterIdLst>
  <p:notesMasterIdLst>
    <p:notesMasterId r:id="rId12"/>
  </p:notesMasterIdLst>
  <p:sldIdLst>
    <p:sldId id="256" r:id="rId2"/>
    <p:sldId id="261" r:id="rId3"/>
    <p:sldId id="267" r:id="rId4"/>
    <p:sldId id="260" r:id="rId5"/>
    <p:sldId id="269" r:id="rId6"/>
    <p:sldId id="258" r:id="rId7"/>
    <p:sldId id="268" r:id="rId8"/>
    <p:sldId id="292" r:id="rId9"/>
    <p:sldId id="264" r:id="rId10"/>
    <p:sldId id="272" r:id="rId1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guide id="3" pos="449">
          <p15:clr>
            <a:srgbClr val="747775"/>
          </p15:clr>
        </p15:guide>
        <p15:guide id="4" orient="horz" pos="342">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2667F5A-FF22-465E-8741-C19771943F0B}">
  <a:tblStyle styleId="{02667F5A-FF22-465E-8741-C19771943F0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946" y="5"/>
      </p:cViewPr>
      <p:guideLst>
        <p:guide orient="horz" pos="1620"/>
        <p:guide pos="2880"/>
        <p:guide pos="449"/>
        <p:guide orient="horz" pos="34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11fe9502c6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11fe9502c6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7"/>
        <p:cNvGrpSpPr/>
        <p:nvPr/>
      </p:nvGrpSpPr>
      <p:grpSpPr>
        <a:xfrm>
          <a:off x="0" y="0"/>
          <a:ext cx="0" cy="0"/>
          <a:chOff x="0" y="0"/>
          <a:chExt cx="0" cy="0"/>
        </a:xfrm>
      </p:grpSpPr>
      <p:sp>
        <p:nvSpPr>
          <p:cNvPr id="738" name="Google Shape;738;gf08201b2f5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9" name="Google Shape;739;gf08201b2f5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34415c6c88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34415c6c88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2"/>
        <p:cNvGrpSpPr/>
        <p:nvPr/>
      </p:nvGrpSpPr>
      <p:grpSpPr>
        <a:xfrm>
          <a:off x="0" y="0"/>
          <a:ext cx="0" cy="0"/>
          <a:chOff x="0" y="0"/>
          <a:chExt cx="0" cy="0"/>
        </a:xfrm>
      </p:grpSpPr>
      <p:sp>
        <p:nvSpPr>
          <p:cNvPr id="533" name="Google Shape;533;g91ea1cbc7f_0_1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4" name="Google Shape;534;g91ea1cbc7f_0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137cd4333b9_6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g137cd4333b9_6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2"/>
        <p:cNvGrpSpPr/>
        <p:nvPr/>
      </p:nvGrpSpPr>
      <p:grpSpPr>
        <a:xfrm>
          <a:off x="0" y="0"/>
          <a:ext cx="0" cy="0"/>
          <a:chOff x="0" y="0"/>
          <a:chExt cx="0" cy="0"/>
        </a:xfrm>
      </p:grpSpPr>
      <p:sp>
        <p:nvSpPr>
          <p:cNvPr id="623" name="Google Shape;623;g98a87e23b6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4" name="Google Shape;624;g98a87e23b6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eedbf0074d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eedbf0074d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6"/>
        <p:cNvGrpSpPr/>
        <p:nvPr/>
      </p:nvGrpSpPr>
      <p:grpSpPr>
        <a:xfrm>
          <a:off x="0" y="0"/>
          <a:ext cx="0" cy="0"/>
          <a:chOff x="0" y="0"/>
          <a:chExt cx="0" cy="0"/>
        </a:xfrm>
      </p:grpSpPr>
      <p:sp>
        <p:nvSpPr>
          <p:cNvPr id="577" name="Google Shape;577;g91ea1cbc7f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8" name="Google Shape;578;g91ea1cbc7f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2">
          <a:extLst>
            <a:ext uri="{FF2B5EF4-FFF2-40B4-BE49-F238E27FC236}">
              <a16:creationId xmlns:a16="http://schemas.microsoft.com/office/drawing/2014/main" id="{9ABC6782-5A0F-DC5D-E608-2488FBF825E0}"/>
            </a:ext>
          </a:extLst>
        </p:cNvPr>
        <p:cNvGrpSpPr/>
        <p:nvPr/>
      </p:nvGrpSpPr>
      <p:grpSpPr>
        <a:xfrm>
          <a:off x="0" y="0"/>
          <a:ext cx="0" cy="0"/>
          <a:chOff x="0" y="0"/>
          <a:chExt cx="0" cy="0"/>
        </a:xfrm>
      </p:grpSpPr>
      <p:sp>
        <p:nvSpPr>
          <p:cNvPr id="623" name="Google Shape;623;g98a87e23b6_0_106:notes">
            <a:extLst>
              <a:ext uri="{FF2B5EF4-FFF2-40B4-BE49-F238E27FC236}">
                <a16:creationId xmlns:a16="http://schemas.microsoft.com/office/drawing/2014/main" id="{35804D0B-F1EF-7E4F-F10E-D002560C927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4" name="Google Shape;624;g98a87e23b6_0_106:notes">
            <a:extLst>
              <a:ext uri="{FF2B5EF4-FFF2-40B4-BE49-F238E27FC236}">
                <a16:creationId xmlns:a16="http://schemas.microsoft.com/office/drawing/2014/main" id="{C792A1CE-A6BD-74FA-BB68-01901BC47F1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185784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91ea1cbc7f_0_1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91ea1cbc7f_0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mt="24000"/>
          </a:blip>
          <a:stretch>
            <a:fillRect/>
          </a:stretch>
        </p:blipFill>
        <p:spPr>
          <a:xfrm rot="5400000">
            <a:off x="2005525" y="-2014025"/>
            <a:ext cx="5152000" cy="9163049"/>
          </a:xfrm>
          <a:prstGeom prst="rect">
            <a:avLst/>
          </a:prstGeom>
          <a:noFill/>
          <a:ln>
            <a:noFill/>
          </a:ln>
        </p:spPr>
      </p:pic>
      <p:sp>
        <p:nvSpPr>
          <p:cNvPr id="10" name="Google Shape;10;p2"/>
          <p:cNvSpPr txBox="1">
            <a:spLocks noGrp="1"/>
          </p:cNvSpPr>
          <p:nvPr>
            <p:ph type="ctrTitle"/>
          </p:nvPr>
        </p:nvSpPr>
        <p:spPr>
          <a:xfrm>
            <a:off x="713225" y="766100"/>
            <a:ext cx="4579200" cy="2383500"/>
          </a:xfrm>
          <a:prstGeom prst="rect">
            <a:avLst/>
          </a:prstGeom>
        </p:spPr>
        <p:txBody>
          <a:bodyPr spcFirstLastPara="1" wrap="square" lIns="91425" tIns="91425" rIns="91425" bIns="91425" anchor="ctr" anchorCtr="0">
            <a:noAutofit/>
          </a:bodyPr>
          <a:lstStyle>
            <a:lvl1pPr lvl="0">
              <a:lnSpc>
                <a:spcPct val="90000"/>
              </a:lnSpc>
              <a:spcBef>
                <a:spcPts val="0"/>
              </a:spcBef>
              <a:spcAft>
                <a:spcPts val="0"/>
              </a:spcAft>
              <a:buSzPts val="5200"/>
              <a:buNone/>
              <a:defRPr sz="4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713225" y="3232240"/>
            <a:ext cx="4354200" cy="863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600">
                <a:latin typeface="Poppins"/>
                <a:ea typeface="Poppins"/>
                <a:cs typeface="Poppins"/>
                <a:sym typeface="Poppins"/>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
  <p:cSld name="CUSTOM_16">
    <p:spTree>
      <p:nvGrpSpPr>
        <p:cNvPr id="1" name="Shape 65"/>
        <p:cNvGrpSpPr/>
        <p:nvPr/>
      </p:nvGrpSpPr>
      <p:grpSpPr>
        <a:xfrm>
          <a:off x="0" y="0"/>
          <a:ext cx="0" cy="0"/>
          <a:chOff x="0" y="0"/>
          <a:chExt cx="0" cy="0"/>
        </a:xfrm>
      </p:grpSpPr>
      <p:pic>
        <p:nvPicPr>
          <p:cNvPr id="66" name="Google Shape;66;p14"/>
          <p:cNvPicPr preferRelativeResize="0"/>
          <p:nvPr/>
        </p:nvPicPr>
        <p:blipFill>
          <a:blip r:embed="rId2">
            <a:alphaModFix amt="24000"/>
          </a:blip>
          <a:stretch>
            <a:fillRect/>
          </a:stretch>
        </p:blipFill>
        <p:spPr>
          <a:xfrm rot="5400000">
            <a:off x="2005525" y="-2014025"/>
            <a:ext cx="5152000" cy="9163049"/>
          </a:xfrm>
          <a:prstGeom prst="rect">
            <a:avLst/>
          </a:prstGeom>
          <a:noFill/>
          <a:ln>
            <a:noFill/>
          </a:ln>
        </p:spPr>
      </p:pic>
      <p:sp>
        <p:nvSpPr>
          <p:cNvPr id="67" name="Google Shape;67;p14"/>
          <p:cNvSpPr txBox="1">
            <a:spLocks noGrp="1"/>
          </p:cNvSpPr>
          <p:nvPr>
            <p:ph type="body" idx="1"/>
          </p:nvPr>
        </p:nvSpPr>
        <p:spPr>
          <a:xfrm>
            <a:off x="713250" y="2084625"/>
            <a:ext cx="6543600" cy="22083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Font typeface="Montserrat"/>
              <a:buChar char="●"/>
              <a:defRPr sz="1400"/>
            </a:lvl1pPr>
            <a:lvl2pPr marL="914400" lvl="1" indent="-317500" rtl="0">
              <a:spcBef>
                <a:spcPts val="0"/>
              </a:spcBef>
              <a:spcAft>
                <a:spcPts val="0"/>
              </a:spcAft>
              <a:buSzPts val="1400"/>
              <a:buFont typeface="Montserrat"/>
              <a:buChar char="○"/>
              <a:defRPr/>
            </a:lvl2pPr>
            <a:lvl3pPr marL="1371600" lvl="2" indent="-317500" rtl="0">
              <a:spcBef>
                <a:spcPts val="1600"/>
              </a:spcBef>
              <a:spcAft>
                <a:spcPts val="0"/>
              </a:spcAft>
              <a:buSzPts val="1400"/>
              <a:buFont typeface="Montserrat"/>
              <a:buChar char="■"/>
              <a:defRPr/>
            </a:lvl3pPr>
            <a:lvl4pPr marL="1828800" lvl="3" indent="-317500" rtl="0">
              <a:spcBef>
                <a:spcPts val="1600"/>
              </a:spcBef>
              <a:spcAft>
                <a:spcPts val="0"/>
              </a:spcAft>
              <a:buSzPts val="1400"/>
              <a:buFont typeface="Montserrat"/>
              <a:buChar char="●"/>
              <a:defRPr/>
            </a:lvl4pPr>
            <a:lvl5pPr marL="2286000" lvl="4" indent="-317500" rtl="0">
              <a:spcBef>
                <a:spcPts val="1600"/>
              </a:spcBef>
              <a:spcAft>
                <a:spcPts val="0"/>
              </a:spcAft>
              <a:buSzPts val="1400"/>
              <a:buFont typeface="Montserrat"/>
              <a:buChar char="○"/>
              <a:defRPr/>
            </a:lvl5pPr>
            <a:lvl6pPr marL="2743200" lvl="5" indent="-317500" rtl="0">
              <a:spcBef>
                <a:spcPts val="1600"/>
              </a:spcBef>
              <a:spcAft>
                <a:spcPts val="0"/>
              </a:spcAft>
              <a:buSzPts val="1400"/>
              <a:buFont typeface="Montserrat"/>
              <a:buChar char="■"/>
              <a:defRPr/>
            </a:lvl6pPr>
            <a:lvl7pPr marL="3200400" lvl="6" indent="-317500" rtl="0">
              <a:spcBef>
                <a:spcPts val="1600"/>
              </a:spcBef>
              <a:spcAft>
                <a:spcPts val="0"/>
              </a:spcAft>
              <a:buSzPts val="1400"/>
              <a:buFont typeface="Montserrat"/>
              <a:buChar char="●"/>
              <a:defRPr/>
            </a:lvl7pPr>
            <a:lvl8pPr marL="3657600" lvl="7" indent="-317500" rtl="0">
              <a:spcBef>
                <a:spcPts val="1600"/>
              </a:spcBef>
              <a:spcAft>
                <a:spcPts val="0"/>
              </a:spcAft>
              <a:buSzPts val="1400"/>
              <a:buFont typeface="Montserrat"/>
              <a:buChar char="○"/>
              <a:defRPr/>
            </a:lvl8pPr>
            <a:lvl9pPr marL="4114800" lvl="8" indent="-317500" rtl="0">
              <a:spcBef>
                <a:spcPts val="1600"/>
              </a:spcBef>
              <a:spcAft>
                <a:spcPts val="1600"/>
              </a:spcAft>
              <a:buSzPts val="1400"/>
              <a:buFont typeface="Montserrat"/>
              <a:buChar char="■"/>
              <a:defRPr/>
            </a:lvl9pPr>
          </a:lstStyle>
          <a:p>
            <a:endParaRPr/>
          </a:p>
        </p:txBody>
      </p:sp>
      <p:sp>
        <p:nvSpPr>
          <p:cNvPr id="68" name="Google Shape;68;p14"/>
          <p:cNvSpPr txBox="1">
            <a:spLocks noGrp="1"/>
          </p:cNvSpPr>
          <p:nvPr>
            <p:ph type="title"/>
          </p:nvPr>
        </p:nvSpPr>
        <p:spPr>
          <a:xfrm>
            <a:off x="713250" y="542500"/>
            <a:ext cx="4688100" cy="1356000"/>
          </a:xfrm>
          <a:prstGeom prst="rect">
            <a:avLst/>
          </a:prstGeom>
        </p:spPr>
        <p:txBody>
          <a:bodyPr spcFirstLastPara="1" wrap="square" lIns="91425" tIns="91425" rIns="91425" bIns="91425" anchor="b" anchorCtr="0">
            <a:noAutofit/>
          </a:bodyPr>
          <a:lstStyle>
            <a:lvl1pPr lvl="0"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1">
  <p:cSld name="CUSTOM_23">
    <p:spTree>
      <p:nvGrpSpPr>
        <p:cNvPr id="1" name="Shape 69"/>
        <p:cNvGrpSpPr/>
        <p:nvPr/>
      </p:nvGrpSpPr>
      <p:grpSpPr>
        <a:xfrm>
          <a:off x="0" y="0"/>
          <a:ext cx="0" cy="0"/>
          <a:chOff x="0" y="0"/>
          <a:chExt cx="0" cy="0"/>
        </a:xfrm>
      </p:grpSpPr>
      <p:pic>
        <p:nvPicPr>
          <p:cNvPr id="70" name="Google Shape;70;p15"/>
          <p:cNvPicPr preferRelativeResize="0"/>
          <p:nvPr/>
        </p:nvPicPr>
        <p:blipFill>
          <a:blip r:embed="rId2">
            <a:alphaModFix amt="24000"/>
          </a:blip>
          <a:stretch>
            <a:fillRect/>
          </a:stretch>
        </p:blipFill>
        <p:spPr>
          <a:xfrm rot="5400000">
            <a:off x="2005525" y="-2014025"/>
            <a:ext cx="5152000" cy="9163049"/>
          </a:xfrm>
          <a:prstGeom prst="rect">
            <a:avLst/>
          </a:prstGeom>
          <a:noFill/>
          <a:ln>
            <a:noFill/>
          </a:ln>
        </p:spPr>
      </p:pic>
      <p:sp>
        <p:nvSpPr>
          <p:cNvPr id="71" name="Google Shape;71;p15"/>
          <p:cNvSpPr txBox="1">
            <a:spLocks noGrp="1"/>
          </p:cNvSpPr>
          <p:nvPr>
            <p:ph type="body" idx="1"/>
          </p:nvPr>
        </p:nvSpPr>
        <p:spPr>
          <a:xfrm>
            <a:off x="713225" y="1797400"/>
            <a:ext cx="4138200" cy="26343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Font typeface="Montserrat"/>
              <a:buChar char="●"/>
              <a:defRPr sz="1400"/>
            </a:lvl1pPr>
            <a:lvl2pPr marL="914400" lvl="1" indent="-317500" rtl="0">
              <a:spcBef>
                <a:spcPts val="0"/>
              </a:spcBef>
              <a:spcAft>
                <a:spcPts val="0"/>
              </a:spcAft>
              <a:buSzPts val="1400"/>
              <a:buFont typeface="Montserrat"/>
              <a:buChar char="○"/>
              <a:defRPr/>
            </a:lvl2pPr>
            <a:lvl3pPr marL="1371600" lvl="2" indent="-317500" rtl="0">
              <a:spcBef>
                <a:spcPts val="1600"/>
              </a:spcBef>
              <a:spcAft>
                <a:spcPts val="0"/>
              </a:spcAft>
              <a:buSzPts val="1400"/>
              <a:buFont typeface="Montserrat"/>
              <a:buChar char="■"/>
              <a:defRPr/>
            </a:lvl3pPr>
            <a:lvl4pPr marL="1828800" lvl="3" indent="-317500" rtl="0">
              <a:spcBef>
                <a:spcPts val="1600"/>
              </a:spcBef>
              <a:spcAft>
                <a:spcPts val="0"/>
              </a:spcAft>
              <a:buSzPts val="1400"/>
              <a:buFont typeface="Montserrat"/>
              <a:buChar char="●"/>
              <a:defRPr/>
            </a:lvl4pPr>
            <a:lvl5pPr marL="2286000" lvl="4" indent="-317500" rtl="0">
              <a:spcBef>
                <a:spcPts val="1600"/>
              </a:spcBef>
              <a:spcAft>
                <a:spcPts val="0"/>
              </a:spcAft>
              <a:buSzPts val="1400"/>
              <a:buFont typeface="Montserrat"/>
              <a:buChar char="○"/>
              <a:defRPr/>
            </a:lvl5pPr>
            <a:lvl6pPr marL="2743200" lvl="5" indent="-317500" rtl="0">
              <a:spcBef>
                <a:spcPts val="1600"/>
              </a:spcBef>
              <a:spcAft>
                <a:spcPts val="0"/>
              </a:spcAft>
              <a:buSzPts val="1400"/>
              <a:buFont typeface="Montserrat"/>
              <a:buChar char="■"/>
              <a:defRPr/>
            </a:lvl6pPr>
            <a:lvl7pPr marL="3200400" lvl="6" indent="-317500" rtl="0">
              <a:spcBef>
                <a:spcPts val="1600"/>
              </a:spcBef>
              <a:spcAft>
                <a:spcPts val="0"/>
              </a:spcAft>
              <a:buSzPts val="1400"/>
              <a:buFont typeface="Montserrat"/>
              <a:buChar char="●"/>
              <a:defRPr/>
            </a:lvl7pPr>
            <a:lvl8pPr marL="3657600" lvl="7" indent="-317500" rtl="0">
              <a:spcBef>
                <a:spcPts val="1600"/>
              </a:spcBef>
              <a:spcAft>
                <a:spcPts val="0"/>
              </a:spcAft>
              <a:buSzPts val="1400"/>
              <a:buFont typeface="Montserrat"/>
              <a:buChar char="○"/>
              <a:defRPr/>
            </a:lvl8pPr>
            <a:lvl9pPr marL="4114800" lvl="8" indent="-317500" rtl="0">
              <a:spcBef>
                <a:spcPts val="1600"/>
              </a:spcBef>
              <a:spcAft>
                <a:spcPts val="1600"/>
              </a:spcAft>
              <a:buSzPts val="1400"/>
              <a:buFont typeface="Montserrat"/>
              <a:buChar char="■"/>
              <a:defRPr/>
            </a:lvl9pPr>
          </a:lstStyle>
          <a:p>
            <a:endParaRPr/>
          </a:p>
        </p:txBody>
      </p:sp>
      <p:sp>
        <p:nvSpPr>
          <p:cNvPr id="72" name="Google Shape;72;p15"/>
          <p:cNvSpPr txBox="1">
            <a:spLocks noGrp="1"/>
          </p:cNvSpPr>
          <p:nvPr>
            <p:ph type="title"/>
          </p:nvPr>
        </p:nvSpPr>
        <p:spPr>
          <a:xfrm>
            <a:off x="713225" y="451300"/>
            <a:ext cx="4530600" cy="1346100"/>
          </a:xfrm>
          <a:prstGeom prst="rect">
            <a:avLst/>
          </a:prstGeom>
        </p:spPr>
        <p:txBody>
          <a:bodyPr spcFirstLastPara="1" wrap="square" lIns="91425" tIns="91425" rIns="91425" bIns="91425" anchor="b" anchorCtr="0">
            <a:noAutofit/>
          </a:bodyPr>
          <a:lstStyle>
            <a:lvl1pPr lvl="0" rtl="0">
              <a:spcBef>
                <a:spcPts val="0"/>
              </a:spcBef>
              <a:spcAft>
                <a:spcPts val="0"/>
              </a:spcAft>
              <a:buSzPts val="2800"/>
              <a:buNone/>
              <a:defRPr sz="27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3" name="Google Shape;73;p15"/>
          <p:cNvSpPr>
            <a:spLocks noGrp="1"/>
          </p:cNvSpPr>
          <p:nvPr>
            <p:ph type="pic" idx="2"/>
          </p:nvPr>
        </p:nvSpPr>
        <p:spPr>
          <a:xfrm>
            <a:off x="6093900" y="1063450"/>
            <a:ext cx="2323800" cy="3653100"/>
          </a:xfrm>
          <a:prstGeom prst="roundRect">
            <a:avLst>
              <a:gd name="adj" fmla="val 50000"/>
            </a:avLst>
          </a:prstGeom>
          <a:noFill/>
          <a:ln>
            <a:noFill/>
          </a:ln>
        </p:spPr>
        <p:txBody>
          <a:bodyPr/>
          <a:lstStyle/>
          <a:p>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p:cSld name="CUSTOM_18">
    <p:spTree>
      <p:nvGrpSpPr>
        <p:cNvPr id="1" name="Shape 74"/>
        <p:cNvGrpSpPr/>
        <p:nvPr/>
      </p:nvGrpSpPr>
      <p:grpSpPr>
        <a:xfrm>
          <a:off x="0" y="0"/>
          <a:ext cx="0" cy="0"/>
          <a:chOff x="0" y="0"/>
          <a:chExt cx="0" cy="0"/>
        </a:xfrm>
      </p:grpSpPr>
      <p:pic>
        <p:nvPicPr>
          <p:cNvPr id="75" name="Google Shape;75;p16"/>
          <p:cNvPicPr preferRelativeResize="0"/>
          <p:nvPr/>
        </p:nvPicPr>
        <p:blipFill>
          <a:blip r:embed="rId2">
            <a:alphaModFix amt="24000"/>
          </a:blip>
          <a:stretch>
            <a:fillRect/>
          </a:stretch>
        </p:blipFill>
        <p:spPr>
          <a:xfrm rot="5400000">
            <a:off x="2005525" y="-2014025"/>
            <a:ext cx="5152000" cy="9163049"/>
          </a:xfrm>
          <a:prstGeom prst="rect">
            <a:avLst/>
          </a:prstGeom>
          <a:noFill/>
          <a:ln>
            <a:noFill/>
          </a:ln>
        </p:spPr>
      </p:pic>
      <p:sp>
        <p:nvSpPr>
          <p:cNvPr id="76" name="Google Shape;76;p16"/>
          <p:cNvSpPr txBox="1">
            <a:spLocks noGrp="1"/>
          </p:cNvSpPr>
          <p:nvPr>
            <p:ph type="title"/>
          </p:nvPr>
        </p:nvSpPr>
        <p:spPr>
          <a:xfrm>
            <a:off x="4359375" y="3452900"/>
            <a:ext cx="4071600" cy="4368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800"/>
              <a:buNone/>
              <a:defRPr sz="2200" b="1"/>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7" name="Google Shape;77;p16"/>
          <p:cNvSpPr txBox="1">
            <a:spLocks noGrp="1"/>
          </p:cNvSpPr>
          <p:nvPr>
            <p:ph type="subTitle" idx="1"/>
          </p:nvPr>
        </p:nvSpPr>
        <p:spPr>
          <a:xfrm>
            <a:off x="4359375" y="1253800"/>
            <a:ext cx="4071600" cy="21228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sz="2600">
                <a:latin typeface="Poppins"/>
                <a:ea typeface="Poppins"/>
                <a:cs typeface="Poppins"/>
                <a:sym typeface="Poppins"/>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hree columns 1">
  <p:cSld name="CUSTOM_6_1">
    <p:spTree>
      <p:nvGrpSpPr>
        <p:cNvPr id="1" name="Shape 87"/>
        <p:cNvGrpSpPr/>
        <p:nvPr/>
      </p:nvGrpSpPr>
      <p:grpSpPr>
        <a:xfrm>
          <a:off x="0" y="0"/>
          <a:ext cx="0" cy="0"/>
          <a:chOff x="0" y="0"/>
          <a:chExt cx="0" cy="0"/>
        </a:xfrm>
      </p:grpSpPr>
      <p:pic>
        <p:nvPicPr>
          <p:cNvPr id="88" name="Google Shape;88;p18"/>
          <p:cNvPicPr preferRelativeResize="0"/>
          <p:nvPr/>
        </p:nvPicPr>
        <p:blipFill>
          <a:blip r:embed="rId2">
            <a:alphaModFix amt="24000"/>
          </a:blip>
          <a:stretch>
            <a:fillRect/>
          </a:stretch>
        </p:blipFill>
        <p:spPr>
          <a:xfrm rot="5400000">
            <a:off x="2005525" y="-2014025"/>
            <a:ext cx="5152000" cy="9163049"/>
          </a:xfrm>
          <a:prstGeom prst="rect">
            <a:avLst/>
          </a:prstGeom>
          <a:noFill/>
          <a:ln>
            <a:noFill/>
          </a:ln>
        </p:spPr>
      </p:pic>
      <p:sp>
        <p:nvSpPr>
          <p:cNvPr id="89" name="Google Shape;89;p18"/>
          <p:cNvSpPr txBox="1">
            <a:spLocks noGrp="1"/>
          </p:cNvSpPr>
          <p:nvPr>
            <p:ph type="subTitle" idx="1"/>
          </p:nvPr>
        </p:nvSpPr>
        <p:spPr>
          <a:xfrm>
            <a:off x="982050" y="1693600"/>
            <a:ext cx="1698900" cy="475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2200" b="1"/>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90" name="Google Shape;90;p18"/>
          <p:cNvSpPr txBox="1">
            <a:spLocks noGrp="1"/>
          </p:cNvSpPr>
          <p:nvPr>
            <p:ph type="subTitle" idx="2"/>
          </p:nvPr>
        </p:nvSpPr>
        <p:spPr>
          <a:xfrm>
            <a:off x="5809650" y="1495450"/>
            <a:ext cx="2352300" cy="87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91" name="Google Shape;91;p18"/>
          <p:cNvSpPr txBox="1">
            <a:spLocks noGrp="1"/>
          </p:cNvSpPr>
          <p:nvPr>
            <p:ph type="subTitle" idx="3"/>
          </p:nvPr>
        </p:nvSpPr>
        <p:spPr>
          <a:xfrm>
            <a:off x="982050" y="2690875"/>
            <a:ext cx="1698900" cy="475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2200" b="1"/>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92" name="Google Shape;92;p18"/>
          <p:cNvSpPr txBox="1">
            <a:spLocks noGrp="1"/>
          </p:cNvSpPr>
          <p:nvPr>
            <p:ph type="subTitle" idx="4"/>
          </p:nvPr>
        </p:nvSpPr>
        <p:spPr>
          <a:xfrm>
            <a:off x="5809650" y="2492725"/>
            <a:ext cx="2352300" cy="87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93" name="Google Shape;93;p18"/>
          <p:cNvSpPr txBox="1">
            <a:spLocks noGrp="1"/>
          </p:cNvSpPr>
          <p:nvPr>
            <p:ph type="subTitle" idx="5"/>
          </p:nvPr>
        </p:nvSpPr>
        <p:spPr>
          <a:xfrm>
            <a:off x="982050" y="3688150"/>
            <a:ext cx="1698900" cy="475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2200" b="1"/>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94" name="Google Shape;94;p18"/>
          <p:cNvSpPr txBox="1">
            <a:spLocks noGrp="1"/>
          </p:cNvSpPr>
          <p:nvPr>
            <p:ph type="subTitle" idx="6"/>
          </p:nvPr>
        </p:nvSpPr>
        <p:spPr>
          <a:xfrm>
            <a:off x="5809650" y="3490000"/>
            <a:ext cx="2352300" cy="87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95" name="Google Shape;95;p18"/>
          <p:cNvSpPr txBox="1">
            <a:spLocks noGrp="1"/>
          </p:cNvSpPr>
          <p:nvPr>
            <p:ph type="title" hasCustomPrompt="1"/>
          </p:nvPr>
        </p:nvSpPr>
        <p:spPr>
          <a:xfrm>
            <a:off x="3422100" y="1693600"/>
            <a:ext cx="1646400" cy="475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22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96" name="Google Shape;96;p18"/>
          <p:cNvSpPr txBox="1">
            <a:spLocks noGrp="1"/>
          </p:cNvSpPr>
          <p:nvPr>
            <p:ph type="title" idx="7" hasCustomPrompt="1"/>
          </p:nvPr>
        </p:nvSpPr>
        <p:spPr>
          <a:xfrm>
            <a:off x="3415654" y="3688150"/>
            <a:ext cx="1646400" cy="475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22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97" name="Google Shape;97;p18"/>
          <p:cNvSpPr txBox="1">
            <a:spLocks noGrp="1"/>
          </p:cNvSpPr>
          <p:nvPr>
            <p:ph type="title" idx="8" hasCustomPrompt="1"/>
          </p:nvPr>
        </p:nvSpPr>
        <p:spPr>
          <a:xfrm>
            <a:off x="3409200" y="2690875"/>
            <a:ext cx="1659300" cy="475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22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98" name="Google Shape;98;p18"/>
          <p:cNvSpPr txBox="1">
            <a:spLocks noGrp="1"/>
          </p:cNvSpPr>
          <p:nvPr>
            <p:ph type="title" idx="9"/>
          </p:nvPr>
        </p:nvSpPr>
        <p:spPr>
          <a:xfrm>
            <a:off x="713250" y="542500"/>
            <a:ext cx="7717500" cy="615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Numbers and text">
  <p:cSld name="CUSTOM_20">
    <p:spTree>
      <p:nvGrpSpPr>
        <p:cNvPr id="1" name="Shape 99"/>
        <p:cNvGrpSpPr/>
        <p:nvPr/>
      </p:nvGrpSpPr>
      <p:grpSpPr>
        <a:xfrm>
          <a:off x="0" y="0"/>
          <a:ext cx="0" cy="0"/>
          <a:chOff x="0" y="0"/>
          <a:chExt cx="0" cy="0"/>
        </a:xfrm>
      </p:grpSpPr>
      <p:pic>
        <p:nvPicPr>
          <p:cNvPr id="100" name="Google Shape;100;p19"/>
          <p:cNvPicPr preferRelativeResize="0"/>
          <p:nvPr/>
        </p:nvPicPr>
        <p:blipFill>
          <a:blip r:embed="rId2">
            <a:alphaModFix amt="24000"/>
          </a:blip>
          <a:stretch>
            <a:fillRect/>
          </a:stretch>
        </p:blipFill>
        <p:spPr>
          <a:xfrm rot="5400000">
            <a:off x="2005525" y="-2014025"/>
            <a:ext cx="5152000" cy="9163049"/>
          </a:xfrm>
          <a:prstGeom prst="rect">
            <a:avLst/>
          </a:prstGeom>
          <a:noFill/>
          <a:ln>
            <a:noFill/>
          </a:ln>
        </p:spPr>
      </p:pic>
      <p:sp>
        <p:nvSpPr>
          <p:cNvPr id="101" name="Google Shape;101;p19"/>
          <p:cNvSpPr txBox="1">
            <a:spLocks noGrp="1"/>
          </p:cNvSpPr>
          <p:nvPr>
            <p:ph type="title" hasCustomPrompt="1"/>
          </p:nvPr>
        </p:nvSpPr>
        <p:spPr>
          <a:xfrm>
            <a:off x="3188649" y="1634775"/>
            <a:ext cx="1041000" cy="478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2400"/>
              <a:buNone/>
              <a:defRPr sz="3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02" name="Google Shape;102;p19"/>
          <p:cNvSpPr txBox="1">
            <a:spLocks noGrp="1"/>
          </p:cNvSpPr>
          <p:nvPr>
            <p:ph type="body" idx="1"/>
          </p:nvPr>
        </p:nvSpPr>
        <p:spPr>
          <a:xfrm>
            <a:off x="4571500" y="1839552"/>
            <a:ext cx="3385500" cy="5889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algn="ctr" rtl="0">
              <a:spcBef>
                <a:spcPts val="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103" name="Google Shape;103;p19"/>
          <p:cNvSpPr txBox="1">
            <a:spLocks noGrp="1"/>
          </p:cNvSpPr>
          <p:nvPr>
            <p:ph type="title" idx="2" hasCustomPrompt="1"/>
          </p:nvPr>
        </p:nvSpPr>
        <p:spPr>
          <a:xfrm>
            <a:off x="3188625" y="2734750"/>
            <a:ext cx="1041000" cy="478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2400"/>
              <a:buNone/>
              <a:defRPr sz="3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04" name="Google Shape;104;p19"/>
          <p:cNvSpPr txBox="1">
            <a:spLocks noGrp="1"/>
          </p:cNvSpPr>
          <p:nvPr>
            <p:ph type="body" idx="3"/>
          </p:nvPr>
        </p:nvSpPr>
        <p:spPr>
          <a:xfrm>
            <a:off x="4571500" y="4007500"/>
            <a:ext cx="3385500" cy="5853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algn="ctr" rtl="0">
              <a:spcBef>
                <a:spcPts val="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105" name="Google Shape;105;p19"/>
          <p:cNvSpPr txBox="1">
            <a:spLocks noGrp="1"/>
          </p:cNvSpPr>
          <p:nvPr>
            <p:ph type="title" idx="4" hasCustomPrompt="1"/>
          </p:nvPr>
        </p:nvSpPr>
        <p:spPr>
          <a:xfrm>
            <a:off x="3188625" y="3834725"/>
            <a:ext cx="1041000" cy="478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2400"/>
              <a:buNone/>
              <a:defRPr sz="3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06" name="Google Shape;106;p19"/>
          <p:cNvSpPr txBox="1">
            <a:spLocks noGrp="1"/>
          </p:cNvSpPr>
          <p:nvPr>
            <p:ph type="body" idx="5"/>
          </p:nvPr>
        </p:nvSpPr>
        <p:spPr>
          <a:xfrm>
            <a:off x="4571500" y="2925326"/>
            <a:ext cx="3385500" cy="5853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algn="ctr" rtl="0">
              <a:spcBef>
                <a:spcPts val="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107" name="Google Shape;107;p19"/>
          <p:cNvSpPr txBox="1">
            <a:spLocks noGrp="1"/>
          </p:cNvSpPr>
          <p:nvPr>
            <p:ph type="subTitle" idx="6"/>
          </p:nvPr>
        </p:nvSpPr>
        <p:spPr>
          <a:xfrm>
            <a:off x="4571500" y="1525475"/>
            <a:ext cx="3385500" cy="397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800"/>
              <a:buNone/>
              <a:defRPr sz="2200" b="1"/>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108" name="Google Shape;108;p19"/>
          <p:cNvSpPr txBox="1">
            <a:spLocks noGrp="1"/>
          </p:cNvSpPr>
          <p:nvPr>
            <p:ph type="subTitle" idx="7"/>
          </p:nvPr>
        </p:nvSpPr>
        <p:spPr>
          <a:xfrm>
            <a:off x="4571500" y="2604644"/>
            <a:ext cx="3385500" cy="397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800"/>
              <a:buNone/>
              <a:defRPr sz="2200" b="1"/>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109" name="Google Shape;109;p19"/>
          <p:cNvSpPr txBox="1">
            <a:spLocks noGrp="1"/>
          </p:cNvSpPr>
          <p:nvPr>
            <p:ph type="subTitle" idx="8"/>
          </p:nvPr>
        </p:nvSpPr>
        <p:spPr>
          <a:xfrm>
            <a:off x="4571500" y="3687121"/>
            <a:ext cx="3385500" cy="397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800"/>
              <a:buNone/>
              <a:defRPr sz="2200" b="1"/>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110" name="Google Shape;110;p19"/>
          <p:cNvSpPr txBox="1">
            <a:spLocks noGrp="1"/>
          </p:cNvSpPr>
          <p:nvPr>
            <p:ph type="title" idx="9"/>
          </p:nvPr>
        </p:nvSpPr>
        <p:spPr>
          <a:xfrm>
            <a:off x="713250" y="542500"/>
            <a:ext cx="7717500" cy="615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four columns">
  <p:cSld name="CUSTOM_8">
    <p:spTree>
      <p:nvGrpSpPr>
        <p:cNvPr id="1" name="Shape 111"/>
        <p:cNvGrpSpPr/>
        <p:nvPr/>
      </p:nvGrpSpPr>
      <p:grpSpPr>
        <a:xfrm>
          <a:off x="0" y="0"/>
          <a:ext cx="0" cy="0"/>
          <a:chOff x="0" y="0"/>
          <a:chExt cx="0" cy="0"/>
        </a:xfrm>
      </p:grpSpPr>
      <p:pic>
        <p:nvPicPr>
          <p:cNvPr id="112" name="Google Shape;112;p20"/>
          <p:cNvPicPr preferRelativeResize="0"/>
          <p:nvPr/>
        </p:nvPicPr>
        <p:blipFill>
          <a:blip r:embed="rId2">
            <a:alphaModFix amt="24000"/>
          </a:blip>
          <a:stretch>
            <a:fillRect/>
          </a:stretch>
        </p:blipFill>
        <p:spPr>
          <a:xfrm rot="5400000">
            <a:off x="2005525" y="-2014025"/>
            <a:ext cx="5152000" cy="9163049"/>
          </a:xfrm>
          <a:prstGeom prst="rect">
            <a:avLst/>
          </a:prstGeom>
          <a:noFill/>
          <a:ln>
            <a:noFill/>
          </a:ln>
        </p:spPr>
      </p:pic>
      <p:sp>
        <p:nvSpPr>
          <p:cNvPr id="113" name="Google Shape;113;p20"/>
          <p:cNvSpPr txBox="1">
            <a:spLocks noGrp="1"/>
          </p:cNvSpPr>
          <p:nvPr>
            <p:ph type="subTitle" idx="1"/>
          </p:nvPr>
        </p:nvSpPr>
        <p:spPr>
          <a:xfrm>
            <a:off x="714250" y="1597375"/>
            <a:ext cx="2395200" cy="397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800"/>
              <a:buNone/>
              <a:defRPr sz="2200" b="1"/>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114" name="Google Shape;114;p20"/>
          <p:cNvSpPr txBox="1">
            <a:spLocks noGrp="1"/>
          </p:cNvSpPr>
          <p:nvPr>
            <p:ph type="subTitle" idx="2"/>
          </p:nvPr>
        </p:nvSpPr>
        <p:spPr>
          <a:xfrm>
            <a:off x="714250" y="1994588"/>
            <a:ext cx="2395200" cy="64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115" name="Google Shape;115;p20"/>
          <p:cNvSpPr txBox="1">
            <a:spLocks noGrp="1"/>
          </p:cNvSpPr>
          <p:nvPr>
            <p:ph type="subTitle" idx="3"/>
          </p:nvPr>
        </p:nvSpPr>
        <p:spPr>
          <a:xfrm>
            <a:off x="3113993" y="1597375"/>
            <a:ext cx="2395800" cy="397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800"/>
              <a:buNone/>
              <a:defRPr sz="2200" b="1"/>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116" name="Google Shape;116;p20"/>
          <p:cNvSpPr txBox="1">
            <a:spLocks noGrp="1"/>
          </p:cNvSpPr>
          <p:nvPr>
            <p:ph type="subTitle" idx="4"/>
          </p:nvPr>
        </p:nvSpPr>
        <p:spPr>
          <a:xfrm>
            <a:off x="3113993" y="1994588"/>
            <a:ext cx="2395800" cy="64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117" name="Google Shape;117;p20"/>
          <p:cNvSpPr txBox="1">
            <a:spLocks noGrp="1"/>
          </p:cNvSpPr>
          <p:nvPr>
            <p:ph type="subTitle" idx="5"/>
          </p:nvPr>
        </p:nvSpPr>
        <p:spPr>
          <a:xfrm>
            <a:off x="714250" y="3107640"/>
            <a:ext cx="2395200" cy="397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800"/>
              <a:buNone/>
              <a:defRPr sz="2200" b="1"/>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118" name="Google Shape;118;p20"/>
          <p:cNvSpPr txBox="1">
            <a:spLocks noGrp="1"/>
          </p:cNvSpPr>
          <p:nvPr>
            <p:ph type="subTitle" idx="6"/>
          </p:nvPr>
        </p:nvSpPr>
        <p:spPr>
          <a:xfrm>
            <a:off x="713950" y="3504850"/>
            <a:ext cx="2395800" cy="649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119" name="Google Shape;119;p20"/>
          <p:cNvSpPr txBox="1">
            <a:spLocks noGrp="1"/>
          </p:cNvSpPr>
          <p:nvPr>
            <p:ph type="subTitle" idx="7"/>
          </p:nvPr>
        </p:nvSpPr>
        <p:spPr>
          <a:xfrm>
            <a:off x="3113993" y="3107640"/>
            <a:ext cx="2395800" cy="397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800"/>
              <a:buNone/>
              <a:defRPr sz="2200" b="1"/>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120" name="Google Shape;120;p20"/>
          <p:cNvSpPr txBox="1">
            <a:spLocks noGrp="1"/>
          </p:cNvSpPr>
          <p:nvPr>
            <p:ph type="subTitle" idx="8"/>
          </p:nvPr>
        </p:nvSpPr>
        <p:spPr>
          <a:xfrm>
            <a:off x="3113993" y="3504850"/>
            <a:ext cx="2395800" cy="649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121" name="Google Shape;121;p20"/>
          <p:cNvSpPr txBox="1">
            <a:spLocks noGrp="1"/>
          </p:cNvSpPr>
          <p:nvPr>
            <p:ph type="title"/>
          </p:nvPr>
        </p:nvSpPr>
        <p:spPr>
          <a:xfrm>
            <a:off x="713250" y="542500"/>
            <a:ext cx="7717500" cy="615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122"/>
        <p:cNvGrpSpPr/>
        <p:nvPr/>
      </p:nvGrpSpPr>
      <p:grpSpPr>
        <a:xfrm>
          <a:off x="0" y="0"/>
          <a:ext cx="0" cy="0"/>
          <a:chOff x="0" y="0"/>
          <a:chExt cx="0" cy="0"/>
        </a:xfrm>
      </p:grpSpPr>
      <p:pic>
        <p:nvPicPr>
          <p:cNvPr id="123" name="Google Shape;123;p21"/>
          <p:cNvPicPr preferRelativeResize="0"/>
          <p:nvPr/>
        </p:nvPicPr>
        <p:blipFill>
          <a:blip r:embed="rId2">
            <a:alphaModFix amt="24000"/>
          </a:blip>
          <a:stretch>
            <a:fillRect/>
          </a:stretch>
        </p:blipFill>
        <p:spPr>
          <a:xfrm rot="5400000">
            <a:off x="2005525" y="-2014025"/>
            <a:ext cx="5152000" cy="9163049"/>
          </a:xfrm>
          <a:prstGeom prst="rect">
            <a:avLst/>
          </a:prstGeom>
          <a:noFill/>
          <a:ln>
            <a:noFill/>
          </a:ln>
        </p:spPr>
      </p:pic>
      <p:sp>
        <p:nvSpPr>
          <p:cNvPr id="124" name="Google Shape;124;p21"/>
          <p:cNvSpPr txBox="1">
            <a:spLocks noGrp="1"/>
          </p:cNvSpPr>
          <p:nvPr>
            <p:ph type="subTitle" idx="1"/>
          </p:nvPr>
        </p:nvSpPr>
        <p:spPr>
          <a:xfrm>
            <a:off x="3516768" y="1631777"/>
            <a:ext cx="2114400" cy="397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lt1"/>
              </a:buClr>
              <a:buSzPts val="1800"/>
              <a:buFont typeface="Roboto Condensed"/>
              <a:buNone/>
              <a:defRPr sz="2200" b="1"/>
            </a:lvl1pPr>
            <a:lvl2pPr lvl="1" rtl="0">
              <a:lnSpc>
                <a:spcPct val="100000"/>
              </a:lnSpc>
              <a:spcBef>
                <a:spcPts val="0"/>
              </a:spcBef>
              <a:spcAft>
                <a:spcPts val="0"/>
              </a:spcAft>
              <a:buClr>
                <a:schemeClr val="lt1"/>
              </a:buClr>
              <a:buSzPts val="1400"/>
              <a:buFont typeface="Roboto Condensed"/>
              <a:buNone/>
              <a:defRPr>
                <a:solidFill>
                  <a:schemeClr val="lt1"/>
                </a:solidFill>
                <a:latin typeface="Roboto Condensed"/>
                <a:ea typeface="Roboto Condensed"/>
                <a:cs typeface="Roboto Condensed"/>
                <a:sym typeface="Roboto Condensed"/>
              </a:defRPr>
            </a:lvl2pPr>
            <a:lvl3pPr lvl="2" rtl="0">
              <a:lnSpc>
                <a:spcPct val="100000"/>
              </a:lnSpc>
              <a:spcBef>
                <a:spcPts val="1600"/>
              </a:spcBef>
              <a:spcAft>
                <a:spcPts val="0"/>
              </a:spcAft>
              <a:buClr>
                <a:schemeClr val="lt1"/>
              </a:buClr>
              <a:buSzPts val="1400"/>
              <a:buFont typeface="Roboto Condensed"/>
              <a:buNone/>
              <a:defRPr>
                <a:solidFill>
                  <a:schemeClr val="lt1"/>
                </a:solidFill>
                <a:latin typeface="Roboto Condensed"/>
                <a:ea typeface="Roboto Condensed"/>
                <a:cs typeface="Roboto Condensed"/>
                <a:sym typeface="Roboto Condensed"/>
              </a:defRPr>
            </a:lvl3pPr>
            <a:lvl4pPr lvl="3" rtl="0">
              <a:lnSpc>
                <a:spcPct val="100000"/>
              </a:lnSpc>
              <a:spcBef>
                <a:spcPts val="1600"/>
              </a:spcBef>
              <a:spcAft>
                <a:spcPts val="0"/>
              </a:spcAft>
              <a:buClr>
                <a:schemeClr val="lt1"/>
              </a:buClr>
              <a:buSzPts val="1400"/>
              <a:buFont typeface="Roboto Condensed"/>
              <a:buNone/>
              <a:defRPr>
                <a:solidFill>
                  <a:schemeClr val="lt1"/>
                </a:solidFill>
                <a:latin typeface="Roboto Condensed"/>
                <a:ea typeface="Roboto Condensed"/>
                <a:cs typeface="Roboto Condensed"/>
                <a:sym typeface="Roboto Condensed"/>
              </a:defRPr>
            </a:lvl4pPr>
            <a:lvl5pPr lvl="4" rtl="0">
              <a:lnSpc>
                <a:spcPct val="100000"/>
              </a:lnSpc>
              <a:spcBef>
                <a:spcPts val="1600"/>
              </a:spcBef>
              <a:spcAft>
                <a:spcPts val="0"/>
              </a:spcAft>
              <a:buClr>
                <a:schemeClr val="lt1"/>
              </a:buClr>
              <a:buSzPts val="1400"/>
              <a:buFont typeface="Roboto Condensed"/>
              <a:buNone/>
              <a:defRPr>
                <a:solidFill>
                  <a:schemeClr val="lt1"/>
                </a:solidFill>
                <a:latin typeface="Roboto Condensed"/>
                <a:ea typeface="Roboto Condensed"/>
                <a:cs typeface="Roboto Condensed"/>
                <a:sym typeface="Roboto Condensed"/>
              </a:defRPr>
            </a:lvl5pPr>
            <a:lvl6pPr lvl="5" rtl="0">
              <a:lnSpc>
                <a:spcPct val="100000"/>
              </a:lnSpc>
              <a:spcBef>
                <a:spcPts val="1600"/>
              </a:spcBef>
              <a:spcAft>
                <a:spcPts val="0"/>
              </a:spcAft>
              <a:buClr>
                <a:schemeClr val="lt1"/>
              </a:buClr>
              <a:buSzPts val="1400"/>
              <a:buFont typeface="Roboto Condensed"/>
              <a:buNone/>
              <a:defRPr>
                <a:solidFill>
                  <a:schemeClr val="lt1"/>
                </a:solidFill>
                <a:latin typeface="Roboto Condensed"/>
                <a:ea typeface="Roboto Condensed"/>
                <a:cs typeface="Roboto Condensed"/>
                <a:sym typeface="Roboto Condensed"/>
              </a:defRPr>
            </a:lvl6pPr>
            <a:lvl7pPr lvl="6" rtl="0">
              <a:lnSpc>
                <a:spcPct val="100000"/>
              </a:lnSpc>
              <a:spcBef>
                <a:spcPts val="1600"/>
              </a:spcBef>
              <a:spcAft>
                <a:spcPts val="0"/>
              </a:spcAft>
              <a:buClr>
                <a:schemeClr val="lt1"/>
              </a:buClr>
              <a:buSzPts val="1400"/>
              <a:buFont typeface="Roboto Condensed"/>
              <a:buNone/>
              <a:defRPr>
                <a:solidFill>
                  <a:schemeClr val="lt1"/>
                </a:solidFill>
                <a:latin typeface="Roboto Condensed"/>
                <a:ea typeface="Roboto Condensed"/>
                <a:cs typeface="Roboto Condensed"/>
                <a:sym typeface="Roboto Condensed"/>
              </a:defRPr>
            </a:lvl7pPr>
            <a:lvl8pPr lvl="7" rtl="0">
              <a:lnSpc>
                <a:spcPct val="100000"/>
              </a:lnSpc>
              <a:spcBef>
                <a:spcPts val="1600"/>
              </a:spcBef>
              <a:spcAft>
                <a:spcPts val="0"/>
              </a:spcAft>
              <a:buClr>
                <a:schemeClr val="lt1"/>
              </a:buClr>
              <a:buSzPts val="1400"/>
              <a:buFont typeface="Roboto Condensed"/>
              <a:buNone/>
              <a:defRPr>
                <a:solidFill>
                  <a:schemeClr val="lt1"/>
                </a:solidFill>
                <a:latin typeface="Roboto Condensed"/>
                <a:ea typeface="Roboto Condensed"/>
                <a:cs typeface="Roboto Condensed"/>
                <a:sym typeface="Roboto Condensed"/>
              </a:defRPr>
            </a:lvl8pPr>
            <a:lvl9pPr lvl="8" rtl="0">
              <a:lnSpc>
                <a:spcPct val="100000"/>
              </a:lnSpc>
              <a:spcBef>
                <a:spcPts val="1600"/>
              </a:spcBef>
              <a:spcAft>
                <a:spcPts val="1600"/>
              </a:spcAft>
              <a:buClr>
                <a:schemeClr val="lt1"/>
              </a:buClr>
              <a:buSzPts val="1400"/>
              <a:buFont typeface="Roboto Condensed"/>
              <a:buNone/>
              <a:defRPr>
                <a:solidFill>
                  <a:schemeClr val="lt1"/>
                </a:solidFill>
                <a:latin typeface="Roboto Condensed"/>
                <a:ea typeface="Roboto Condensed"/>
                <a:cs typeface="Roboto Condensed"/>
                <a:sym typeface="Roboto Condensed"/>
              </a:defRPr>
            </a:lvl9pPr>
          </a:lstStyle>
          <a:p>
            <a:endParaRPr/>
          </a:p>
        </p:txBody>
      </p:sp>
      <p:sp>
        <p:nvSpPr>
          <p:cNvPr id="125" name="Google Shape;125;p21"/>
          <p:cNvSpPr txBox="1">
            <a:spLocks noGrp="1"/>
          </p:cNvSpPr>
          <p:nvPr>
            <p:ph type="subTitle" idx="2"/>
          </p:nvPr>
        </p:nvSpPr>
        <p:spPr>
          <a:xfrm>
            <a:off x="3516769" y="2032401"/>
            <a:ext cx="2114400" cy="58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sz="1400"/>
            </a:lvl1pPr>
            <a:lvl2pPr lvl="1" rtl="0">
              <a:lnSpc>
                <a:spcPct val="100000"/>
              </a:lnSpc>
              <a:spcBef>
                <a:spcPts val="0"/>
              </a:spcBef>
              <a:spcAft>
                <a:spcPts val="0"/>
              </a:spcAft>
              <a:buClr>
                <a:schemeClr val="lt1"/>
              </a:buClr>
              <a:buSzPts val="1400"/>
              <a:buNone/>
              <a:defRPr>
                <a:solidFill>
                  <a:schemeClr val="lt1"/>
                </a:solidFill>
              </a:defRPr>
            </a:lvl2pPr>
            <a:lvl3pPr lvl="2" rtl="0">
              <a:lnSpc>
                <a:spcPct val="100000"/>
              </a:lnSpc>
              <a:spcBef>
                <a:spcPts val="1600"/>
              </a:spcBef>
              <a:spcAft>
                <a:spcPts val="0"/>
              </a:spcAft>
              <a:buClr>
                <a:schemeClr val="lt1"/>
              </a:buClr>
              <a:buSzPts val="1400"/>
              <a:buNone/>
              <a:defRPr>
                <a:solidFill>
                  <a:schemeClr val="lt1"/>
                </a:solidFill>
              </a:defRPr>
            </a:lvl3pPr>
            <a:lvl4pPr lvl="3" rtl="0">
              <a:lnSpc>
                <a:spcPct val="100000"/>
              </a:lnSpc>
              <a:spcBef>
                <a:spcPts val="1600"/>
              </a:spcBef>
              <a:spcAft>
                <a:spcPts val="0"/>
              </a:spcAft>
              <a:buClr>
                <a:schemeClr val="lt1"/>
              </a:buClr>
              <a:buSzPts val="1400"/>
              <a:buNone/>
              <a:defRPr>
                <a:solidFill>
                  <a:schemeClr val="lt1"/>
                </a:solidFill>
              </a:defRPr>
            </a:lvl4pPr>
            <a:lvl5pPr lvl="4" rtl="0">
              <a:lnSpc>
                <a:spcPct val="100000"/>
              </a:lnSpc>
              <a:spcBef>
                <a:spcPts val="1600"/>
              </a:spcBef>
              <a:spcAft>
                <a:spcPts val="0"/>
              </a:spcAft>
              <a:buClr>
                <a:schemeClr val="lt1"/>
              </a:buClr>
              <a:buSzPts val="1400"/>
              <a:buNone/>
              <a:defRPr>
                <a:solidFill>
                  <a:schemeClr val="lt1"/>
                </a:solidFill>
              </a:defRPr>
            </a:lvl5pPr>
            <a:lvl6pPr lvl="5" rtl="0">
              <a:lnSpc>
                <a:spcPct val="100000"/>
              </a:lnSpc>
              <a:spcBef>
                <a:spcPts val="1600"/>
              </a:spcBef>
              <a:spcAft>
                <a:spcPts val="0"/>
              </a:spcAft>
              <a:buClr>
                <a:schemeClr val="lt1"/>
              </a:buClr>
              <a:buSzPts val="1400"/>
              <a:buNone/>
              <a:defRPr>
                <a:solidFill>
                  <a:schemeClr val="lt1"/>
                </a:solidFill>
              </a:defRPr>
            </a:lvl6pPr>
            <a:lvl7pPr lvl="6" rtl="0">
              <a:lnSpc>
                <a:spcPct val="100000"/>
              </a:lnSpc>
              <a:spcBef>
                <a:spcPts val="1600"/>
              </a:spcBef>
              <a:spcAft>
                <a:spcPts val="0"/>
              </a:spcAft>
              <a:buClr>
                <a:schemeClr val="lt1"/>
              </a:buClr>
              <a:buSzPts val="1400"/>
              <a:buNone/>
              <a:defRPr>
                <a:solidFill>
                  <a:schemeClr val="lt1"/>
                </a:solidFill>
              </a:defRPr>
            </a:lvl7pPr>
            <a:lvl8pPr lvl="7" rtl="0">
              <a:lnSpc>
                <a:spcPct val="100000"/>
              </a:lnSpc>
              <a:spcBef>
                <a:spcPts val="1600"/>
              </a:spcBef>
              <a:spcAft>
                <a:spcPts val="0"/>
              </a:spcAft>
              <a:buClr>
                <a:schemeClr val="lt1"/>
              </a:buClr>
              <a:buSzPts val="1400"/>
              <a:buNone/>
              <a:defRPr>
                <a:solidFill>
                  <a:schemeClr val="lt1"/>
                </a:solidFill>
              </a:defRPr>
            </a:lvl8pPr>
            <a:lvl9pPr lvl="8" rtl="0">
              <a:lnSpc>
                <a:spcPct val="100000"/>
              </a:lnSpc>
              <a:spcBef>
                <a:spcPts val="1600"/>
              </a:spcBef>
              <a:spcAft>
                <a:spcPts val="1600"/>
              </a:spcAft>
              <a:buClr>
                <a:schemeClr val="lt1"/>
              </a:buClr>
              <a:buSzPts val="1400"/>
              <a:buNone/>
              <a:defRPr>
                <a:solidFill>
                  <a:schemeClr val="lt1"/>
                </a:solidFill>
              </a:defRPr>
            </a:lvl9pPr>
          </a:lstStyle>
          <a:p>
            <a:endParaRPr/>
          </a:p>
        </p:txBody>
      </p:sp>
      <p:sp>
        <p:nvSpPr>
          <p:cNvPr id="126" name="Google Shape;126;p21"/>
          <p:cNvSpPr txBox="1">
            <a:spLocks noGrp="1"/>
          </p:cNvSpPr>
          <p:nvPr>
            <p:ph type="subTitle" idx="3"/>
          </p:nvPr>
        </p:nvSpPr>
        <p:spPr>
          <a:xfrm>
            <a:off x="6316509" y="1631777"/>
            <a:ext cx="2114400" cy="397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lt1"/>
              </a:buClr>
              <a:buSzPts val="1800"/>
              <a:buFont typeface="Roboto Condensed"/>
              <a:buNone/>
              <a:defRPr sz="2200" b="1"/>
            </a:lvl1pPr>
            <a:lvl2pPr lvl="1" rtl="0">
              <a:lnSpc>
                <a:spcPct val="100000"/>
              </a:lnSpc>
              <a:spcBef>
                <a:spcPts val="0"/>
              </a:spcBef>
              <a:spcAft>
                <a:spcPts val="0"/>
              </a:spcAft>
              <a:buClr>
                <a:schemeClr val="lt1"/>
              </a:buClr>
              <a:buSzPts val="1400"/>
              <a:buFont typeface="Roboto Condensed"/>
              <a:buNone/>
              <a:defRPr>
                <a:solidFill>
                  <a:schemeClr val="lt1"/>
                </a:solidFill>
                <a:latin typeface="Roboto Condensed"/>
                <a:ea typeface="Roboto Condensed"/>
                <a:cs typeface="Roboto Condensed"/>
                <a:sym typeface="Roboto Condensed"/>
              </a:defRPr>
            </a:lvl2pPr>
            <a:lvl3pPr lvl="2" rtl="0">
              <a:lnSpc>
                <a:spcPct val="100000"/>
              </a:lnSpc>
              <a:spcBef>
                <a:spcPts val="1600"/>
              </a:spcBef>
              <a:spcAft>
                <a:spcPts val="0"/>
              </a:spcAft>
              <a:buClr>
                <a:schemeClr val="lt1"/>
              </a:buClr>
              <a:buSzPts val="1400"/>
              <a:buFont typeface="Roboto Condensed"/>
              <a:buNone/>
              <a:defRPr>
                <a:solidFill>
                  <a:schemeClr val="lt1"/>
                </a:solidFill>
                <a:latin typeface="Roboto Condensed"/>
                <a:ea typeface="Roboto Condensed"/>
                <a:cs typeface="Roboto Condensed"/>
                <a:sym typeface="Roboto Condensed"/>
              </a:defRPr>
            </a:lvl3pPr>
            <a:lvl4pPr lvl="3" rtl="0">
              <a:lnSpc>
                <a:spcPct val="100000"/>
              </a:lnSpc>
              <a:spcBef>
                <a:spcPts val="1600"/>
              </a:spcBef>
              <a:spcAft>
                <a:spcPts val="0"/>
              </a:spcAft>
              <a:buClr>
                <a:schemeClr val="lt1"/>
              </a:buClr>
              <a:buSzPts val="1400"/>
              <a:buFont typeface="Roboto Condensed"/>
              <a:buNone/>
              <a:defRPr>
                <a:solidFill>
                  <a:schemeClr val="lt1"/>
                </a:solidFill>
                <a:latin typeface="Roboto Condensed"/>
                <a:ea typeface="Roboto Condensed"/>
                <a:cs typeface="Roboto Condensed"/>
                <a:sym typeface="Roboto Condensed"/>
              </a:defRPr>
            </a:lvl4pPr>
            <a:lvl5pPr lvl="4" rtl="0">
              <a:lnSpc>
                <a:spcPct val="100000"/>
              </a:lnSpc>
              <a:spcBef>
                <a:spcPts val="1600"/>
              </a:spcBef>
              <a:spcAft>
                <a:spcPts val="0"/>
              </a:spcAft>
              <a:buClr>
                <a:schemeClr val="lt1"/>
              </a:buClr>
              <a:buSzPts val="1400"/>
              <a:buFont typeface="Roboto Condensed"/>
              <a:buNone/>
              <a:defRPr>
                <a:solidFill>
                  <a:schemeClr val="lt1"/>
                </a:solidFill>
                <a:latin typeface="Roboto Condensed"/>
                <a:ea typeface="Roboto Condensed"/>
                <a:cs typeface="Roboto Condensed"/>
                <a:sym typeface="Roboto Condensed"/>
              </a:defRPr>
            </a:lvl5pPr>
            <a:lvl6pPr lvl="5" rtl="0">
              <a:lnSpc>
                <a:spcPct val="100000"/>
              </a:lnSpc>
              <a:spcBef>
                <a:spcPts val="1600"/>
              </a:spcBef>
              <a:spcAft>
                <a:spcPts val="0"/>
              </a:spcAft>
              <a:buClr>
                <a:schemeClr val="lt1"/>
              </a:buClr>
              <a:buSzPts val="1400"/>
              <a:buFont typeface="Roboto Condensed"/>
              <a:buNone/>
              <a:defRPr>
                <a:solidFill>
                  <a:schemeClr val="lt1"/>
                </a:solidFill>
                <a:latin typeface="Roboto Condensed"/>
                <a:ea typeface="Roboto Condensed"/>
                <a:cs typeface="Roboto Condensed"/>
                <a:sym typeface="Roboto Condensed"/>
              </a:defRPr>
            </a:lvl6pPr>
            <a:lvl7pPr lvl="6" rtl="0">
              <a:lnSpc>
                <a:spcPct val="100000"/>
              </a:lnSpc>
              <a:spcBef>
                <a:spcPts val="1600"/>
              </a:spcBef>
              <a:spcAft>
                <a:spcPts val="0"/>
              </a:spcAft>
              <a:buClr>
                <a:schemeClr val="lt1"/>
              </a:buClr>
              <a:buSzPts val="1400"/>
              <a:buFont typeface="Roboto Condensed"/>
              <a:buNone/>
              <a:defRPr>
                <a:solidFill>
                  <a:schemeClr val="lt1"/>
                </a:solidFill>
                <a:latin typeface="Roboto Condensed"/>
                <a:ea typeface="Roboto Condensed"/>
                <a:cs typeface="Roboto Condensed"/>
                <a:sym typeface="Roboto Condensed"/>
              </a:defRPr>
            </a:lvl7pPr>
            <a:lvl8pPr lvl="7" rtl="0">
              <a:lnSpc>
                <a:spcPct val="100000"/>
              </a:lnSpc>
              <a:spcBef>
                <a:spcPts val="1600"/>
              </a:spcBef>
              <a:spcAft>
                <a:spcPts val="0"/>
              </a:spcAft>
              <a:buClr>
                <a:schemeClr val="lt1"/>
              </a:buClr>
              <a:buSzPts val="1400"/>
              <a:buFont typeface="Roboto Condensed"/>
              <a:buNone/>
              <a:defRPr>
                <a:solidFill>
                  <a:schemeClr val="lt1"/>
                </a:solidFill>
                <a:latin typeface="Roboto Condensed"/>
                <a:ea typeface="Roboto Condensed"/>
                <a:cs typeface="Roboto Condensed"/>
                <a:sym typeface="Roboto Condensed"/>
              </a:defRPr>
            </a:lvl8pPr>
            <a:lvl9pPr lvl="8" rtl="0">
              <a:lnSpc>
                <a:spcPct val="100000"/>
              </a:lnSpc>
              <a:spcBef>
                <a:spcPts val="1600"/>
              </a:spcBef>
              <a:spcAft>
                <a:spcPts val="1600"/>
              </a:spcAft>
              <a:buClr>
                <a:schemeClr val="lt1"/>
              </a:buClr>
              <a:buSzPts val="1400"/>
              <a:buFont typeface="Roboto Condensed"/>
              <a:buNone/>
              <a:defRPr>
                <a:solidFill>
                  <a:schemeClr val="lt1"/>
                </a:solidFill>
                <a:latin typeface="Roboto Condensed"/>
                <a:ea typeface="Roboto Condensed"/>
                <a:cs typeface="Roboto Condensed"/>
                <a:sym typeface="Roboto Condensed"/>
              </a:defRPr>
            </a:lvl9pPr>
          </a:lstStyle>
          <a:p>
            <a:endParaRPr/>
          </a:p>
        </p:txBody>
      </p:sp>
      <p:sp>
        <p:nvSpPr>
          <p:cNvPr id="127" name="Google Shape;127;p21"/>
          <p:cNvSpPr txBox="1">
            <a:spLocks noGrp="1"/>
          </p:cNvSpPr>
          <p:nvPr>
            <p:ph type="subTitle" idx="4"/>
          </p:nvPr>
        </p:nvSpPr>
        <p:spPr>
          <a:xfrm>
            <a:off x="6316509" y="2032401"/>
            <a:ext cx="2114400" cy="58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sz="1400"/>
            </a:lvl1pPr>
            <a:lvl2pPr lvl="1" rtl="0">
              <a:lnSpc>
                <a:spcPct val="100000"/>
              </a:lnSpc>
              <a:spcBef>
                <a:spcPts val="0"/>
              </a:spcBef>
              <a:spcAft>
                <a:spcPts val="0"/>
              </a:spcAft>
              <a:buClr>
                <a:schemeClr val="lt1"/>
              </a:buClr>
              <a:buSzPts val="1400"/>
              <a:buNone/>
              <a:defRPr>
                <a:solidFill>
                  <a:schemeClr val="lt1"/>
                </a:solidFill>
              </a:defRPr>
            </a:lvl2pPr>
            <a:lvl3pPr lvl="2" rtl="0">
              <a:lnSpc>
                <a:spcPct val="100000"/>
              </a:lnSpc>
              <a:spcBef>
                <a:spcPts val="1600"/>
              </a:spcBef>
              <a:spcAft>
                <a:spcPts val="0"/>
              </a:spcAft>
              <a:buClr>
                <a:schemeClr val="lt1"/>
              </a:buClr>
              <a:buSzPts val="1400"/>
              <a:buNone/>
              <a:defRPr>
                <a:solidFill>
                  <a:schemeClr val="lt1"/>
                </a:solidFill>
              </a:defRPr>
            </a:lvl3pPr>
            <a:lvl4pPr lvl="3" rtl="0">
              <a:lnSpc>
                <a:spcPct val="100000"/>
              </a:lnSpc>
              <a:spcBef>
                <a:spcPts val="1600"/>
              </a:spcBef>
              <a:spcAft>
                <a:spcPts val="0"/>
              </a:spcAft>
              <a:buClr>
                <a:schemeClr val="lt1"/>
              </a:buClr>
              <a:buSzPts val="1400"/>
              <a:buNone/>
              <a:defRPr>
                <a:solidFill>
                  <a:schemeClr val="lt1"/>
                </a:solidFill>
              </a:defRPr>
            </a:lvl4pPr>
            <a:lvl5pPr lvl="4" rtl="0">
              <a:lnSpc>
                <a:spcPct val="100000"/>
              </a:lnSpc>
              <a:spcBef>
                <a:spcPts val="1600"/>
              </a:spcBef>
              <a:spcAft>
                <a:spcPts val="0"/>
              </a:spcAft>
              <a:buClr>
                <a:schemeClr val="lt1"/>
              </a:buClr>
              <a:buSzPts val="1400"/>
              <a:buNone/>
              <a:defRPr>
                <a:solidFill>
                  <a:schemeClr val="lt1"/>
                </a:solidFill>
              </a:defRPr>
            </a:lvl5pPr>
            <a:lvl6pPr lvl="5" rtl="0">
              <a:lnSpc>
                <a:spcPct val="100000"/>
              </a:lnSpc>
              <a:spcBef>
                <a:spcPts val="1600"/>
              </a:spcBef>
              <a:spcAft>
                <a:spcPts val="0"/>
              </a:spcAft>
              <a:buClr>
                <a:schemeClr val="lt1"/>
              </a:buClr>
              <a:buSzPts val="1400"/>
              <a:buNone/>
              <a:defRPr>
                <a:solidFill>
                  <a:schemeClr val="lt1"/>
                </a:solidFill>
              </a:defRPr>
            </a:lvl6pPr>
            <a:lvl7pPr lvl="6" rtl="0">
              <a:lnSpc>
                <a:spcPct val="100000"/>
              </a:lnSpc>
              <a:spcBef>
                <a:spcPts val="1600"/>
              </a:spcBef>
              <a:spcAft>
                <a:spcPts val="0"/>
              </a:spcAft>
              <a:buClr>
                <a:schemeClr val="lt1"/>
              </a:buClr>
              <a:buSzPts val="1400"/>
              <a:buNone/>
              <a:defRPr>
                <a:solidFill>
                  <a:schemeClr val="lt1"/>
                </a:solidFill>
              </a:defRPr>
            </a:lvl7pPr>
            <a:lvl8pPr lvl="7" rtl="0">
              <a:lnSpc>
                <a:spcPct val="100000"/>
              </a:lnSpc>
              <a:spcBef>
                <a:spcPts val="1600"/>
              </a:spcBef>
              <a:spcAft>
                <a:spcPts val="0"/>
              </a:spcAft>
              <a:buClr>
                <a:schemeClr val="lt1"/>
              </a:buClr>
              <a:buSzPts val="1400"/>
              <a:buNone/>
              <a:defRPr>
                <a:solidFill>
                  <a:schemeClr val="lt1"/>
                </a:solidFill>
              </a:defRPr>
            </a:lvl8pPr>
            <a:lvl9pPr lvl="8" rtl="0">
              <a:lnSpc>
                <a:spcPct val="100000"/>
              </a:lnSpc>
              <a:spcBef>
                <a:spcPts val="1600"/>
              </a:spcBef>
              <a:spcAft>
                <a:spcPts val="1600"/>
              </a:spcAft>
              <a:buClr>
                <a:schemeClr val="lt1"/>
              </a:buClr>
              <a:buSzPts val="1400"/>
              <a:buNone/>
              <a:defRPr>
                <a:solidFill>
                  <a:schemeClr val="lt1"/>
                </a:solidFill>
              </a:defRPr>
            </a:lvl9pPr>
          </a:lstStyle>
          <a:p>
            <a:endParaRPr/>
          </a:p>
        </p:txBody>
      </p:sp>
      <p:sp>
        <p:nvSpPr>
          <p:cNvPr id="128" name="Google Shape;128;p21"/>
          <p:cNvSpPr txBox="1">
            <a:spLocks noGrp="1"/>
          </p:cNvSpPr>
          <p:nvPr>
            <p:ph type="subTitle" idx="5"/>
          </p:nvPr>
        </p:nvSpPr>
        <p:spPr>
          <a:xfrm>
            <a:off x="717027" y="2946681"/>
            <a:ext cx="2114400" cy="397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lt1"/>
              </a:buClr>
              <a:buSzPts val="1800"/>
              <a:buFont typeface="Roboto Condensed"/>
              <a:buNone/>
              <a:defRPr sz="2200" b="1"/>
            </a:lvl1pPr>
            <a:lvl2pPr lvl="1" rtl="0">
              <a:lnSpc>
                <a:spcPct val="100000"/>
              </a:lnSpc>
              <a:spcBef>
                <a:spcPts val="0"/>
              </a:spcBef>
              <a:spcAft>
                <a:spcPts val="0"/>
              </a:spcAft>
              <a:buClr>
                <a:schemeClr val="lt1"/>
              </a:buClr>
              <a:buSzPts val="1400"/>
              <a:buFont typeface="Roboto Condensed"/>
              <a:buNone/>
              <a:defRPr>
                <a:solidFill>
                  <a:schemeClr val="lt1"/>
                </a:solidFill>
                <a:latin typeface="Roboto Condensed"/>
                <a:ea typeface="Roboto Condensed"/>
                <a:cs typeface="Roboto Condensed"/>
                <a:sym typeface="Roboto Condensed"/>
              </a:defRPr>
            </a:lvl2pPr>
            <a:lvl3pPr lvl="2" rtl="0">
              <a:lnSpc>
                <a:spcPct val="100000"/>
              </a:lnSpc>
              <a:spcBef>
                <a:spcPts val="1600"/>
              </a:spcBef>
              <a:spcAft>
                <a:spcPts val="0"/>
              </a:spcAft>
              <a:buClr>
                <a:schemeClr val="lt1"/>
              </a:buClr>
              <a:buSzPts val="1400"/>
              <a:buFont typeface="Roboto Condensed"/>
              <a:buNone/>
              <a:defRPr>
                <a:solidFill>
                  <a:schemeClr val="lt1"/>
                </a:solidFill>
                <a:latin typeface="Roboto Condensed"/>
                <a:ea typeface="Roboto Condensed"/>
                <a:cs typeface="Roboto Condensed"/>
                <a:sym typeface="Roboto Condensed"/>
              </a:defRPr>
            </a:lvl3pPr>
            <a:lvl4pPr lvl="3" rtl="0">
              <a:lnSpc>
                <a:spcPct val="100000"/>
              </a:lnSpc>
              <a:spcBef>
                <a:spcPts val="1600"/>
              </a:spcBef>
              <a:spcAft>
                <a:spcPts val="0"/>
              </a:spcAft>
              <a:buClr>
                <a:schemeClr val="lt1"/>
              </a:buClr>
              <a:buSzPts val="1400"/>
              <a:buFont typeface="Roboto Condensed"/>
              <a:buNone/>
              <a:defRPr>
                <a:solidFill>
                  <a:schemeClr val="lt1"/>
                </a:solidFill>
                <a:latin typeface="Roboto Condensed"/>
                <a:ea typeface="Roboto Condensed"/>
                <a:cs typeface="Roboto Condensed"/>
                <a:sym typeface="Roboto Condensed"/>
              </a:defRPr>
            </a:lvl4pPr>
            <a:lvl5pPr lvl="4" rtl="0">
              <a:lnSpc>
                <a:spcPct val="100000"/>
              </a:lnSpc>
              <a:spcBef>
                <a:spcPts val="1600"/>
              </a:spcBef>
              <a:spcAft>
                <a:spcPts val="0"/>
              </a:spcAft>
              <a:buClr>
                <a:schemeClr val="lt1"/>
              </a:buClr>
              <a:buSzPts val="1400"/>
              <a:buFont typeface="Roboto Condensed"/>
              <a:buNone/>
              <a:defRPr>
                <a:solidFill>
                  <a:schemeClr val="lt1"/>
                </a:solidFill>
                <a:latin typeface="Roboto Condensed"/>
                <a:ea typeface="Roboto Condensed"/>
                <a:cs typeface="Roboto Condensed"/>
                <a:sym typeface="Roboto Condensed"/>
              </a:defRPr>
            </a:lvl5pPr>
            <a:lvl6pPr lvl="5" rtl="0">
              <a:lnSpc>
                <a:spcPct val="100000"/>
              </a:lnSpc>
              <a:spcBef>
                <a:spcPts val="1600"/>
              </a:spcBef>
              <a:spcAft>
                <a:spcPts val="0"/>
              </a:spcAft>
              <a:buClr>
                <a:schemeClr val="lt1"/>
              </a:buClr>
              <a:buSzPts val="1400"/>
              <a:buFont typeface="Roboto Condensed"/>
              <a:buNone/>
              <a:defRPr>
                <a:solidFill>
                  <a:schemeClr val="lt1"/>
                </a:solidFill>
                <a:latin typeface="Roboto Condensed"/>
                <a:ea typeface="Roboto Condensed"/>
                <a:cs typeface="Roboto Condensed"/>
                <a:sym typeface="Roboto Condensed"/>
              </a:defRPr>
            </a:lvl6pPr>
            <a:lvl7pPr lvl="6" rtl="0">
              <a:lnSpc>
                <a:spcPct val="100000"/>
              </a:lnSpc>
              <a:spcBef>
                <a:spcPts val="1600"/>
              </a:spcBef>
              <a:spcAft>
                <a:spcPts val="0"/>
              </a:spcAft>
              <a:buClr>
                <a:schemeClr val="lt1"/>
              </a:buClr>
              <a:buSzPts val="1400"/>
              <a:buFont typeface="Roboto Condensed"/>
              <a:buNone/>
              <a:defRPr>
                <a:solidFill>
                  <a:schemeClr val="lt1"/>
                </a:solidFill>
                <a:latin typeface="Roboto Condensed"/>
                <a:ea typeface="Roboto Condensed"/>
                <a:cs typeface="Roboto Condensed"/>
                <a:sym typeface="Roboto Condensed"/>
              </a:defRPr>
            </a:lvl7pPr>
            <a:lvl8pPr lvl="7" rtl="0">
              <a:lnSpc>
                <a:spcPct val="100000"/>
              </a:lnSpc>
              <a:spcBef>
                <a:spcPts val="1600"/>
              </a:spcBef>
              <a:spcAft>
                <a:spcPts val="0"/>
              </a:spcAft>
              <a:buClr>
                <a:schemeClr val="lt1"/>
              </a:buClr>
              <a:buSzPts val="1400"/>
              <a:buFont typeface="Roboto Condensed"/>
              <a:buNone/>
              <a:defRPr>
                <a:solidFill>
                  <a:schemeClr val="lt1"/>
                </a:solidFill>
                <a:latin typeface="Roboto Condensed"/>
                <a:ea typeface="Roboto Condensed"/>
                <a:cs typeface="Roboto Condensed"/>
                <a:sym typeface="Roboto Condensed"/>
              </a:defRPr>
            </a:lvl8pPr>
            <a:lvl9pPr lvl="8" rtl="0">
              <a:lnSpc>
                <a:spcPct val="100000"/>
              </a:lnSpc>
              <a:spcBef>
                <a:spcPts val="1600"/>
              </a:spcBef>
              <a:spcAft>
                <a:spcPts val="1600"/>
              </a:spcAft>
              <a:buClr>
                <a:schemeClr val="lt1"/>
              </a:buClr>
              <a:buSzPts val="1400"/>
              <a:buFont typeface="Roboto Condensed"/>
              <a:buNone/>
              <a:defRPr>
                <a:solidFill>
                  <a:schemeClr val="lt1"/>
                </a:solidFill>
                <a:latin typeface="Roboto Condensed"/>
                <a:ea typeface="Roboto Condensed"/>
                <a:cs typeface="Roboto Condensed"/>
                <a:sym typeface="Roboto Condensed"/>
              </a:defRPr>
            </a:lvl9pPr>
          </a:lstStyle>
          <a:p>
            <a:endParaRPr/>
          </a:p>
        </p:txBody>
      </p:sp>
      <p:sp>
        <p:nvSpPr>
          <p:cNvPr id="129" name="Google Shape;129;p21"/>
          <p:cNvSpPr txBox="1">
            <a:spLocks noGrp="1"/>
          </p:cNvSpPr>
          <p:nvPr>
            <p:ph type="subTitle" idx="6"/>
          </p:nvPr>
        </p:nvSpPr>
        <p:spPr>
          <a:xfrm>
            <a:off x="717027" y="3353424"/>
            <a:ext cx="2114400" cy="58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sz="1400"/>
            </a:lvl1pPr>
            <a:lvl2pPr lvl="1" rtl="0">
              <a:lnSpc>
                <a:spcPct val="100000"/>
              </a:lnSpc>
              <a:spcBef>
                <a:spcPts val="0"/>
              </a:spcBef>
              <a:spcAft>
                <a:spcPts val="0"/>
              </a:spcAft>
              <a:buClr>
                <a:schemeClr val="lt1"/>
              </a:buClr>
              <a:buSzPts val="1400"/>
              <a:buNone/>
              <a:defRPr>
                <a:solidFill>
                  <a:schemeClr val="lt1"/>
                </a:solidFill>
              </a:defRPr>
            </a:lvl2pPr>
            <a:lvl3pPr lvl="2" rtl="0">
              <a:lnSpc>
                <a:spcPct val="100000"/>
              </a:lnSpc>
              <a:spcBef>
                <a:spcPts val="1600"/>
              </a:spcBef>
              <a:spcAft>
                <a:spcPts val="0"/>
              </a:spcAft>
              <a:buClr>
                <a:schemeClr val="lt1"/>
              </a:buClr>
              <a:buSzPts val="1400"/>
              <a:buNone/>
              <a:defRPr>
                <a:solidFill>
                  <a:schemeClr val="lt1"/>
                </a:solidFill>
              </a:defRPr>
            </a:lvl3pPr>
            <a:lvl4pPr lvl="3" rtl="0">
              <a:lnSpc>
                <a:spcPct val="100000"/>
              </a:lnSpc>
              <a:spcBef>
                <a:spcPts val="1600"/>
              </a:spcBef>
              <a:spcAft>
                <a:spcPts val="0"/>
              </a:spcAft>
              <a:buClr>
                <a:schemeClr val="lt1"/>
              </a:buClr>
              <a:buSzPts val="1400"/>
              <a:buNone/>
              <a:defRPr>
                <a:solidFill>
                  <a:schemeClr val="lt1"/>
                </a:solidFill>
              </a:defRPr>
            </a:lvl4pPr>
            <a:lvl5pPr lvl="4" rtl="0">
              <a:lnSpc>
                <a:spcPct val="100000"/>
              </a:lnSpc>
              <a:spcBef>
                <a:spcPts val="1600"/>
              </a:spcBef>
              <a:spcAft>
                <a:spcPts val="0"/>
              </a:spcAft>
              <a:buClr>
                <a:schemeClr val="lt1"/>
              </a:buClr>
              <a:buSzPts val="1400"/>
              <a:buNone/>
              <a:defRPr>
                <a:solidFill>
                  <a:schemeClr val="lt1"/>
                </a:solidFill>
              </a:defRPr>
            </a:lvl5pPr>
            <a:lvl6pPr lvl="5" rtl="0">
              <a:lnSpc>
                <a:spcPct val="100000"/>
              </a:lnSpc>
              <a:spcBef>
                <a:spcPts val="1600"/>
              </a:spcBef>
              <a:spcAft>
                <a:spcPts val="0"/>
              </a:spcAft>
              <a:buClr>
                <a:schemeClr val="lt1"/>
              </a:buClr>
              <a:buSzPts val="1400"/>
              <a:buNone/>
              <a:defRPr>
                <a:solidFill>
                  <a:schemeClr val="lt1"/>
                </a:solidFill>
              </a:defRPr>
            </a:lvl6pPr>
            <a:lvl7pPr lvl="6" rtl="0">
              <a:lnSpc>
                <a:spcPct val="100000"/>
              </a:lnSpc>
              <a:spcBef>
                <a:spcPts val="1600"/>
              </a:spcBef>
              <a:spcAft>
                <a:spcPts val="0"/>
              </a:spcAft>
              <a:buClr>
                <a:schemeClr val="lt1"/>
              </a:buClr>
              <a:buSzPts val="1400"/>
              <a:buNone/>
              <a:defRPr>
                <a:solidFill>
                  <a:schemeClr val="lt1"/>
                </a:solidFill>
              </a:defRPr>
            </a:lvl7pPr>
            <a:lvl8pPr lvl="7" rtl="0">
              <a:lnSpc>
                <a:spcPct val="100000"/>
              </a:lnSpc>
              <a:spcBef>
                <a:spcPts val="1600"/>
              </a:spcBef>
              <a:spcAft>
                <a:spcPts val="0"/>
              </a:spcAft>
              <a:buClr>
                <a:schemeClr val="lt1"/>
              </a:buClr>
              <a:buSzPts val="1400"/>
              <a:buNone/>
              <a:defRPr>
                <a:solidFill>
                  <a:schemeClr val="lt1"/>
                </a:solidFill>
              </a:defRPr>
            </a:lvl8pPr>
            <a:lvl9pPr lvl="8" rtl="0">
              <a:lnSpc>
                <a:spcPct val="100000"/>
              </a:lnSpc>
              <a:spcBef>
                <a:spcPts val="1600"/>
              </a:spcBef>
              <a:spcAft>
                <a:spcPts val="1600"/>
              </a:spcAft>
              <a:buClr>
                <a:schemeClr val="lt1"/>
              </a:buClr>
              <a:buSzPts val="1400"/>
              <a:buNone/>
              <a:defRPr>
                <a:solidFill>
                  <a:schemeClr val="lt1"/>
                </a:solidFill>
              </a:defRPr>
            </a:lvl9pPr>
          </a:lstStyle>
          <a:p>
            <a:endParaRPr/>
          </a:p>
        </p:txBody>
      </p:sp>
      <p:sp>
        <p:nvSpPr>
          <p:cNvPr id="130" name="Google Shape;130;p21"/>
          <p:cNvSpPr txBox="1">
            <a:spLocks noGrp="1"/>
          </p:cNvSpPr>
          <p:nvPr>
            <p:ph type="subTitle" idx="7"/>
          </p:nvPr>
        </p:nvSpPr>
        <p:spPr>
          <a:xfrm>
            <a:off x="3516768" y="2946681"/>
            <a:ext cx="2114400" cy="397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lt1"/>
              </a:buClr>
              <a:buSzPts val="1800"/>
              <a:buFont typeface="Roboto Condensed"/>
              <a:buNone/>
              <a:defRPr sz="2200" b="1"/>
            </a:lvl1pPr>
            <a:lvl2pPr lvl="1" rtl="0">
              <a:lnSpc>
                <a:spcPct val="100000"/>
              </a:lnSpc>
              <a:spcBef>
                <a:spcPts val="0"/>
              </a:spcBef>
              <a:spcAft>
                <a:spcPts val="0"/>
              </a:spcAft>
              <a:buClr>
                <a:schemeClr val="lt1"/>
              </a:buClr>
              <a:buSzPts val="1400"/>
              <a:buFont typeface="Roboto Condensed"/>
              <a:buNone/>
              <a:defRPr>
                <a:solidFill>
                  <a:schemeClr val="lt1"/>
                </a:solidFill>
                <a:latin typeface="Roboto Condensed"/>
                <a:ea typeface="Roboto Condensed"/>
                <a:cs typeface="Roboto Condensed"/>
                <a:sym typeface="Roboto Condensed"/>
              </a:defRPr>
            </a:lvl2pPr>
            <a:lvl3pPr lvl="2" rtl="0">
              <a:lnSpc>
                <a:spcPct val="100000"/>
              </a:lnSpc>
              <a:spcBef>
                <a:spcPts val="1600"/>
              </a:spcBef>
              <a:spcAft>
                <a:spcPts val="0"/>
              </a:spcAft>
              <a:buClr>
                <a:schemeClr val="lt1"/>
              </a:buClr>
              <a:buSzPts val="1400"/>
              <a:buFont typeface="Roboto Condensed"/>
              <a:buNone/>
              <a:defRPr>
                <a:solidFill>
                  <a:schemeClr val="lt1"/>
                </a:solidFill>
                <a:latin typeface="Roboto Condensed"/>
                <a:ea typeface="Roboto Condensed"/>
                <a:cs typeface="Roboto Condensed"/>
                <a:sym typeface="Roboto Condensed"/>
              </a:defRPr>
            </a:lvl3pPr>
            <a:lvl4pPr lvl="3" rtl="0">
              <a:lnSpc>
                <a:spcPct val="100000"/>
              </a:lnSpc>
              <a:spcBef>
                <a:spcPts val="1600"/>
              </a:spcBef>
              <a:spcAft>
                <a:spcPts val="0"/>
              </a:spcAft>
              <a:buClr>
                <a:schemeClr val="lt1"/>
              </a:buClr>
              <a:buSzPts val="1400"/>
              <a:buFont typeface="Roboto Condensed"/>
              <a:buNone/>
              <a:defRPr>
                <a:solidFill>
                  <a:schemeClr val="lt1"/>
                </a:solidFill>
                <a:latin typeface="Roboto Condensed"/>
                <a:ea typeface="Roboto Condensed"/>
                <a:cs typeface="Roboto Condensed"/>
                <a:sym typeface="Roboto Condensed"/>
              </a:defRPr>
            </a:lvl4pPr>
            <a:lvl5pPr lvl="4" rtl="0">
              <a:lnSpc>
                <a:spcPct val="100000"/>
              </a:lnSpc>
              <a:spcBef>
                <a:spcPts val="1600"/>
              </a:spcBef>
              <a:spcAft>
                <a:spcPts val="0"/>
              </a:spcAft>
              <a:buClr>
                <a:schemeClr val="lt1"/>
              </a:buClr>
              <a:buSzPts val="1400"/>
              <a:buFont typeface="Roboto Condensed"/>
              <a:buNone/>
              <a:defRPr>
                <a:solidFill>
                  <a:schemeClr val="lt1"/>
                </a:solidFill>
                <a:latin typeface="Roboto Condensed"/>
                <a:ea typeface="Roboto Condensed"/>
                <a:cs typeface="Roboto Condensed"/>
                <a:sym typeface="Roboto Condensed"/>
              </a:defRPr>
            </a:lvl5pPr>
            <a:lvl6pPr lvl="5" rtl="0">
              <a:lnSpc>
                <a:spcPct val="100000"/>
              </a:lnSpc>
              <a:spcBef>
                <a:spcPts val="1600"/>
              </a:spcBef>
              <a:spcAft>
                <a:spcPts val="0"/>
              </a:spcAft>
              <a:buClr>
                <a:schemeClr val="lt1"/>
              </a:buClr>
              <a:buSzPts val="1400"/>
              <a:buFont typeface="Roboto Condensed"/>
              <a:buNone/>
              <a:defRPr>
                <a:solidFill>
                  <a:schemeClr val="lt1"/>
                </a:solidFill>
                <a:latin typeface="Roboto Condensed"/>
                <a:ea typeface="Roboto Condensed"/>
                <a:cs typeface="Roboto Condensed"/>
                <a:sym typeface="Roboto Condensed"/>
              </a:defRPr>
            </a:lvl6pPr>
            <a:lvl7pPr lvl="6" rtl="0">
              <a:lnSpc>
                <a:spcPct val="100000"/>
              </a:lnSpc>
              <a:spcBef>
                <a:spcPts val="1600"/>
              </a:spcBef>
              <a:spcAft>
                <a:spcPts val="0"/>
              </a:spcAft>
              <a:buClr>
                <a:schemeClr val="lt1"/>
              </a:buClr>
              <a:buSzPts val="1400"/>
              <a:buFont typeface="Roboto Condensed"/>
              <a:buNone/>
              <a:defRPr>
                <a:solidFill>
                  <a:schemeClr val="lt1"/>
                </a:solidFill>
                <a:latin typeface="Roboto Condensed"/>
                <a:ea typeface="Roboto Condensed"/>
                <a:cs typeface="Roboto Condensed"/>
                <a:sym typeface="Roboto Condensed"/>
              </a:defRPr>
            </a:lvl7pPr>
            <a:lvl8pPr lvl="7" rtl="0">
              <a:lnSpc>
                <a:spcPct val="100000"/>
              </a:lnSpc>
              <a:spcBef>
                <a:spcPts val="1600"/>
              </a:spcBef>
              <a:spcAft>
                <a:spcPts val="0"/>
              </a:spcAft>
              <a:buClr>
                <a:schemeClr val="lt1"/>
              </a:buClr>
              <a:buSzPts val="1400"/>
              <a:buFont typeface="Roboto Condensed"/>
              <a:buNone/>
              <a:defRPr>
                <a:solidFill>
                  <a:schemeClr val="lt1"/>
                </a:solidFill>
                <a:latin typeface="Roboto Condensed"/>
                <a:ea typeface="Roboto Condensed"/>
                <a:cs typeface="Roboto Condensed"/>
                <a:sym typeface="Roboto Condensed"/>
              </a:defRPr>
            </a:lvl8pPr>
            <a:lvl9pPr lvl="8" rtl="0">
              <a:lnSpc>
                <a:spcPct val="100000"/>
              </a:lnSpc>
              <a:spcBef>
                <a:spcPts val="1600"/>
              </a:spcBef>
              <a:spcAft>
                <a:spcPts val="1600"/>
              </a:spcAft>
              <a:buClr>
                <a:schemeClr val="lt1"/>
              </a:buClr>
              <a:buSzPts val="1400"/>
              <a:buFont typeface="Roboto Condensed"/>
              <a:buNone/>
              <a:defRPr>
                <a:solidFill>
                  <a:schemeClr val="lt1"/>
                </a:solidFill>
                <a:latin typeface="Roboto Condensed"/>
                <a:ea typeface="Roboto Condensed"/>
                <a:cs typeface="Roboto Condensed"/>
                <a:sym typeface="Roboto Condensed"/>
              </a:defRPr>
            </a:lvl9pPr>
          </a:lstStyle>
          <a:p>
            <a:endParaRPr/>
          </a:p>
        </p:txBody>
      </p:sp>
      <p:sp>
        <p:nvSpPr>
          <p:cNvPr id="131" name="Google Shape;131;p21"/>
          <p:cNvSpPr txBox="1">
            <a:spLocks noGrp="1"/>
          </p:cNvSpPr>
          <p:nvPr>
            <p:ph type="subTitle" idx="8"/>
          </p:nvPr>
        </p:nvSpPr>
        <p:spPr>
          <a:xfrm>
            <a:off x="3516768" y="3353424"/>
            <a:ext cx="2114400" cy="58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sz="1400"/>
            </a:lvl1pPr>
            <a:lvl2pPr lvl="1" rtl="0">
              <a:lnSpc>
                <a:spcPct val="100000"/>
              </a:lnSpc>
              <a:spcBef>
                <a:spcPts val="0"/>
              </a:spcBef>
              <a:spcAft>
                <a:spcPts val="0"/>
              </a:spcAft>
              <a:buClr>
                <a:schemeClr val="lt1"/>
              </a:buClr>
              <a:buSzPts val="1400"/>
              <a:buNone/>
              <a:defRPr>
                <a:solidFill>
                  <a:schemeClr val="lt1"/>
                </a:solidFill>
              </a:defRPr>
            </a:lvl2pPr>
            <a:lvl3pPr lvl="2" rtl="0">
              <a:lnSpc>
                <a:spcPct val="100000"/>
              </a:lnSpc>
              <a:spcBef>
                <a:spcPts val="1600"/>
              </a:spcBef>
              <a:spcAft>
                <a:spcPts val="0"/>
              </a:spcAft>
              <a:buClr>
                <a:schemeClr val="lt1"/>
              </a:buClr>
              <a:buSzPts val="1400"/>
              <a:buNone/>
              <a:defRPr>
                <a:solidFill>
                  <a:schemeClr val="lt1"/>
                </a:solidFill>
              </a:defRPr>
            </a:lvl3pPr>
            <a:lvl4pPr lvl="3" rtl="0">
              <a:lnSpc>
                <a:spcPct val="100000"/>
              </a:lnSpc>
              <a:spcBef>
                <a:spcPts val="1600"/>
              </a:spcBef>
              <a:spcAft>
                <a:spcPts val="0"/>
              </a:spcAft>
              <a:buClr>
                <a:schemeClr val="lt1"/>
              </a:buClr>
              <a:buSzPts val="1400"/>
              <a:buNone/>
              <a:defRPr>
                <a:solidFill>
                  <a:schemeClr val="lt1"/>
                </a:solidFill>
              </a:defRPr>
            </a:lvl4pPr>
            <a:lvl5pPr lvl="4" rtl="0">
              <a:lnSpc>
                <a:spcPct val="100000"/>
              </a:lnSpc>
              <a:spcBef>
                <a:spcPts val="1600"/>
              </a:spcBef>
              <a:spcAft>
                <a:spcPts val="0"/>
              </a:spcAft>
              <a:buClr>
                <a:schemeClr val="lt1"/>
              </a:buClr>
              <a:buSzPts val="1400"/>
              <a:buNone/>
              <a:defRPr>
                <a:solidFill>
                  <a:schemeClr val="lt1"/>
                </a:solidFill>
              </a:defRPr>
            </a:lvl5pPr>
            <a:lvl6pPr lvl="5" rtl="0">
              <a:lnSpc>
                <a:spcPct val="100000"/>
              </a:lnSpc>
              <a:spcBef>
                <a:spcPts val="1600"/>
              </a:spcBef>
              <a:spcAft>
                <a:spcPts val="0"/>
              </a:spcAft>
              <a:buClr>
                <a:schemeClr val="lt1"/>
              </a:buClr>
              <a:buSzPts val="1400"/>
              <a:buNone/>
              <a:defRPr>
                <a:solidFill>
                  <a:schemeClr val="lt1"/>
                </a:solidFill>
              </a:defRPr>
            </a:lvl6pPr>
            <a:lvl7pPr lvl="6" rtl="0">
              <a:lnSpc>
                <a:spcPct val="100000"/>
              </a:lnSpc>
              <a:spcBef>
                <a:spcPts val="1600"/>
              </a:spcBef>
              <a:spcAft>
                <a:spcPts val="0"/>
              </a:spcAft>
              <a:buClr>
                <a:schemeClr val="lt1"/>
              </a:buClr>
              <a:buSzPts val="1400"/>
              <a:buNone/>
              <a:defRPr>
                <a:solidFill>
                  <a:schemeClr val="lt1"/>
                </a:solidFill>
              </a:defRPr>
            </a:lvl7pPr>
            <a:lvl8pPr lvl="7" rtl="0">
              <a:lnSpc>
                <a:spcPct val="100000"/>
              </a:lnSpc>
              <a:spcBef>
                <a:spcPts val="1600"/>
              </a:spcBef>
              <a:spcAft>
                <a:spcPts val="0"/>
              </a:spcAft>
              <a:buClr>
                <a:schemeClr val="lt1"/>
              </a:buClr>
              <a:buSzPts val="1400"/>
              <a:buNone/>
              <a:defRPr>
                <a:solidFill>
                  <a:schemeClr val="lt1"/>
                </a:solidFill>
              </a:defRPr>
            </a:lvl8pPr>
            <a:lvl9pPr lvl="8" rtl="0">
              <a:lnSpc>
                <a:spcPct val="100000"/>
              </a:lnSpc>
              <a:spcBef>
                <a:spcPts val="1600"/>
              </a:spcBef>
              <a:spcAft>
                <a:spcPts val="1600"/>
              </a:spcAft>
              <a:buClr>
                <a:schemeClr val="lt1"/>
              </a:buClr>
              <a:buSzPts val="1400"/>
              <a:buNone/>
              <a:defRPr>
                <a:solidFill>
                  <a:schemeClr val="lt1"/>
                </a:solidFill>
              </a:defRPr>
            </a:lvl9pPr>
          </a:lstStyle>
          <a:p>
            <a:endParaRPr/>
          </a:p>
        </p:txBody>
      </p:sp>
      <p:sp>
        <p:nvSpPr>
          <p:cNvPr id="132" name="Google Shape;132;p21"/>
          <p:cNvSpPr txBox="1">
            <a:spLocks noGrp="1"/>
          </p:cNvSpPr>
          <p:nvPr>
            <p:ph type="subTitle" idx="9"/>
          </p:nvPr>
        </p:nvSpPr>
        <p:spPr>
          <a:xfrm>
            <a:off x="6316509" y="2946681"/>
            <a:ext cx="2114400" cy="397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lt1"/>
              </a:buClr>
              <a:buSzPts val="1800"/>
              <a:buFont typeface="Roboto Condensed"/>
              <a:buNone/>
              <a:defRPr sz="2200" b="1"/>
            </a:lvl1pPr>
            <a:lvl2pPr lvl="1" rtl="0">
              <a:lnSpc>
                <a:spcPct val="100000"/>
              </a:lnSpc>
              <a:spcBef>
                <a:spcPts val="0"/>
              </a:spcBef>
              <a:spcAft>
                <a:spcPts val="0"/>
              </a:spcAft>
              <a:buClr>
                <a:schemeClr val="lt1"/>
              </a:buClr>
              <a:buSzPts val="1400"/>
              <a:buFont typeface="Roboto Condensed"/>
              <a:buNone/>
              <a:defRPr>
                <a:solidFill>
                  <a:schemeClr val="lt1"/>
                </a:solidFill>
                <a:latin typeface="Roboto Condensed"/>
                <a:ea typeface="Roboto Condensed"/>
                <a:cs typeface="Roboto Condensed"/>
                <a:sym typeface="Roboto Condensed"/>
              </a:defRPr>
            </a:lvl2pPr>
            <a:lvl3pPr lvl="2" rtl="0">
              <a:lnSpc>
                <a:spcPct val="100000"/>
              </a:lnSpc>
              <a:spcBef>
                <a:spcPts val="1600"/>
              </a:spcBef>
              <a:spcAft>
                <a:spcPts val="0"/>
              </a:spcAft>
              <a:buClr>
                <a:schemeClr val="lt1"/>
              </a:buClr>
              <a:buSzPts val="1400"/>
              <a:buFont typeface="Roboto Condensed"/>
              <a:buNone/>
              <a:defRPr>
                <a:solidFill>
                  <a:schemeClr val="lt1"/>
                </a:solidFill>
                <a:latin typeface="Roboto Condensed"/>
                <a:ea typeface="Roboto Condensed"/>
                <a:cs typeface="Roboto Condensed"/>
                <a:sym typeface="Roboto Condensed"/>
              </a:defRPr>
            </a:lvl3pPr>
            <a:lvl4pPr lvl="3" rtl="0">
              <a:lnSpc>
                <a:spcPct val="100000"/>
              </a:lnSpc>
              <a:spcBef>
                <a:spcPts val="1600"/>
              </a:spcBef>
              <a:spcAft>
                <a:spcPts val="0"/>
              </a:spcAft>
              <a:buClr>
                <a:schemeClr val="lt1"/>
              </a:buClr>
              <a:buSzPts val="1400"/>
              <a:buFont typeface="Roboto Condensed"/>
              <a:buNone/>
              <a:defRPr>
                <a:solidFill>
                  <a:schemeClr val="lt1"/>
                </a:solidFill>
                <a:latin typeface="Roboto Condensed"/>
                <a:ea typeface="Roboto Condensed"/>
                <a:cs typeface="Roboto Condensed"/>
                <a:sym typeface="Roboto Condensed"/>
              </a:defRPr>
            </a:lvl4pPr>
            <a:lvl5pPr lvl="4" rtl="0">
              <a:lnSpc>
                <a:spcPct val="100000"/>
              </a:lnSpc>
              <a:spcBef>
                <a:spcPts val="1600"/>
              </a:spcBef>
              <a:spcAft>
                <a:spcPts val="0"/>
              </a:spcAft>
              <a:buClr>
                <a:schemeClr val="lt1"/>
              </a:buClr>
              <a:buSzPts val="1400"/>
              <a:buFont typeface="Roboto Condensed"/>
              <a:buNone/>
              <a:defRPr>
                <a:solidFill>
                  <a:schemeClr val="lt1"/>
                </a:solidFill>
                <a:latin typeface="Roboto Condensed"/>
                <a:ea typeface="Roboto Condensed"/>
                <a:cs typeface="Roboto Condensed"/>
                <a:sym typeface="Roboto Condensed"/>
              </a:defRPr>
            </a:lvl5pPr>
            <a:lvl6pPr lvl="5" rtl="0">
              <a:lnSpc>
                <a:spcPct val="100000"/>
              </a:lnSpc>
              <a:spcBef>
                <a:spcPts val="1600"/>
              </a:spcBef>
              <a:spcAft>
                <a:spcPts val="0"/>
              </a:spcAft>
              <a:buClr>
                <a:schemeClr val="lt1"/>
              </a:buClr>
              <a:buSzPts val="1400"/>
              <a:buFont typeface="Roboto Condensed"/>
              <a:buNone/>
              <a:defRPr>
                <a:solidFill>
                  <a:schemeClr val="lt1"/>
                </a:solidFill>
                <a:latin typeface="Roboto Condensed"/>
                <a:ea typeface="Roboto Condensed"/>
                <a:cs typeface="Roboto Condensed"/>
                <a:sym typeface="Roboto Condensed"/>
              </a:defRPr>
            </a:lvl6pPr>
            <a:lvl7pPr lvl="6" rtl="0">
              <a:lnSpc>
                <a:spcPct val="100000"/>
              </a:lnSpc>
              <a:spcBef>
                <a:spcPts val="1600"/>
              </a:spcBef>
              <a:spcAft>
                <a:spcPts val="0"/>
              </a:spcAft>
              <a:buClr>
                <a:schemeClr val="lt1"/>
              </a:buClr>
              <a:buSzPts val="1400"/>
              <a:buFont typeface="Roboto Condensed"/>
              <a:buNone/>
              <a:defRPr>
                <a:solidFill>
                  <a:schemeClr val="lt1"/>
                </a:solidFill>
                <a:latin typeface="Roboto Condensed"/>
                <a:ea typeface="Roboto Condensed"/>
                <a:cs typeface="Roboto Condensed"/>
                <a:sym typeface="Roboto Condensed"/>
              </a:defRPr>
            </a:lvl7pPr>
            <a:lvl8pPr lvl="7" rtl="0">
              <a:lnSpc>
                <a:spcPct val="100000"/>
              </a:lnSpc>
              <a:spcBef>
                <a:spcPts val="1600"/>
              </a:spcBef>
              <a:spcAft>
                <a:spcPts val="0"/>
              </a:spcAft>
              <a:buClr>
                <a:schemeClr val="lt1"/>
              </a:buClr>
              <a:buSzPts val="1400"/>
              <a:buFont typeface="Roboto Condensed"/>
              <a:buNone/>
              <a:defRPr>
                <a:solidFill>
                  <a:schemeClr val="lt1"/>
                </a:solidFill>
                <a:latin typeface="Roboto Condensed"/>
                <a:ea typeface="Roboto Condensed"/>
                <a:cs typeface="Roboto Condensed"/>
                <a:sym typeface="Roboto Condensed"/>
              </a:defRPr>
            </a:lvl8pPr>
            <a:lvl9pPr lvl="8" rtl="0">
              <a:lnSpc>
                <a:spcPct val="100000"/>
              </a:lnSpc>
              <a:spcBef>
                <a:spcPts val="1600"/>
              </a:spcBef>
              <a:spcAft>
                <a:spcPts val="1600"/>
              </a:spcAft>
              <a:buClr>
                <a:schemeClr val="lt1"/>
              </a:buClr>
              <a:buSzPts val="1400"/>
              <a:buFont typeface="Roboto Condensed"/>
              <a:buNone/>
              <a:defRPr>
                <a:solidFill>
                  <a:schemeClr val="lt1"/>
                </a:solidFill>
                <a:latin typeface="Roboto Condensed"/>
                <a:ea typeface="Roboto Condensed"/>
                <a:cs typeface="Roboto Condensed"/>
                <a:sym typeface="Roboto Condensed"/>
              </a:defRPr>
            </a:lvl9pPr>
          </a:lstStyle>
          <a:p>
            <a:endParaRPr/>
          </a:p>
        </p:txBody>
      </p:sp>
      <p:sp>
        <p:nvSpPr>
          <p:cNvPr id="133" name="Google Shape;133;p21"/>
          <p:cNvSpPr txBox="1">
            <a:spLocks noGrp="1"/>
          </p:cNvSpPr>
          <p:nvPr>
            <p:ph type="subTitle" idx="13"/>
          </p:nvPr>
        </p:nvSpPr>
        <p:spPr>
          <a:xfrm>
            <a:off x="6316509" y="3353424"/>
            <a:ext cx="2114400" cy="58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None/>
              <a:defRPr sz="1400"/>
            </a:lvl1pPr>
            <a:lvl2pPr lvl="1" rtl="0">
              <a:lnSpc>
                <a:spcPct val="100000"/>
              </a:lnSpc>
              <a:spcBef>
                <a:spcPts val="0"/>
              </a:spcBef>
              <a:spcAft>
                <a:spcPts val="0"/>
              </a:spcAft>
              <a:buClr>
                <a:schemeClr val="lt1"/>
              </a:buClr>
              <a:buSzPts val="1400"/>
              <a:buNone/>
              <a:defRPr>
                <a:solidFill>
                  <a:schemeClr val="lt1"/>
                </a:solidFill>
              </a:defRPr>
            </a:lvl2pPr>
            <a:lvl3pPr lvl="2" rtl="0">
              <a:lnSpc>
                <a:spcPct val="100000"/>
              </a:lnSpc>
              <a:spcBef>
                <a:spcPts val="1600"/>
              </a:spcBef>
              <a:spcAft>
                <a:spcPts val="0"/>
              </a:spcAft>
              <a:buClr>
                <a:schemeClr val="lt1"/>
              </a:buClr>
              <a:buSzPts val="1400"/>
              <a:buNone/>
              <a:defRPr>
                <a:solidFill>
                  <a:schemeClr val="lt1"/>
                </a:solidFill>
              </a:defRPr>
            </a:lvl3pPr>
            <a:lvl4pPr lvl="3" rtl="0">
              <a:lnSpc>
                <a:spcPct val="100000"/>
              </a:lnSpc>
              <a:spcBef>
                <a:spcPts val="1600"/>
              </a:spcBef>
              <a:spcAft>
                <a:spcPts val="0"/>
              </a:spcAft>
              <a:buClr>
                <a:schemeClr val="lt1"/>
              </a:buClr>
              <a:buSzPts val="1400"/>
              <a:buNone/>
              <a:defRPr>
                <a:solidFill>
                  <a:schemeClr val="lt1"/>
                </a:solidFill>
              </a:defRPr>
            </a:lvl4pPr>
            <a:lvl5pPr lvl="4" rtl="0">
              <a:lnSpc>
                <a:spcPct val="100000"/>
              </a:lnSpc>
              <a:spcBef>
                <a:spcPts val="1600"/>
              </a:spcBef>
              <a:spcAft>
                <a:spcPts val="0"/>
              </a:spcAft>
              <a:buClr>
                <a:schemeClr val="lt1"/>
              </a:buClr>
              <a:buSzPts val="1400"/>
              <a:buNone/>
              <a:defRPr>
                <a:solidFill>
                  <a:schemeClr val="lt1"/>
                </a:solidFill>
              </a:defRPr>
            </a:lvl5pPr>
            <a:lvl6pPr lvl="5" rtl="0">
              <a:lnSpc>
                <a:spcPct val="100000"/>
              </a:lnSpc>
              <a:spcBef>
                <a:spcPts val="1600"/>
              </a:spcBef>
              <a:spcAft>
                <a:spcPts val="0"/>
              </a:spcAft>
              <a:buClr>
                <a:schemeClr val="lt1"/>
              </a:buClr>
              <a:buSzPts val="1400"/>
              <a:buNone/>
              <a:defRPr>
                <a:solidFill>
                  <a:schemeClr val="lt1"/>
                </a:solidFill>
              </a:defRPr>
            </a:lvl6pPr>
            <a:lvl7pPr lvl="6" rtl="0">
              <a:lnSpc>
                <a:spcPct val="100000"/>
              </a:lnSpc>
              <a:spcBef>
                <a:spcPts val="1600"/>
              </a:spcBef>
              <a:spcAft>
                <a:spcPts val="0"/>
              </a:spcAft>
              <a:buClr>
                <a:schemeClr val="lt1"/>
              </a:buClr>
              <a:buSzPts val="1400"/>
              <a:buNone/>
              <a:defRPr>
                <a:solidFill>
                  <a:schemeClr val="lt1"/>
                </a:solidFill>
              </a:defRPr>
            </a:lvl7pPr>
            <a:lvl8pPr lvl="7" rtl="0">
              <a:lnSpc>
                <a:spcPct val="100000"/>
              </a:lnSpc>
              <a:spcBef>
                <a:spcPts val="1600"/>
              </a:spcBef>
              <a:spcAft>
                <a:spcPts val="0"/>
              </a:spcAft>
              <a:buClr>
                <a:schemeClr val="lt1"/>
              </a:buClr>
              <a:buSzPts val="1400"/>
              <a:buNone/>
              <a:defRPr>
                <a:solidFill>
                  <a:schemeClr val="lt1"/>
                </a:solidFill>
              </a:defRPr>
            </a:lvl8pPr>
            <a:lvl9pPr lvl="8" rtl="0">
              <a:lnSpc>
                <a:spcPct val="100000"/>
              </a:lnSpc>
              <a:spcBef>
                <a:spcPts val="1600"/>
              </a:spcBef>
              <a:spcAft>
                <a:spcPts val="1600"/>
              </a:spcAft>
              <a:buClr>
                <a:schemeClr val="lt1"/>
              </a:buClr>
              <a:buSzPts val="1400"/>
              <a:buNone/>
              <a:defRPr>
                <a:solidFill>
                  <a:schemeClr val="lt1"/>
                </a:solidFill>
              </a:defRPr>
            </a:lvl9pPr>
          </a:lstStyle>
          <a:p>
            <a:endParaRPr/>
          </a:p>
        </p:txBody>
      </p:sp>
      <p:sp>
        <p:nvSpPr>
          <p:cNvPr id="134" name="Google Shape;134;p21"/>
          <p:cNvSpPr txBox="1">
            <a:spLocks noGrp="1"/>
          </p:cNvSpPr>
          <p:nvPr>
            <p:ph type="title"/>
          </p:nvPr>
        </p:nvSpPr>
        <p:spPr>
          <a:xfrm>
            <a:off x="713250" y="542500"/>
            <a:ext cx="7717500" cy="615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35" name="Google Shape;135;p21"/>
          <p:cNvSpPr txBox="1">
            <a:spLocks noGrp="1"/>
          </p:cNvSpPr>
          <p:nvPr>
            <p:ph type="subTitle" idx="14"/>
          </p:nvPr>
        </p:nvSpPr>
        <p:spPr>
          <a:xfrm>
            <a:off x="717027" y="1631777"/>
            <a:ext cx="2114400" cy="397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lt1"/>
              </a:buClr>
              <a:buSzPts val="1800"/>
              <a:buFont typeface="Roboto Condensed"/>
              <a:buNone/>
              <a:defRPr sz="2200" b="1"/>
            </a:lvl1pPr>
            <a:lvl2pPr lvl="1" rtl="0">
              <a:lnSpc>
                <a:spcPct val="100000"/>
              </a:lnSpc>
              <a:spcBef>
                <a:spcPts val="0"/>
              </a:spcBef>
              <a:spcAft>
                <a:spcPts val="0"/>
              </a:spcAft>
              <a:buClr>
                <a:schemeClr val="lt1"/>
              </a:buClr>
              <a:buSzPts val="1400"/>
              <a:buFont typeface="Roboto Condensed"/>
              <a:buNone/>
              <a:defRPr>
                <a:solidFill>
                  <a:schemeClr val="lt1"/>
                </a:solidFill>
                <a:latin typeface="Roboto Condensed"/>
                <a:ea typeface="Roboto Condensed"/>
                <a:cs typeface="Roboto Condensed"/>
                <a:sym typeface="Roboto Condensed"/>
              </a:defRPr>
            </a:lvl2pPr>
            <a:lvl3pPr lvl="2" rtl="0">
              <a:lnSpc>
                <a:spcPct val="100000"/>
              </a:lnSpc>
              <a:spcBef>
                <a:spcPts val="1600"/>
              </a:spcBef>
              <a:spcAft>
                <a:spcPts val="0"/>
              </a:spcAft>
              <a:buClr>
                <a:schemeClr val="lt1"/>
              </a:buClr>
              <a:buSzPts val="1400"/>
              <a:buFont typeface="Roboto Condensed"/>
              <a:buNone/>
              <a:defRPr>
                <a:solidFill>
                  <a:schemeClr val="lt1"/>
                </a:solidFill>
                <a:latin typeface="Roboto Condensed"/>
                <a:ea typeface="Roboto Condensed"/>
                <a:cs typeface="Roboto Condensed"/>
                <a:sym typeface="Roboto Condensed"/>
              </a:defRPr>
            </a:lvl3pPr>
            <a:lvl4pPr lvl="3" rtl="0">
              <a:lnSpc>
                <a:spcPct val="100000"/>
              </a:lnSpc>
              <a:spcBef>
                <a:spcPts val="1600"/>
              </a:spcBef>
              <a:spcAft>
                <a:spcPts val="0"/>
              </a:spcAft>
              <a:buClr>
                <a:schemeClr val="lt1"/>
              </a:buClr>
              <a:buSzPts val="1400"/>
              <a:buFont typeface="Roboto Condensed"/>
              <a:buNone/>
              <a:defRPr>
                <a:solidFill>
                  <a:schemeClr val="lt1"/>
                </a:solidFill>
                <a:latin typeface="Roboto Condensed"/>
                <a:ea typeface="Roboto Condensed"/>
                <a:cs typeface="Roboto Condensed"/>
                <a:sym typeface="Roboto Condensed"/>
              </a:defRPr>
            </a:lvl4pPr>
            <a:lvl5pPr lvl="4" rtl="0">
              <a:lnSpc>
                <a:spcPct val="100000"/>
              </a:lnSpc>
              <a:spcBef>
                <a:spcPts val="1600"/>
              </a:spcBef>
              <a:spcAft>
                <a:spcPts val="0"/>
              </a:spcAft>
              <a:buClr>
                <a:schemeClr val="lt1"/>
              </a:buClr>
              <a:buSzPts val="1400"/>
              <a:buFont typeface="Roboto Condensed"/>
              <a:buNone/>
              <a:defRPr>
                <a:solidFill>
                  <a:schemeClr val="lt1"/>
                </a:solidFill>
                <a:latin typeface="Roboto Condensed"/>
                <a:ea typeface="Roboto Condensed"/>
                <a:cs typeface="Roboto Condensed"/>
                <a:sym typeface="Roboto Condensed"/>
              </a:defRPr>
            </a:lvl5pPr>
            <a:lvl6pPr lvl="5" rtl="0">
              <a:lnSpc>
                <a:spcPct val="100000"/>
              </a:lnSpc>
              <a:spcBef>
                <a:spcPts val="1600"/>
              </a:spcBef>
              <a:spcAft>
                <a:spcPts val="0"/>
              </a:spcAft>
              <a:buClr>
                <a:schemeClr val="lt1"/>
              </a:buClr>
              <a:buSzPts val="1400"/>
              <a:buFont typeface="Roboto Condensed"/>
              <a:buNone/>
              <a:defRPr>
                <a:solidFill>
                  <a:schemeClr val="lt1"/>
                </a:solidFill>
                <a:latin typeface="Roboto Condensed"/>
                <a:ea typeface="Roboto Condensed"/>
                <a:cs typeface="Roboto Condensed"/>
                <a:sym typeface="Roboto Condensed"/>
              </a:defRPr>
            </a:lvl6pPr>
            <a:lvl7pPr lvl="6" rtl="0">
              <a:lnSpc>
                <a:spcPct val="100000"/>
              </a:lnSpc>
              <a:spcBef>
                <a:spcPts val="1600"/>
              </a:spcBef>
              <a:spcAft>
                <a:spcPts val="0"/>
              </a:spcAft>
              <a:buClr>
                <a:schemeClr val="lt1"/>
              </a:buClr>
              <a:buSzPts val="1400"/>
              <a:buFont typeface="Roboto Condensed"/>
              <a:buNone/>
              <a:defRPr>
                <a:solidFill>
                  <a:schemeClr val="lt1"/>
                </a:solidFill>
                <a:latin typeface="Roboto Condensed"/>
                <a:ea typeface="Roboto Condensed"/>
                <a:cs typeface="Roboto Condensed"/>
                <a:sym typeface="Roboto Condensed"/>
              </a:defRPr>
            </a:lvl7pPr>
            <a:lvl8pPr lvl="7" rtl="0">
              <a:lnSpc>
                <a:spcPct val="100000"/>
              </a:lnSpc>
              <a:spcBef>
                <a:spcPts val="1600"/>
              </a:spcBef>
              <a:spcAft>
                <a:spcPts val="0"/>
              </a:spcAft>
              <a:buClr>
                <a:schemeClr val="lt1"/>
              </a:buClr>
              <a:buSzPts val="1400"/>
              <a:buFont typeface="Roboto Condensed"/>
              <a:buNone/>
              <a:defRPr>
                <a:solidFill>
                  <a:schemeClr val="lt1"/>
                </a:solidFill>
                <a:latin typeface="Roboto Condensed"/>
                <a:ea typeface="Roboto Condensed"/>
                <a:cs typeface="Roboto Condensed"/>
                <a:sym typeface="Roboto Condensed"/>
              </a:defRPr>
            </a:lvl8pPr>
            <a:lvl9pPr lvl="8" rtl="0">
              <a:lnSpc>
                <a:spcPct val="100000"/>
              </a:lnSpc>
              <a:spcBef>
                <a:spcPts val="1600"/>
              </a:spcBef>
              <a:spcAft>
                <a:spcPts val="1600"/>
              </a:spcAft>
              <a:buClr>
                <a:schemeClr val="lt1"/>
              </a:buClr>
              <a:buSzPts val="1400"/>
              <a:buFont typeface="Roboto Condensed"/>
              <a:buNone/>
              <a:defRPr>
                <a:solidFill>
                  <a:schemeClr val="lt1"/>
                </a:solidFill>
                <a:latin typeface="Roboto Condensed"/>
                <a:ea typeface="Roboto Condensed"/>
                <a:cs typeface="Roboto Condensed"/>
                <a:sym typeface="Roboto Condensed"/>
              </a:defRPr>
            </a:lvl9pPr>
          </a:lstStyle>
          <a:p>
            <a:endParaRPr/>
          </a:p>
        </p:txBody>
      </p:sp>
      <p:sp>
        <p:nvSpPr>
          <p:cNvPr id="136" name="Google Shape;136;p21"/>
          <p:cNvSpPr txBox="1">
            <a:spLocks noGrp="1"/>
          </p:cNvSpPr>
          <p:nvPr>
            <p:ph type="subTitle" idx="15"/>
          </p:nvPr>
        </p:nvSpPr>
        <p:spPr>
          <a:xfrm>
            <a:off x="717029" y="2032401"/>
            <a:ext cx="2114400" cy="58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p:cSld name="CUSTOM_21">
    <p:spTree>
      <p:nvGrpSpPr>
        <p:cNvPr id="1" name="Shape 142"/>
        <p:cNvGrpSpPr/>
        <p:nvPr/>
      </p:nvGrpSpPr>
      <p:grpSpPr>
        <a:xfrm>
          <a:off x="0" y="0"/>
          <a:ext cx="0" cy="0"/>
          <a:chOff x="0" y="0"/>
          <a:chExt cx="0" cy="0"/>
        </a:xfrm>
      </p:grpSpPr>
      <p:pic>
        <p:nvPicPr>
          <p:cNvPr id="143" name="Google Shape;143;p23"/>
          <p:cNvPicPr preferRelativeResize="0"/>
          <p:nvPr/>
        </p:nvPicPr>
        <p:blipFill>
          <a:blip r:embed="rId2">
            <a:alphaModFix amt="24000"/>
          </a:blip>
          <a:stretch>
            <a:fillRect/>
          </a:stretch>
        </p:blipFill>
        <p:spPr>
          <a:xfrm rot="5400000">
            <a:off x="2005525" y="-2014025"/>
            <a:ext cx="5152000" cy="9163049"/>
          </a:xfrm>
          <a:prstGeom prst="rect">
            <a:avLst/>
          </a:prstGeom>
          <a:noFill/>
          <a:ln>
            <a:noFill/>
          </a:ln>
        </p:spPr>
      </p:pic>
      <p:grpSp>
        <p:nvGrpSpPr>
          <p:cNvPr id="144" name="Google Shape;144;p23"/>
          <p:cNvGrpSpPr/>
          <p:nvPr/>
        </p:nvGrpSpPr>
        <p:grpSpPr>
          <a:xfrm>
            <a:off x="8350823" y="766088"/>
            <a:ext cx="159900" cy="3611325"/>
            <a:chOff x="5218023" y="825251"/>
            <a:chExt cx="159900" cy="3611325"/>
          </a:xfrm>
        </p:grpSpPr>
        <p:cxnSp>
          <p:nvCxnSpPr>
            <p:cNvPr id="145" name="Google Shape;145;p23"/>
            <p:cNvCxnSpPr/>
            <p:nvPr/>
          </p:nvCxnSpPr>
          <p:spPr>
            <a:xfrm>
              <a:off x="5302556" y="894225"/>
              <a:ext cx="0" cy="3385200"/>
            </a:xfrm>
            <a:prstGeom prst="straightConnector1">
              <a:avLst/>
            </a:prstGeom>
            <a:noFill/>
            <a:ln w="9525" cap="flat" cmpd="sng">
              <a:solidFill>
                <a:schemeClr val="accent2"/>
              </a:solidFill>
              <a:prstDash val="solid"/>
              <a:round/>
              <a:headEnd type="none" w="med" len="med"/>
              <a:tailEnd type="none" w="med" len="med"/>
            </a:ln>
          </p:spPr>
        </p:cxnSp>
        <p:sp>
          <p:nvSpPr>
            <p:cNvPr id="146" name="Google Shape;146;p23"/>
            <p:cNvSpPr/>
            <p:nvPr/>
          </p:nvSpPr>
          <p:spPr>
            <a:xfrm>
              <a:off x="5218023" y="825251"/>
              <a:ext cx="159900" cy="159900"/>
            </a:xfrm>
            <a:prstGeom prst="star4">
              <a:avLst>
                <a:gd name="adj" fmla="val 20529"/>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3"/>
            <p:cNvSpPr/>
            <p:nvPr/>
          </p:nvSpPr>
          <p:spPr>
            <a:xfrm>
              <a:off x="5218024" y="4276676"/>
              <a:ext cx="159900" cy="159900"/>
            </a:xfrm>
            <a:prstGeom prst="star4">
              <a:avLst>
                <a:gd name="adj" fmla="val 20529"/>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3"/>
            <p:cNvSpPr/>
            <p:nvPr/>
          </p:nvSpPr>
          <p:spPr>
            <a:xfrm>
              <a:off x="5218024" y="2550963"/>
              <a:ext cx="159900" cy="159900"/>
            </a:xfrm>
            <a:prstGeom prst="star4">
              <a:avLst>
                <a:gd name="adj" fmla="val 20529"/>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 name="Google Shape;149;p23"/>
          <p:cNvGrpSpPr/>
          <p:nvPr/>
        </p:nvGrpSpPr>
        <p:grpSpPr>
          <a:xfrm>
            <a:off x="633273" y="766088"/>
            <a:ext cx="159900" cy="3611325"/>
            <a:chOff x="5218023" y="825251"/>
            <a:chExt cx="159900" cy="3611325"/>
          </a:xfrm>
        </p:grpSpPr>
        <p:cxnSp>
          <p:nvCxnSpPr>
            <p:cNvPr id="150" name="Google Shape;150;p23"/>
            <p:cNvCxnSpPr/>
            <p:nvPr/>
          </p:nvCxnSpPr>
          <p:spPr>
            <a:xfrm>
              <a:off x="5302556" y="894225"/>
              <a:ext cx="0" cy="3385200"/>
            </a:xfrm>
            <a:prstGeom prst="straightConnector1">
              <a:avLst/>
            </a:prstGeom>
            <a:noFill/>
            <a:ln w="9525" cap="flat" cmpd="sng">
              <a:solidFill>
                <a:schemeClr val="accent2"/>
              </a:solidFill>
              <a:prstDash val="solid"/>
              <a:round/>
              <a:headEnd type="none" w="med" len="med"/>
              <a:tailEnd type="none" w="med" len="med"/>
            </a:ln>
          </p:spPr>
        </p:cxnSp>
        <p:sp>
          <p:nvSpPr>
            <p:cNvPr id="151" name="Google Shape;151;p23"/>
            <p:cNvSpPr/>
            <p:nvPr/>
          </p:nvSpPr>
          <p:spPr>
            <a:xfrm>
              <a:off x="5218023" y="825251"/>
              <a:ext cx="159900" cy="159900"/>
            </a:xfrm>
            <a:prstGeom prst="star4">
              <a:avLst>
                <a:gd name="adj" fmla="val 20529"/>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3"/>
            <p:cNvSpPr/>
            <p:nvPr/>
          </p:nvSpPr>
          <p:spPr>
            <a:xfrm>
              <a:off x="5218024" y="4276676"/>
              <a:ext cx="159900" cy="159900"/>
            </a:xfrm>
            <a:prstGeom prst="star4">
              <a:avLst>
                <a:gd name="adj" fmla="val 20529"/>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3"/>
            <p:cNvSpPr/>
            <p:nvPr/>
          </p:nvSpPr>
          <p:spPr>
            <a:xfrm>
              <a:off x="5218024" y="2550963"/>
              <a:ext cx="159900" cy="159900"/>
            </a:xfrm>
            <a:prstGeom prst="star4">
              <a:avLst>
                <a:gd name="adj" fmla="val 20529"/>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23"/>
          <p:cNvGrpSpPr/>
          <p:nvPr/>
        </p:nvGrpSpPr>
        <p:grpSpPr>
          <a:xfrm rot="-1605365">
            <a:off x="7069281" y="322391"/>
            <a:ext cx="1258263" cy="757901"/>
            <a:chOff x="7258216" y="1169196"/>
            <a:chExt cx="1172555" cy="706276"/>
          </a:xfrm>
        </p:grpSpPr>
        <p:sp>
          <p:nvSpPr>
            <p:cNvPr id="155" name="Google Shape;155;p23"/>
            <p:cNvSpPr/>
            <p:nvPr/>
          </p:nvSpPr>
          <p:spPr>
            <a:xfrm>
              <a:off x="7258216" y="1169196"/>
              <a:ext cx="1172555" cy="706276"/>
            </a:xfrm>
            <a:prstGeom prst="flowChartDecision">
              <a:avLst/>
            </a:prstGeom>
            <a:solidFill>
              <a:schemeClr val="lt2"/>
            </a:solidFill>
            <a:ln w="76200" cap="flat" cmpd="sng">
              <a:solidFill>
                <a:schemeClr val="lt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3"/>
            <p:cNvSpPr/>
            <p:nvPr/>
          </p:nvSpPr>
          <p:spPr>
            <a:xfrm>
              <a:off x="7520262" y="1327036"/>
              <a:ext cx="648470" cy="390600"/>
            </a:xfrm>
            <a:prstGeom prst="flowChartDecision">
              <a:avLst/>
            </a:pr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3"/>
            <p:cNvSpPr/>
            <p:nvPr/>
          </p:nvSpPr>
          <p:spPr>
            <a:xfrm>
              <a:off x="7649188" y="1327025"/>
              <a:ext cx="390600" cy="390600"/>
            </a:xfrm>
            <a:prstGeom prst="star4">
              <a:avLst>
                <a:gd name="adj" fmla="val 11996"/>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8" name="Google Shape;158;p23"/>
          <p:cNvGrpSpPr/>
          <p:nvPr/>
        </p:nvGrpSpPr>
        <p:grpSpPr>
          <a:xfrm>
            <a:off x="6423699" y="195310"/>
            <a:ext cx="1142645" cy="1310000"/>
            <a:chOff x="6143874" y="2969335"/>
            <a:chExt cx="1142645" cy="1310000"/>
          </a:xfrm>
        </p:grpSpPr>
        <p:grpSp>
          <p:nvGrpSpPr>
            <p:cNvPr id="159" name="Google Shape;159;p23"/>
            <p:cNvGrpSpPr/>
            <p:nvPr/>
          </p:nvGrpSpPr>
          <p:grpSpPr>
            <a:xfrm rot="988124">
              <a:off x="6283633" y="3068893"/>
              <a:ext cx="863128" cy="1110885"/>
              <a:chOff x="3133725" y="-1409700"/>
              <a:chExt cx="1095300" cy="1409700"/>
            </a:xfrm>
          </p:grpSpPr>
          <p:sp>
            <p:nvSpPr>
              <p:cNvPr id="160" name="Google Shape;160;p23"/>
              <p:cNvSpPr/>
              <p:nvPr/>
            </p:nvSpPr>
            <p:spPr>
              <a:xfrm>
                <a:off x="3133725" y="-1409700"/>
                <a:ext cx="1095300" cy="1409700"/>
              </a:xfrm>
              <a:prstGeom prst="roundRect">
                <a:avLst>
                  <a:gd name="adj" fmla="val 50000"/>
                </a:avLst>
              </a:prstGeom>
              <a:solidFill>
                <a:schemeClr val="accent1"/>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3"/>
              <p:cNvSpPr/>
              <p:nvPr/>
            </p:nvSpPr>
            <p:spPr>
              <a:xfrm>
                <a:off x="3306675" y="-1362075"/>
                <a:ext cx="749400" cy="749400"/>
              </a:xfrm>
              <a:prstGeom prst="pie">
                <a:avLst>
                  <a:gd name="adj1" fmla="val 0"/>
                  <a:gd name="adj2" fmla="val 10764102"/>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3"/>
              <p:cNvSpPr/>
              <p:nvPr/>
            </p:nvSpPr>
            <p:spPr>
              <a:xfrm>
                <a:off x="3306675" y="-1085850"/>
                <a:ext cx="749400" cy="749400"/>
              </a:xfrm>
              <a:prstGeom prst="pie">
                <a:avLst>
                  <a:gd name="adj1" fmla="val 0"/>
                  <a:gd name="adj2" fmla="val 10764102"/>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3" name="Google Shape;163;p23"/>
            <p:cNvSpPr/>
            <p:nvPr/>
          </p:nvSpPr>
          <p:spPr>
            <a:xfrm rot="988469">
              <a:off x="6326898" y="3124811"/>
              <a:ext cx="776477" cy="999462"/>
            </a:xfrm>
            <a:prstGeom prst="roundRect">
              <a:avLst>
                <a:gd name="adj" fmla="val 5000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ackground 1">
  <p:cSld name="CUSTOM_22">
    <p:spTree>
      <p:nvGrpSpPr>
        <p:cNvPr id="1" name="Shape 164"/>
        <p:cNvGrpSpPr/>
        <p:nvPr/>
      </p:nvGrpSpPr>
      <p:grpSpPr>
        <a:xfrm>
          <a:off x="0" y="0"/>
          <a:ext cx="0" cy="0"/>
          <a:chOff x="0" y="0"/>
          <a:chExt cx="0" cy="0"/>
        </a:xfrm>
      </p:grpSpPr>
      <p:pic>
        <p:nvPicPr>
          <p:cNvPr id="165" name="Google Shape;165;p24"/>
          <p:cNvPicPr preferRelativeResize="0"/>
          <p:nvPr/>
        </p:nvPicPr>
        <p:blipFill>
          <a:blip r:embed="rId2">
            <a:alphaModFix amt="24000"/>
          </a:blip>
          <a:stretch>
            <a:fillRect/>
          </a:stretch>
        </p:blipFill>
        <p:spPr>
          <a:xfrm rot="5400000">
            <a:off x="2005525" y="-2014025"/>
            <a:ext cx="5152000" cy="9163049"/>
          </a:xfrm>
          <a:prstGeom prst="rect">
            <a:avLst/>
          </a:prstGeom>
          <a:noFill/>
          <a:ln>
            <a:noFill/>
          </a:ln>
        </p:spPr>
      </p:pic>
      <p:grpSp>
        <p:nvGrpSpPr>
          <p:cNvPr id="166" name="Google Shape;166;p24"/>
          <p:cNvGrpSpPr/>
          <p:nvPr/>
        </p:nvGrpSpPr>
        <p:grpSpPr>
          <a:xfrm>
            <a:off x="713225" y="1628938"/>
            <a:ext cx="159900" cy="1885612"/>
            <a:chOff x="1859411" y="1628938"/>
            <a:chExt cx="159900" cy="1885612"/>
          </a:xfrm>
        </p:grpSpPr>
        <p:cxnSp>
          <p:nvCxnSpPr>
            <p:cNvPr id="167" name="Google Shape;167;p24"/>
            <p:cNvCxnSpPr>
              <a:stCxn id="168" idx="2"/>
              <a:endCxn id="169" idx="0"/>
            </p:cNvCxnSpPr>
            <p:nvPr/>
          </p:nvCxnSpPr>
          <p:spPr>
            <a:xfrm>
              <a:off x="1939361" y="1788838"/>
              <a:ext cx="0" cy="1565700"/>
            </a:xfrm>
            <a:prstGeom prst="straightConnector1">
              <a:avLst/>
            </a:prstGeom>
            <a:noFill/>
            <a:ln w="9525" cap="flat" cmpd="sng">
              <a:solidFill>
                <a:schemeClr val="accent2"/>
              </a:solidFill>
              <a:prstDash val="solid"/>
              <a:round/>
              <a:headEnd type="none" w="med" len="med"/>
              <a:tailEnd type="none" w="med" len="med"/>
            </a:ln>
          </p:spPr>
        </p:cxnSp>
        <p:sp>
          <p:nvSpPr>
            <p:cNvPr id="169" name="Google Shape;169;p24"/>
            <p:cNvSpPr/>
            <p:nvPr/>
          </p:nvSpPr>
          <p:spPr>
            <a:xfrm>
              <a:off x="1859411" y="3354651"/>
              <a:ext cx="159900" cy="159900"/>
            </a:xfrm>
            <a:prstGeom prst="star4">
              <a:avLst>
                <a:gd name="adj" fmla="val 20529"/>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4"/>
            <p:cNvSpPr/>
            <p:nvPr/>
          </p:nvSpPr>
          <p:spPr>
            <a:xfrm>
              <a:off x="1859411" y="1628938"/>
              <a:ext cx="159900" cy="159900"/>
            </a:xfrm>
            <a:prstGeom prst="star4">
              <a:avLst>
                <a:gd name="adj" fmla="val 20529"/>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0" name="Google Shape;170;p24"/>
          <p:cNvGrpSpPr/>
          <p:nvPr/>
        </p:nvGrpSpPr>
        <p:grpSpPr>
          <a:xfrm>
            <a:off x="8270875" y="1628938"/>
            <a:ext cx="159900" cy="1885612"/>
            <a:chOff x="1859411" y="1628938"/>
            <a:chExt cx="159900" cy="1885612"/>
          </a:xfrm>
        </p:grpSpPr>
        <p:cxnSp>
          <p:nvCxnSpPr>
            <p:cNvPr id="171" name="Google Shape;171;p24"/>
            <p:cNvCxnSpPr>
              <a:stCxn id="172" idx="2"/>
              <a:endCxn id="173" idx="0"/>
            </p:cNvCxnSpPr>
            <p:nvPr/>
          </p:nvCxnSpPr>
          <p:spPr>
            <a:xfrm>
              <a:off x="1939361" y="1788838"/>
              <a:ext cx="0" cy="1565700"/>
            </a:xfrm>
            <a:prstGeom prst="straightConnector1">
              <a:avLst/>
            </a:prstGeom>
            <a:noFill/>
            <a:ln w="9525" cap="flat" cmpd="sng">
              <a:solidFill>
                <a:schemeClr val="accent2"/>
              </a:solidFill>
              <a:prstDash val="solid"/>
              <a:round/>
              <a:headEnd type="none" w="med" len="med"/>
              <a:tailEnd type="none" w="med" len="med"/>
            </a:ln>
          </p:spPr>
        </p:cxnSp>
        <p:sp>
          <p:nvSpPr>
            <p:cNvPr id="173" name="Google Shape;173;p24"/>
            <p:cNvSpPr/>
            <p:nvPr/>
          </p:nvSpPr>
          <p:spPr>
            <a:xfrm>
              <a:off x="1859411" y="3354651"/>
              <a:ext cx="159900" cy="159900"/>
            </a:xfrm>
            <a:prstGeom prst="star4">
              <a:avLst>
                <a:gd name="adj" fmla="val 20529"/>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4"/>
            <p:cNvSpPr/>
            <p:nvPr/>
          </p:nvSpPr>
          <p:spPr>
            <a:xfrm>
              <a:off x="1859411" y="1628938"/>
              <a:ext cx="159900" cy="159900"/>
            </a:xfrm>
            <a:prstGeom prst="star4">
              <a:avLst>
                <a:gd name="adj" fmla="val 20529"/>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24"/>
          <p:cNvGrpSpPr/>
          <p:nvPr/>
        </p:nvGrpSpPr>
        <p:grpSpPr>
          <a:xfrm>
            <a:off x="811682" y="3955282"/>
            <a:ext cx="863096" cy="863096"/>
            <a:chOff x="1114425" y="-1581150"/>
            <a:chExt cx="1095300" cy="1095300"/>
          </a:xfrm>
        </p:grpSpPr>
        <p:sp>
          <p:nvSpPr>
            <p:cNvPr id="175" name="Google Shape;175;p24"/>
            <p:cNvSpPr/>
            <p:nvPr/>
          </p:nvSpPr>
          <p:spPr>
            <a:xfrm>
              <a:off x="1114425" y="-1581150"/>
              <a:ext cx="1095300" cy="1095300"/>
            </a:xfrm>
            <a:prstGeom prst="ellipse">
              <a:avLst/>
            </a:prstGeom>
            <a:solidFill>
              <a:schemeClr val="lt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4"/>
            <p:cNvSpPr/>
            <p:nvPr/>
          </p:nvSpPr>
          <p:spPr>
            <a:xfrm>
              <a:off x="1238850" y="-1456745"/>
              <a:ext cx="846600" cy="846600"/>
            </a:xfrm>
            <a:prstGeom prst="star8">
              <a:avLst>
                <a:gd name="adj" fmla="val 1213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 name="Google Shape;177;p24"/>
          <p:cNvGrpSpPr/>
          <p:nvPr/>
        </p:nvGrpSpPr>
        <p:grpSpPr>
          <a:xfrm>
            <a:off x="7292308" y="184832"/>
            <a:ext cx="978557" cy="979902"/>
            <a:chOff x="7031744" y="-1333505"/>
            <a:chExt cx="1090800" cy="1092300"/>
          </a:xfrm>
        </p:grpSpPr>
        <p:sp>
          <p:nvSpPr>
            <p:cNvPr id="178" name="Google Shape;178;p24"/>
            <p:cNvSpPr/>
            <p:nvPr/>
          </p:nvSpPr>
          <p:spPr>
            <a:xfrm>
              <a:off x="7031744" y="-1333505"/>
              <a:ext cx="1090800" cy="1092300"/>
            </a:xfrm>
            <a:prstGeom prst="ellipse">
              <a:avLst/>
            </a:pr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4"/>
            <p:cNvSpPr/>
            <p:nvPr/>
          </p:nvSpPr>
          <p:spPr>
            <a:xfrm>
              <a:off x="7212904" y="-1151567"/>
              <a:ext cx="728568" cy="728568"/>
            </a:xfrm>
            <a:prstGeom prst="lightningBol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0" name="Google Shape;180;p24"/>
          <p:cNvGrpSpPr/>
          <p:nvPr/>
        </p:nvGrpSpPr>
        <p:grpSpPr>
          <a:xfrm rot="1477681">
            <a:off x="1177029" y="4095090"/>
            <a:ext cx="2053232" cy="511618"/>
            <a:chOff x="712025" y="1161750"/>
            <a:chExt cx="3007500" cy="749400"/>
          </a:xfrm>
        </p:grpSpPr>
        <p:sp>
          <p:nvSpPr>
            <p:cNvPr id="181" name="Google Shape;181;p24"/>
            <p:cNvSpPr/>
            <p:nvPr/>
          </p:nvSpPr>
          <p:spPr>
            <a:xfrm>
              <a:off x="712025" y="1161750"/>
              <a:ext cx="3007500" cy="749400"/>
            </a:xfrm>
            <a:prstGeom prst="ellipse">
              <a:avLst/>
            </a:prstGeom>
            <a:solidFill>
              <a:schemeClr val="dk2"/>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4"/>
            <p:cNvSpPr/>
            <p:nvPr/>
          </p:nvSpPr>
          <p:spPr>
            <a:xfrm>
              <a:off x="1905979" y="1226650"/>
              <a:ext cx="619800" cy="619800"/>
            </a:xfrm>
            <a:prstGeom prst="star4">
              <a:avLst>
                <a:gd name="adj" fmla="val 20529"/>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4"/>
            <p:cNvSpPr/>
            <p:nvPr/>
          </p:nvSpPr>
          <p:spPr>
            <a:xfrm>
              <a:off x="1286553" y="1226650"/>
              <a:ext cx="619800" cy="619800"/>
            </a:xfrm>
            <a:prstGeom prst="star4">
              <a:avLst>
                <a:gd name="adj" fmla="val 20529"/>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4"/>
            <p:cNvSpPr/>
            <p:nvPr/>
          </p:nvSpPr>
          <p:spPr>
            <a:xfrm>
              <a:off x="2525415" y="1226651"/>
              <a:ext cx="619800" cy="619800"/>
            </a:xfrm>
            <a:prstGeom prst="star4">
              <a:avLst>
                <a:gd name="adj" fmla="val 20529"/>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pic>
        <p:nvPicPr>
          <p:cNvPr id="18" name="Google Shape;18;p4"/>
          <p:cNvPicPr preferRelativeResize="0"/>
          <p:nvPr/>
        </p:nvPicPr>
        <p:blipFill>
          <a:blip r:embed="rId2">
            <a:alphaModFix amt="24000"/>
          </a:blip>
          <a:stretch>
            <a:fillRect/>
          </a:stretch>
        </p:blipFill>
        <p:spPr>
          <a:xfrm rot="5400000">
            <a:off x="2005525" y="-2014025"/>
            <a:ext cx="5152000" cy="9163049"/>
          </a:xfrm>
          <a:prstGeom prst="rect">
            <a:avLst/>
          </a:prstGeom>
          <a:noFill/>
          <a:ln>
            <a:noFill/>
          </a:ln>
        </p:spPr>
      </p:pic>
      <p:sp>
        <p:nvSpPr>
          <p:cNvPr id="19" name="Google Shape;19;p4"/>
          <p:cNvSpPr txBox="1">
            <a:spLocks noGrp="1"/>
          </p:cNvSpPr>
          <p:nvPr>
            <p:ph type="body" idx="1"/>
          </p:nvPr>
        </p:nvSpPr>
        <p:spPr>
          <a:xfrm>
            <a:off x="713225" y="1204175"/>
            <a:ext cx="3430800" cy="3385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atin typeface="Poppins"/>
                <a:ea typeface="Poppins"/>
                <a:cs typeface="Poppins"/>
                <a:sym typeface="Poppins"/>
              </a:defRPr>
            </a:lvl1pPr>
            <a:lvl2pPr marL="914400" lvl="1" indent="-304800">
              <a:spcBef>
                <a:spcPts val="1000"/>
              </a:spcBef>
              <a:spcAft>
                <a:spcPts val="0"/>
              </a:spcAft>
              <a:buClr>
                <a:srgbClr val="434343"/>
              </a:buClr>
              <a:buSzPts val="1200"/>
              <a:buFont typeface="Roboto Condensed Light"/>
              <a:buChar char="○"/>
              <a:defRPr/>
            </a:lvl2pPr>
            <a:lvl3pPr marL="1371600" lvl="2" indent="-304800">
              <a:spcBef>
                <a:spcPts val="1600"/>
              </a:spcBef>
              <a:spcAft>
                <a:spcPts val="0"/>
              </a:spcAft>
              <a:buClr>
                <a:srgbClr val="434343"/>
              </a:buClr>
              <a:buSzPts val="1200"/>
              <a:buFont typeface="Roboto Condensed Light"/>
              <a:buChar char="■"/>
              <a:defRPr/>
            </a:lvl3pPr>
            <a:lvl4pPr marL="1828800" lvl="3" indent="-304800">
              <a:spcBef>
                <a:spcPts val="1600"/>
              </a:spcBef>
              <a:spcAft>
                <a:spcPts val="0"/>
              </a:spcAft>
              <a:buClr>
                <a:srgbClr val="434343"/>
              </a:buClr>
              <a:buSzPts val="1200"/>
              <a:buFont typeface="Roboto Condensed Light"/>
              <a:buChar char="●"/>
              <a:defRPr/>
            </a:lvl4pPr>
            <a:lvl5pPr marL="2286000" lvl="4" indent="-304800">
              <a:spcBef>
                <a:spcPts val="1600"/>
              </a:spcBef>
              <a:spcAft>
                <a:spcPts val="0"/>
              </a:spcAft>
              <a:buClr>
                <a:srgbClr val="434343"/>
              </a:buClr>
              <a:buSzPts val="1200"/>
              <a:buFont typeface="Roboto Condensed Light"/>
              <a:buChar char="○"/>
              <a:defRPr/>
            </a:lvl5pPr>
            <a:lvl6pPr marL="2743200" lvl="5" indent="-304800">
              <a:spcBef>
                <a:spcPts val="1600"/>
              </a:spcBef>
              <a:spcAft>
                <a:spcPts val="0"/>
              </a:spcAft>
              <a:buClr>
                <a:srgbClr val="434343"/>
              </a:buClr>
              <a:buSzPts val="1200"/>
              <a:buFont typeface="Roboto Condensed Light"/>
              <a:buChar char="■"/>
              <a:defRPr/>
            </a:lvl6pPr>
            <a:lvl7pPr marL="3200400" lvl="6" indent="-304800">
              <a:spcBef>
                <a:spcPts val="1600"/>
              </a:spcBef>
              <a:spcAft>
                <a:spcPts val="0"/>
              </a:spcAft>
              <a:buClr>
                <a:srgbClr val="434343"/>
              </a:buClr>
              <a:buSzPts val="1200"/>
              <a:buFont typeface="Roboto Condensed Light"/>
              <a:buChar char="●"/>
              <a:defRPr/>
            </a:lvl7pPr>
            <a:lvl8pPr marL="3657600" lvl="7" indent="-304800">
              <a:spcBef>
                <a:spcPts val="1600"/>
              </a:spcBef>
              <a:spcAft>
                <a:spcPts val="0"/>
              </a:spcAft>
              <a:buClr>
                <a:srgbClr val="434343"/>
              </a:buClr>
              <a:buSzPts val="1200"/>
              <a:buFont typeface="Roboto Condensed Light"/>
              <a:buChar char="○"/>
              <a:defRPr/>
            </a:lvl8pPr>
            <a:lvl9pPr marL="4114800" lvl="8" indent="-304800">
              <a:spcBef>
                <a:spcPts val="1600"/>
              </a:spcBef>
              <a:spcAft>
                <a:spcPts val="1600"/>
              </a:spcAft>
              <a:buClr>
                <a:srgbClr val="434343"/>
              </a:buClr>
              <a:buSzPts val="1200"/>
              <a:buFont typeface="Roboto Condensed Light"/>
              <a:buChar char="■"/>
              <a:defRPr/>
            </a:lvl9pPr>
          </a:lstStyle>
          <a:p>
            <a:endParaRPr/>
          </a:p>
        </p:txBody>
      </p:sp>
      <p:sp>
        <p:nvSpPr>
          <p:cNvPr id="20" name="Google Shape;20;p4"/>
          <p:cNvSpPr txBox="1">
            <a:spLocks noGrp="1"/>
          </p:cNvSpPr>
          <p:nvPr>
            <p:ph type="title"/>
          </p:nvPr>
        </p:nvSpPr>
        <p:spPr>
          <a:xfrm>
            <a:off x="713250" y="542500"/>
            <a:ext cx="7717500" cy="615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pic>
        <p:nvPicPr>
          <p:cNvPr id="29" name="Google Shape;29;p6"/>
          <p:cNvPicPr preferRelativeResize="0"/>
          <p:nvPr/>
        </p:nvPicPr>
        <p:blipFill>
          <a:blip r:embed="rId2">
            <a:alphaModFix amt="24000"/>
          </a:blip>
          <a:stretch>
            <a:fillRect/>
          </a:stretch>
        </p:blipFill>
        <p:spPr>
          <a:xfrm rot="5400000">
            <a:off x="2005525" y="-2014025"/>
            <a:ext cx="5152000" cy="9163049"/>
          </a:xfrm>
          <a:prstGeom prst="rect">
            <a:avLst/>
          </a:prstGeom>
          <a:noFill/>
          <a:ln>
            <a:noFill/>
          </a:ln>
        </p:spPr>
      </p:pic>
      <p:sp>
        <p:nvSpPr>
          <p:cNvPr id="30" name="Google Shape;30;p6"/>
          <p:cNvSpPr txBox="1">
            <a:spLocks noGrp="1"/>
          </p:cNvSpPr>
          <p:nvPr>
            <p:ph type="title"/>
          </p:nvPr>
        </p:nvSpPr>
        <p:spPr>
          <a:xfrm>
            <a:off x="713250" y="542500"/>
            <a:ext cx="7717500" cy="615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pic>
        <p:nvPicPr>
          <p:cNvPr id="32" name="Google Shape;32;p7"/>
          <p:cNvPicPr preferRelativeResize="0"/>
          <p:nvPr/>
        </p:nvPicPr>
        <p:blipFill>
          <a:blip r:embed="rId2">
            <a:alphaModFix amt="24000"/>
          </a:blip>
          <a:stretch>
            <a:fillRect/>
          </a:stretch>
        </p:blipFill>
        <p:spPr>
          <a:xfrm rot="5400000">
            <a:off x="2005525" y="-2014025"/>
            <a:ext cx="5152000" cy="9163049"/>
          </a:xfrm>
          <a:prstGeom prst="rect">
            <a:avLst/>
          </a:prstGeom>
          <a:noFill/>
          <a:ln>
            <a:noFill/>
          </a:ln>
        </p:spPr>
      </p:pic>
      <p:sp>
        <p:nvSpPr>
          <p:cNvPr id="33" name="Google Shape;33;p7"/>
          <p:cNvSpPr txBox="1">
            <a:spLocks noGrp="1"/>
          </p:cNvSpPr>
          <p:nvPr>
            <p:ph type="title"/>
          </p:nvPr>
        </p:nvSpPr>
        <p:spPr>
          <a:xfrm>
            <a:off x="4572000" y="946200"/>
            <a:ext cx="3315900" cy="539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3000" b="1"/>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4572000" y="1485887"/>
            <a:ext cx="3315900" cy="2711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Clr>
                <a:schemeClr val="dk2"/>
              </a:buClr>
              <a:buSzPts val="1800"/>
              <a:buFont typeface="Anaheim"/>
              <a:buChar char="●"/>
              <a:defRPr sz="1400">
                <a:latin typeface="Poppins"/>
                <a:ea typeface="Poppins"/>
                <a:cs typeface="Poppins"/>
                <a:sym typeface="Poppins"/>
              </a:defRPr>
            </a:lvl1pPr>
            <a:lvl2pPr marL="914400" lvl="1" indent="-317500">
              <a:spcBef>
                <a:spcPts val="0"/>
              </a:spcBef>
              <a:spcAft>
                <a:spcPts val="0"/>
              </a:spcAft>
              <a:buClr>
                <a:srgbClr val="595959"/>
              </a:buClr>
              <a:buSzPts val="1400"/>
              <a:buFont typeface="Anaheim"/>
              <a:buChar char="○"/>
              <a:defRPr sz="1200"/>
            </a:lvl2pPr>
            <a:lvl3pPr marL="1371600" lvl="2" indent="-317500">
              <a:spcBef>
                <a:spcPts val="1600"/>
              </a:spcBef>
              <a:spcAft>
                <a:spcPts val="0"/>
              </a:spcAft>
              <a:buClr>
                <a:srgbClr val="595959"/>
              </a:buClr>
              <a:buSzPts val="1400"/>
              <a:buFont typeface="Anaheim"/>
              <a:buChar char="■"/>
              <a:defRPr sz="1200"/>
            </a:lvl3pPr>
            <a:lvl4pPr marL="1828800" lvl="3" indent="-317500">
              <a:spcBef>
                <a:spcPts val="1600"/>
              </a:spcBef>
              <a:spcAft>
                <a:spcPts val="0"/>
              </a:spcAft>
              <a:buClr>
                <a:srgbClr val="595959"/>
              </a:buClr>
              <a:buSzPts val="1400"/>
              <a:buFont typeface="Anaheim"/>
              <a:buChar char="●"/>
              <a:defRPr sz="1200"/>
            </a:lvl4pPr>
            <a:lvl5pPr marL="2286000" lvl="4" indent="-317500">
              <a:spcBef>
                <a:spcPts val="1600"/>
              </a:spcBef>
              <a:spcAft>
                <a:spcPts val="0"/>
              </a:spcAft>
              <a:buClr>
                <a:srgbClr val="595959"/>
              </a:buClr>
              <a:buSzPts val="1400"/>
              <a:buFont typeface="Anaheim"/>
              <a:buChar char="○"/>
              <a:defRPr sz="1200"/>
            </a:lvl5pPr>
            <a:lvl6pPr marL="2743200" lvl="5" indent="-317500">
              <a:spcBef>
                <a:spcPts val="1600"/>
              </a:spcBef>
              <a:spcAft>
                <a:spcPts val="0"/>
              </a:spcAft>
              <a:buClr>
                <a:srgbClr val="595959"/>
              </a:buClr>
              <a:buSzPts val="1400"/>
              <a:buFont typeface="Anaheim"/>
              <a:buChar char="■"/>
              <a:defRPr sz="1200"/>
            </a:lvl6pPr>
            <a:lvl7pPr marL="3200400" lvl="6" indent="-317500">
              <a:spcBef>
                <a:spcPts val="1600"/>
              </a:spcBef>
              <a:spcAft>
                <a:spcPts val="0"/>
              </a:spcAft>
              <a:buClr>
                <a:srgbClr val="595959"/>
              </a:buClr>
              <a:buSzPts val="1400"/>
              <a:buFont typeface="Anaheim"/>
              <a:buChar char="●"/>
              <a:defRPr sz="1200"/>
            </a:lvl7pPr>
            <a:lvl8pPr marL="3657600" lvl="7" indent="-317500">
              <a:spcBef>
                <a:spcPts val="1600"/>
              </a:spcBef>
              <a:spcAft>
                <a:spcPts val="0"/>
              </a:spcAft>
              <a:buClr>
                <a:srgbClr val="595959"/>
              </a:buClr>
              <a:buSzPts val="1400"/>
              <a:buFont typeface="Anaheim"/>
              <a:buChar char="○"/>
              <a:defRPr sz="1200"/>
            </a:lvl8pPr>
            <a:lvl9pPr marL="4114800" lvl="8" indent="-317500">
              <a:spcBef>
                <a:spcPts val="1600"/>
              </a:spcBef>
              <a:spcAft>
                <a:spcPts val="1600"/>
              </a:spcAft>
              <a:buClr>
                <a:srgbClr val="595959"/>
              </a:buClr>
              <a:buSzPts val="1400"/>
              <a:buFont typeface="Anaheim"/>
              <a:buChar char="■"/>
              <a:defRPr sz="12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5"/>
        <p:cNvGrpSpPr/>
        <p:nvPr/>
      </p:nvGrpSpPr>
      <p:grpSpPr>
        <a:xfrm>
          <a:off x="0" y="0"/>
          <a:ext cx="0" cy="0"/>
          <a:chOff x="0" y="0"/>
          <a:chExt cx="0" cy="0"/>
        </a:xfrm>
      </p:grpSpPr>
      <p:pic>
        <p:nvPicPr>
          <p:cNvPr id="36" name="Google Shape;36;p8"/>
          <p:cNvPicPr preferRelativeResize="0"/>
          <p:nvPr/>
        </p:nvPicPr>
        <p:blipFill>
          <a:blip r:embed="rId2">
            <a:alphaModFix amt="24000"/>
          </a:blip>
          <a:stretch>
            <a:fillRect/>
          </a:stretch>
        </p:blipFill>
        <p:spPr>
          <a:xfrm rot="5400000">
            <a:off x="2005525" y="-2014025"/>
            <a:ext cx="5152000" cy="9163049"/>
          </a:xfrm>
          <a:prstGeom prst="rect">
            <a:avLst/>
          </a:prstGeom>
          <a:noFill/>
          <a:ln>
            <a:noFill/>
          </a:ln>
        </p:spPr>
      </p:pic>
      <p:sp>
        <p:nvSpPr>
          <p:cNvPr id="37" name="Google Shape;37;p8"/>
          <p:cNvSpPr txBox="1">
            <a:spLocks noGrp="1"/>
          </p:cNvSpPr>
          <p:nvPr>
            <p:ph type="title"/>
          </p:nvPr>
        </p:nvSpPr>
        <p:spPr>
          <a:xfrm>
            <a:off x="1287300" y="1435800"/>
            <a:ext cx="6569400" cy="227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72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pic>
        <p:nvPicPr>
          <p:cNvPr id="39" name="Google Shape;39;p9"/>
          <p:cNvPicPr preferRelativeResize="0"/>
          <p:nvPr/>
        </p:nvPicPr>
        <p:blipFill>
          <a:blip r:embed="rId2">
            <a:alphaModFix amt="24000"/>
          </a:blip>
          <a:stretch>
            <a:fillRect/>
          </a:stretch>
        </p:blipFill>
        <p:spPr>
          <a:xfrm rot="5400000">
            <a:off x="2005525" y="-2014025"/>
            <a:ext cx="5152000" cy="9163049"/>
          </a:xfrm>
          <a:prstGeom prst="rect">
            <a:avLst/>
          </a:prstGeom>
          <a:noFill/>
          <a:ln>
            <a:noFill/>
          </a:ln>
        </p:spPr>
      </p:pic>
      <p:sp>
        <p:nvSpPr>
          <p:cNvPr id="40" name="Google Shape;40;p9"/>
          <p:cNvSpPr txBox="1">
            <a:spLocks noGrp="1"/>
          </p:cNvSpPr>
          <p:nvPr>
            <p:ph type="subTitle" idx="1"/>
          </p:nvPr>
        </p:nvSpPr>
        <p:spPr>
          <a:xfrm>
            <a:off x="2019300" y="2362200"/>
            <a:ext cx="5115000" cy="1197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41" name="Google Shape;41;p9"/>
          <p:cNvSpPr txBox="1">
            <a:spLocks noGrp="1"/>
          </p:cNvSpPr>
          <p:nvPr>
            <p:ph type="title"/>
          </p:nvPr>
        </p:nvSpPr>
        <p:spPr>
          <a:xfrm>
            <a:off x="2019300" y="1584000"/>
            <a:ext cx="5115000" cy="806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800"/>
              <a:buNone/>
              <a:defRPr sz="4000"/>
            </a:lvl1pPr>
            <a:lvl2pPr lvl="1" rtl="0">
              <a:spcBef>
                <a:spcPts val="0"/>
              </a:spcBef>
              <a:spcAft>
                <a:spcPts val="0"/>
              </a:spcAft>
              <a:buSzPts val="2800"/>
              <a:buFont typeface="Roboto Condensed"/>
              <a:buNone/>
              <a:defRPr>
                <a:latin typeface="Roboto Condensed"/>
                <a:ea typeface="Roboto Condensed"/>
                <a:cs typeface="Roboto Condensed"/>
                <a:sym typeface="Roboto Condensed"/>
              </a:defRPr>
            </a:lvl2pPr>
            <a:lvl3pPr lvl="2" rtl="0">
              <a:spcBef>
                <a:spcPts val="0"/>
              </a:spcBef>
              <a:spcAft>
                <a:spcPts val="0"/>
              </a:spcAft>
              <a:buSzPts val="2800"/>
              <a:buFont typeface="Roboto Condensed"/>
              <a:buNone/>
              <a:defRPr>
                <a:latin typeface="Roboto Condensed"/>
                <a:ea typeface="Roboto Condensed"/>
                <a:cs typeface="Roboto Condensed"/>
                <a:sym typeface="Roboto Condensed"/>
              </a:defRPr>
            </a:lvl3pPr>
            <a:lvl4pPr lvl="3" rtl="0">
              <a:spcBef>
                <a:spcPts val="0"/>
              </a:spcBef>
              <a:spcAft>
                <a:spcPts val="0"/>
              </a:spcAft>
              <a:buSzPts val="2800"/>
              <a:buFont typeface="Roboto Condensed"/>
              <a:buNone/>
              <a:defRPr>
                <a:latin typeface="Roboto Condensed"/>
                <a:ea typeface="Roboto Condensed"/>
                <a:cs typeface="Roboto Condensed"/>
                <a:sym typeface="Roboto Condensed"/>
              </a:defRPr>
            </a:lvl4pPr>
            <a:lvl5pPr lvl="4" rtl="0">
              <a:spcBef>
                <a:spcPts val="0"/>
              </a:spcBef>
              <a:spcAft>
                <a:spcPts val="0"/>
              </a:spcAft>
              <a:buSzPts val="2800"/>
              <a:buFont typeface="Roboto Condensed"/>
              <a:buNone/>
              <a:defRPr>
                <a:latin typeface="Roboto Condensed"/>
                <a:ea typeface="Roboto Condensed"/>
                <a:cs typeface="Roboto Condensed"/>
                <a:sym typeface="Roboto Condensed"/>
              </a:defRPr>
            </a:lvl5pPr>
            <a:lvl6pPr lvl="5" rtl="0">
              <a:spcBef>
                <a:spcPts val="0"/>
              </a:spcBef>
              <a:spcAft>
                <a:spcPts val="0"/>
              </a:spcAft>
              <a:buSzPts val="2800"/>
              <a:buFont typeface="Roboto Condensed"/>
              <a:buNone/>
              <a:defRPr>
                <a:latin typeface="Roboto Condensed"/>
                <a:ea typeface="Roboto Condensed"/>
                <a:cs typeface="Roboto Condensed"/>
                <a:sym typeface="Roboto Condensed"/>
              </a:defRPr>
            </a:lvl6pPr>
            <a:lvl7pPr lvl="6" rtl="0">
              <a:spcBef>
                <a:spcPts val="0"/>
              </a:spcBef>
              <a:spcAft>
                <a:spcPts val="0"/>
              </a:spcAft>
              <a:buSzPts val="2800"/>
              <a:buFont typeface="Roboto Condensed"/>
              <a:buNone/>
              <a:defRPr>
                <a:latin typeface="Roboto Condensed"/>
                <a:ea typeface="Roboto Condensed"/>
                <a:cs typeface="Roboto Condensed"/>
                <a:sym typeface="Roboto Condensed"/>
              </a:defRPr>
            </a:lvl7pPr>
            <a:lvl8pPr lvl="7" rtl="0">
              <a:spcBef>
                <a:spcPts val="0"/>
              </a:spcBef>
              <a:spcAft>
                <a:spcPts val="0"/>
              </a:spcAft>
              <a:buSzPts val="2800"/>
              <a:buFont typeface="Roboto Condensed"/>
              <a:buNone/>
              <a:defRPr>
                <a:latin typeface="Roboto Condensed"/>
                <a:ea typeface="Roboto Condensed"/>
                <a:cs typeface="Roboto Condensed"/>
                <a:sym typeface="Roboto Condensed"/>
              </a:defRPr>
            </a:lvl8pPr>
            <a:lvl9pPr lvl="8" rtl="0">
              <a:spcBef>
                <a:spcPts val="0"/>
              </a:spcBef>
              <a:spcAft>
                <a:spcPts val="0"/>
              </a:spcAft>
              <a:buSzPts val="2800"/>
              <a:buFont typeface="Roboto Condensed"/>
              <a:buNone/>
              <a:defRPr>
                <a:latin typeface="Roboto Condensed"/>
                <a:ea typeface="Roboto Condensed"/>
                <a:cs typeface="Roboto Condensed"/>
                <a:sym typeface="Roboto Condensed"/>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pic>
        <p:nvPicPr>
          <p:cNvPr id="46" name="Google Shape;46;p11"/>
          <p:cNvPicPr preferRelativeResize="0"/>
          <p:nvPr/>
        </p:nvPicPr>
        <p:blipFill>
          <a:blip r:embed="rId2">
            <a:alphaModFix amt="24000"/>
          </a:blip>
          <a:stretch>
            <a:fillRect/>
          </a:stretch>
        </p:blipFill>
        <p:spPr>
          <a:xfrm rot="5400000">
            <a:off x="2005525" y="-2014025"/>
            <a:ext cx="5152000" cy="9163049"/>
          </a:xfrm>
          <a:prstGeom prst="rect">
            <a:avLst/>
          </a:prstGeom>
          <a:noFill/>
          <a:ln>
            <a:noFill/>
          </a:ln>
        </p:spPr>
      </p:pic>
      <p:sp>
        <p:nvSpPr>
          <p:cNvPr id="47" name="Google Shape;47;p11"/>
          <p:cNvSpPr txBox="1">
            <a:spLocks noGrp="1"/>
          </p:cNvSpPr>
          <p:nvPr>
            <p:ph type="title" hasCustomPrompt="1"/>
          </p:nvPr>
        </p:nvSpPr>
        <p:spPr>
          <a:xfrm>
            <a:off x="1673678" y="1540275"/>
            <a:ext cx="5796600" cy="15825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12000"/>
              <a:buNone/>
              <a:defRPr sz="96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8" name="Google Shape;48;p11"/>
          <p:cNvSpPr txBox="1">
            <a:spLocks noGrp="1"/>
          </p:cNvSpPr>
          <p:nvPr>
            <p:ph type="body" idx="1"/>
          </p:nvPr>
        </p:nvSpPr>
        <p:spPr>
          <a:xfrm>
            <a:off x="1673722" y="3115125"/>
            <a:ext cx="5796600" cy="4881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sz="1600"/>
            </a:lvl1pPr>
            <a:lvl2pPr marL="914400" lvl="1" indent="-317500" algn="ctr" rtl="0">
              <a:spcBef>
                <a:spcPts val="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49"/>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CUSTOM_19">
    <p:spTree>
      <p:nvGrpSpPr>
        <p:cNvPr id="1" name="Shape 50"/>
        <p:cNvGrpSpPr/>
        <p:nvPr/>
      </p:nvGrpSpPr>
      <p:grpSpPr>
        <a:xfrm>
          <a:off x="0" y="0"/>
          <a:ext cx="0" cy="0"/>
          <a:chOff x="0" y="0"/>
          <a:chExt cx="0" cy="0"/>
        </a:xfrm>
      </p:grpSpPr>
      <p:pic>
        <p:nvPicPr>
          <p:cNvPr id="51" name="Google Shape;51;p13"/>
          <p:cNvPicPr preferRelativeResize="0"/>
          <p:nvPr/>
        </p:nvPicPr>
        <p:blipFill>
          <a:blip r:embed="rId2">
            <a:alphaModFix amt="24000"/>
          </a:blip>
          <a:stretch>
            <a:fillRect/>
          </a:stretch>
        </p:blipFill>
        <p:spPr>
          <a:xfrm rot="5400000">
            <a:off x="2005525" y="-2014025"/>
            <a:ext cx="5152000" cy="9163049"/>
          </a:xfrm>
          <a:prstGeom prst="rect">
            <a:avLst/>
          </a:prstGeom>
          <a:noFill/>
          <a:ln>
            <a:noFill/>
          </a:ln>
        </p:spPr>
      </p:pic>
      <p:sp>
        <p:nvSpPr>
          <p:cNvPr id="52" name="Google Shape;52;p13"/>
          <p:cNvSpPr txBox="1">
            <a:spLocks noGrp="1"/>
          </p:cNvSpPr>
          <p:nvPr>
            <p:ph type="title"/>
          </p:nvPr>
        </p:nvSpPr>
        <p:spPr>
          <a:xfrm>
            <a:off x="713250" y="542500"/>
            <a:ext cx="7717500" cy="615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3" name="Google Shape;53;p13"/>
          <p:cNvSpPr txBox="1">
            <a:spLocks noGrp="1"/>
          </p:cNvSpPr>
          <p:nvPr>
            <p:ph type="subTitle" idx="1"/>
          </p:nvPr>
        </p:nvSpPr>
        <p:spPr>
          <a:xfrm>
            <a:off x="1411352" y="1271125"/>
            <a:ext cx="4264500" cy="3996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SzPts val="1800"/>
              <a:buFont typeface="Roboto Condensed"/>
              <a:buNone/>
              <a:defRPr sz="2200" b="1">
                <a:latin typeface="Poppins"/>
                <a:ea typeface="Poppins"/>
                <a:cs typeface="Poppins"/>
                <a:sym typeface="Poppins"/>
              </a:defRPr>
            </a:lvl1pPr>
            <a:lvl2pPr lvl="1" algn="ctr" rtl="0">
              <a:lnSpc>
                <a:spcPct val="100000"/>
              </a:lnSpc>
              <a:spcBef>
                <a:spcPts val="0"/>
              </a:spcBef>
              <a:spcAft>
                <a:spcPts val="0"/>
              </a:spcAft>
              <a:buSzPts val="1400"/>
              <a:buFont typeface="Roboto Condensed"/>
              <a:buNone/>
              <a:defRPr>
                <a:latin typeface="Roboto Condensed"/>
                <a:ea typeface="Roboto Condensed"/>
                <a:cs typeface="Roboto Condensed"/>
                <a:sym typeface="Roboto Condensed"/>
              </a:defRPr>
            </a:lvl2pPr>
            <a:lvl3pPr lvl="2" algn="ctr" rtl="0">
              <a:lnSpc>
                <a:spcPct val="100000"/>
              </a:lnSpc>
              <a:spcBef>
                <a:spcPts val="1600"/>
              </a:spcBef>
              <a:spcAft>
                <a:spcPts val="0"/>
              </a:spcAft>
              <a:buSzPts val="1400"/>
              <a:buFont typeface="Roboto Condensed"/>
              <a:buNone/>
              <a:defRPr>
                <a:latin typeface="Roboto Condensed"/>
                <a:ea typeface="Roboto Condensed"/>
                <a:cs typeface="Roboto Condensed"/>
                <a:sym typeface="Roboto Condensed"/>
              </a:defRPr>
            </a:lvl3pPr>
            <a:lvl4pPr lvl="3" algn="ctr" rtl="0">
              <a:lnSpc>
                <a:spcPct val="100000"/>
              </a:lnSpc>
              <a:spcBef>
                <a:spcPts val="1600"/>
              </a:spcBef>
              <a:spcAft>
                <a:spcPts val="0"/>
              </a:spcAft>
              <a:buSzPts val="1400"/>
              <a:buFont typeface="Roboto Condensed"/>
              <a:buNone/>
              <a:defRPr>
                <a:latin typeface="Roboto Condensed"/>
                <a:ea typeface="Roboto Condensed"/>
                <a:cs typeface="Roboto Condensed"/>
                <a:sym typeface="Roboto Condensed"/>
              </a:defRPr>
            </a:lvl4pPr>
            <a:lvl5pPr lvl="4" algn="ctr" rtl="0">
              <a:lnSpc>
                <a:spcPct val="100000"/>
              </a:lnSpc>
              <a:spcBef>
                <a:spcPts val="1600"/>
              </a:spcBef>
              <a:spcAft>
                <a:spcPts val="0"/>
              </a:spcAft>
              <a:buSzPts val="1400"/>
              <a:buFont typeface="Roboto Condensed"/>
              <a:buNone/>
              <a:defRPr>
                <a:latin typeface="Roboto Condensed"/>
                <a:ea typeface="Roboto Condensed"/>
                <a:cs typeface="Roboto Condensed"/>
                <a:sym typeface="Roboto Condensed"/>
              </a:defRPr>
            </a:lvl5pPr>
            <a:lvl6pPr lvl="5" algn="ctr" rtl="0">
              <a:lnSpc>
                <a:spcPct val="100000"/>
              </a:lnSpc>
              <a:spcBef>
                <a:spcPts val="1600"/>
              </a:spcBef>
              <a:spcAft>
                <a:spcPts val="0"/>
              </a:spcAft>
              <a:buSzPts val="1400"/>
              <a:buFont typeface="Roboto Condensed"/>
              <a:buNone/>
              <a:defRPr>
                <a:latin typeface="Roboto Condensed"/>
                <a:ea typeface="Roboto Condensed"/>
                <a:cs typeface="Roboto Condensed"/>
                <a:sym typeface="Roboto Condensed"/>
              </a:defRPr>
            </a:lvl6pPr>
            <a:lvl7pPr lvl="6" algn="ctr" rtl="0">
              <a:lnSpc>
                <a:spcPct val="100000"/>
              </a:lnSpc>
              <a:spcBef>
                <a:spcPts val="1600"/>
              </a:spcBef>
              <a:spcAft>
                <a:spcPts val="0"/>
              </a:spcAft>
              <a:buSzPts val="1400"/>
              <a:buFont typeface="Roboto Condensed"/>
              <a:buNone/>
              <a:defRPr>
                <a:latin typeface="Roboto Condensed"/>
                <a:ea typeface="Roboto Condensed"/>
                <a:cs typeface="Roboto Condensed"/>
                <a:sym typeface="Roboto Condensed"/>
              </a:defRPr>
            </a:lvl7pPr>
            <a:lvl8pPr lvl="7" algn="ctr" rtl="0">
              <a:lnSpc>
                <a:spcPct val="100000"/>
              </a:lnSpc>
              <a:spcBef>
                <a:spcPts val="1600"/>
              </a:spcBef>
              <a:spcAft>
                <a:spcPts val="0"/>
              </a:spcAft>
              <a:buSzPts val="1400"/>
              <a:buFont typeface="Roboto Condensed"/>
              <a:buNone/>
              <a:defRPr>
                <a:latin typeface="Roboto Condensed"/>
                <a:ea typeface="Roboto Condensed"/>
                <a:cs typeface="Roboto Condensed"/>
                <a:sym typeface="Roboto Condensed"/>
              </a:defRPr>
            </a:lvl8pPr>
            <a:lvl9pPr lvl="8" algn="ctr" rtl="0">
              <a:lnSpc>
                <a:spcPct val="100000"/>
              </a:lnSpc>
              <a:spcBef>
                <a:spcPts val="1600"/>
              </a:spcBef>
              <a:spcAft>
                <a:spcPts val="1600"/>
              </a:spcAft>
              <a:buSzPts val="1400"/>
              <a:buFont typeface="Roboto Condensed"/>
              <a:buNone/>
              <a:defRPr>
                <a:latin typeface="Roboto Condensed"/>
                <a:ea typeface="Roboto Condensed"/>
                <a:cs typeface="Roboto Condensed"/>
                <a:sym typeface="Roboto Condensed"/>
              </a:defRPr>
            </a:lvl9pPr>
          </a:lstStyle>
          <a:p>
            <a:endParaRPr/>
          </a:p>
        </p:txBody>
      </p:sp>
      <p:sp>
        <p:nvSpPr>
          <p:cNvPr id="54" name="Google Shape;54;p13"/>
          <p:cNvSpPr txBox="1">
            <a:spLocks noGrp="1"/>
          </p:cNvSpPr>
          <p:nvPr>
            <p:ph type="subTitle" idx="2"/>
          </p:nvPr>
        </p:nvSpPr>
        <p:spPr>
          <a:xfrm>
            <a:off x="1408925" y="1589725"/>
            <a:ext cx="4264500" cy="3402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atin typeface="Poppins"/>
                <a:ea typeface="Poppins"/>
                <a:cs typeface="Poppins"/>
                <a:sym typeface="Poppins"/>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5" name="Google Shape;55;p13"/>
          <p:cNvSpPr txBox="1">
            <a:spLocks noGrp="1"/>
          </p:cNvSpPr>
          <p:nvPr>
            <p:ph type="title" idx="3" hasCustomPrompt="1"/>
          </p:nvPr>
        </p:nvSpPr>
        <p:spPr>
          <a:xfrm>
            <a:off x="706025" y="1341292"/>
            <a:ext cx="702900" cy="3996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2800"/>
              <a:buNone/>
              <a:defRPr sz="3000" b="1">
                <a:latin typeface="Poppins"/>
                <a:ea typeface="Poppins"/>
                <a:cs typeface="Poppins"/>
                <a:sym typeface="Poppins"/>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56" name="Google Shape;56;p13"/>
          <p:cNvSpPr txBox="1">
            <a:spLocks noGrp="1"/>
          </p:cNvSpPr>
          <p:nvPr>
            <p:ph type="subTitle" idx="4"/>
          </p:nvPr>
        </p:nvSpPr>
        <p:spPr>
          <a:xfrm>
            <a:off x="1411352" y="2158525"/>
            <a:ext cx="4264500" cy="3996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SzPts val="1800"/>
              <a:buFont typeface="Roboto Condensed"/>
              <a:buNone/>
              <a:defRPr sz="2200" b="1">
                <a:latin typeface="Poppins"/>
                <a:ea typeface="Poppins"/>
                <a:cs typeface="Poppins"/>
                <a:sym typeface="Poppins"/>
              </a:defRPr>
            </a:lvl1pPr>
            <a:lvl2pPr lvl="1" algn="ctr" rtl="0">
              <a:lnSpc>
                <a:spcPct val="100000"/>
              </a:lnSpc>
              <a:spcBef>
                <a:spcPts val="0"/>
              </a:spcBef>
              <a:spcAft>
                <a:spcPts val="0"/>
              </a:spcAft>
              <a:buSzPts val="1400"/>
              <a:buFont typeface="Roboto Condensed"/>
              <a:buNone/>
              <a:defRPr>
                <a:latin typeface="Roboto Condensed"/>
                <a:ea typeface="Roboto Condensed"/>
                <a:cs typeface="Roboto Condensed"/>
                <a:sym typeface="Roboto Condensed"/>
              </a:defRPr>
            </a:lvl2pPr>
            <a:lvl3pPr lvl="2" algn="ctr" rtl="0">
              <a:lnSpc>
                <a:spcPct val="100000"/>
              </a:lnSpc>
              <a:spcBef>
                <a:spcPts val="1600"/>
              </a:spcBef>
              <a:spcAft>
                <a:spcPts val="0"/>
              </a:spcAft>
              <a:buSzPts val="1400"/>
              <a:buFont typeface="Roboto Condensed"/>
              <a:buNone/>
              <a:defRPr>
                <a:latin typeface="Roboto Condensed"/>
                <a:ea typeface="Roboto Condensed"/>
                <a:cs typeface="Roboto Condensed"/>
                <a:sym typeface="Roboto Condensed"/>
              </a:defRPr>
            </a:lvl3pPr>
            <a:lvl4pPr lvl="3" algn="ctr" rtl="0">
              <a:lnSpc>
                <a:spcPct val="100000"/>
              </a:lnSpc>
              <a:spcBef>
                <a:spcPts val="1600"/>
              </a:spcBef>
              <a:spcAft>
                <a:spcPts val="0"/>
              </a:spcAft>
              <a:buSzPts val="1400"/>
              <a:buFont typeface="Roboto Condensed"/>
              <a:buNone/>
              <a:defRPr>
                <a:latin typeface="Roboto Condensed"/>
                <a:ea typeface="Roboto Condensed"/>
                <a:cs typeface="Roboto Condensed"/>
                <a:sym typeface="Roboto Condensed"/>
              </a:defRPr>
            </a:lvl4pPr>
            <a:lvl5pPr lvl="4" algn="ctr" rtl="0">
              <a:lnSpc>
                <a:spcPct val="100000"/>
              </a:lnSpc>
              <a:spcBef>
                <a:spcPts val="1600"/>
              </a:spcBef>
              <a:spcAft>
                <a:spcPts val="0"/>
              </a:spcAft>
              <a:buSzPts val="1400"/>
              <a:buFont typeface="Roboto Condensed"/>
              <a:buNone/>
              <a:defRPr>
                <a:latin typeface="Roboto Condensed"/>
                <a:ea typeface="Roboto Condensed"/>
                <a:cs typeface="Roboto Condensed"/>
                <a:sym typeface="Roboto Condensed"/>
              </a:defRPr>
            </a:lvl5pPr>
            <a:lvl6pPr lvl="5" algn="ctr" rtl="0">
              <a:lnSpc>
                <a:spcPct val="100000"/>
              </a:lnSpc>
              <a:spcBef>
                <a:spcPts val="1600"/>
              </a:spcBef>
              <a:spcAft>
                <a:spcPts val="0"/>
              </a:spcAft>
              <a:buSzPts val="1400"/>
              <a:buFont typeface="Roboto Condensed"/>
              <a:buNone/>
              <a:defRPr>
                <a:latin typeface="Roboto Condensed"/>
                <a:ea typeface="Roboto Condensed"/>
                <a:cs typeface="Roboto Condensed"/>
                <a:sym typeface="Roboto Condensed"/>
              </a:defRPr>
            </a:lvl6pPr>
            <a:lvl7pPr lvl="6" algn="ctr" rtl="0">
              <a:lnSpc>
                <a:spcPct val="100000"/>
              </a:lnSpc>
              <a:spcBef>
                <a:spcPts val="1600"/>
              </a:spcBef>
              <a:spcAft>
                <a:spcPts val="0"/>
              </a:spcAft>
              <a:buSzPts val="1400"/>
              <a:buFont typeface="Roboto Condensed"/>
              <a:buNone/>
              <a:defRPr>
                <a:latin typeface="Roboto Condensed"/>
                <a:ea typeface="Roboto Condensed"/>
                <a:cs typeface="Roboto Condensed"/>
                <a:sym typeface="Roboto Condensed"/>
              </a:defRPr>
            </a:lvl7pPr>
            <a:lvl8pPr lvl="7" algn="ctr" rtl="0">
              <a:lnSpc>
                <a:spcPct val="100000"/>
              </a:lnSpc>
              <a:spcBef>
                <a:spcPts val="1600"/>
              </a:spcBef>
              <a:spcAft>
                <a:spcPts val="0"/>
              </a:spcAft>
              <a:buSzPts val="1400"/>
              <a:buFont typeface="Roboto Condensed"/>
              <a:buNone/>
              <a:defRPr>
                <a:latin typeface="Roboto Condensed"/>
                <a:ea typeface="Roboto Condensed"/>
                <a:cs typeface="Roboto Condensed"/>
                <a:sym typeface="Roboto Condensed"/>
              </a:defRPr>
            </a:lvl8pPr>
            <a:lvl9pPr lvl="8" algn="ctr" rtl="0">
              <a:lnSpc>
                <a:spcPct val="100000"/>
              </a:lnSpc>
              <a:spcBef>
                <a:spcPts val="1600"/>
              </a:spcBef>
              <a:spcAft>
                <a:spcPts val="1600"/>
              </a:spcAft>
              <a:buSzPts val="1400"/>
              <a:buFont typeface="Roboto Condensed"/>
              <a:buNone/>
              <a:defRPr>
                <a:latin typeface="Roboto Condensed"/>
                <a:ea typeface="Roboto Condensed"/>
                <a:cs typeface="Roboto Condensed"/>
                <a:sym typeface="Roboto Condensed"/>
              </a:defRPr>
            </a:lvl9pPr>
          </a:lstStyle>
          <a:p>
            <a:endParaRPr/>
          </a:p>
        </p:txBody>
      </p:sp>
      <p:sp>
        <p:nvSpPr>
          <p:cNvPr id="57" name="Google Shape;57;p13"/>
          <p:cNvSpPr txBox="1">
            <a:spLocks noGrp="1"/>
          </p:cNvSpPr>
          <p:nvPr>
            <p:ph type="subTitle" idx="5"/>
          </p:nvPr>
        </p:nvSpPr>
        <p:spPr>
          <a:xfrm>
            <a:off x="1408925" y="2477125"/>
            <a:ext cx="4264500" cy="3402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atin typeface="Poppins"/>
                <a:ea typeface="Poppins"/>
                <a:cs typeface="Poppins"/>
                <a:sym typeface="Poppins"/>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8" name="Google Shape;58;p13"/>
          <p:cNvSpPr txBox="1">
            <a:spLocks noGrp="1"/>
          </p:cNvSpPr>
          <p:nvPr>
            <p:ph type="title" idx="6" hasCustomPrompt="1"/>
          </p:nvPr>
        </p:nvSpPr>
        <p:spPr>
          <a:xfrm>
            <a:off x="706025" y="2236000"/>
            <a:ext cx="702900" cy="3996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2800"/>
              <a:buNone/>
              <a:defRPr sz="3000" b="1">
                <a:latin typeface="Poppins"/>
                <a:ea typeface="Poppins"/>
                <a:cs typeface="Poppins"/>
                <a:sym typeface="Poppins"/>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59" name="Google Shape;59;p13"/>
          <p:cNvSpPr txBox="1">
            <a:spLocks noGrp="1"/>
          </p:cNvSpPr>
          <p:nvPr>
            <p:ph type="subTitle" idx="7"/>
          </p:nvPr>
        </p:nvSpPr>
        <p:spPr>
          <a:xfrm>
            <a:off x="1411352" y="3045925"/>
            <a:ext cx="4264500" cy="3996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SzPts val="1800"/>
              <a:buFont typeface="Roboto Condensed"/>
              <a:buNone/>
              <a:defRPr sz="2200" b="1">
                <a:latin typeface="Poppins"/>
                <a:ea typeface="Poppins"/>
                <a:cs typeface="Poppins"/>
                <a:sym typeface="Poppins"/>
              </a:defRPr>
            </a:lvl1pPr>
            <a:lvl2pPr lvl="1" algn="ctr" rtl="0">
              <a:lnSpc>
                <a:spcPct val="100000"/>
              </a:lnSpc>
              <a:spcBef>
                <a:spcPts val="0"/>
              </a:spcBef>
              <a:spcAft>
                <a:spcPts val="0"/>
              </a:spcAft>
              <a:buSzPts val="1400"/>
              <a:buFont typeface="Roboto Condensed"/>
              <a:buNone/>
              <a:defRPr>
                <a:latin typeface="Roboto Condensed"/>
                <a:ea typeface="Roboto Condensed"/>
                <a:cs typeface="Roboto Condensed"/>
                <a:sym typeface="Roboto Condensed"/>
              </a:defRPr>
            </a:lvl2pPr>
            <a:lvl3pPr lvl="2" algn="ctr" rtl="0">
              <a:lnSpc>
                <a:spcPct val="100000"/>
              </a:lnSpc>
              <a:spcBef>
                <a:spcPts val="1600"/>
              </a:spcBef>
              <a:spcAft>
                <a:spcPts val="0"/>
              </a:spcAft>
              <a:buSzPts val="1400"/>
              <a:buFont typeface="Roboto Condensed"/>
              <a:buNone/>
              <a:defRPr>
                <a:latin typeface="Roboto Condensed"/>
                <a:ea typeface="Roboto Condensed"/>
                <a:cs typeface="Roboto Condensed"/>
                <a:sym typeface="Roboto Condensed"/>
              </a:defRPr>
            </a:lvl3pPr>
            <a:lvl4pPr lvl="3" algn="ctr" rtl="0">
              <a:lnSpc>
                <a:spcPct val="100000"/>
              </a:lnSpc>
              <a:spcBef>
                <a:spcPts val="1600"/>
              </a:spcBef>
              <a:spcAft>
                <a:spcPts val="0"/>
              </a:spcAft>
              <a:buSzPts val="1400"/>
              <a:buFont typeface="Roboto Condensed"/>
              <a:buNone/>
              <a:defRPr>
                <a:latin typeface="Roboto Condensed"/>
                <a:ea typeface="Roboto Condensed"/>
                <a:cs typeface="Roboto Condensed"/>
                <a:sym typeface="Roboto Condensed"/>
              </a:defRPr>
            </a:lvl4pPr>
            <a:lvl5pPr lvl="4" algn="ctr" rtl="0">
              <a:lnSpc>
                <a:spcPct val="100000"/>
              </a:lnSpc>
              <a:spcBef>
                <a:spcPts val="1600"/>
              </a:spcBef>
              <a:spcAft>
                <a:spcPts val="0"/>
              </a:spcAft>
              <a:buSzPts val="1400"/>
              <a:buFont typeface="Roboto Condensed"/>
              <a:buNone/>
              <a:defRPr>
                <a:latin typeface="Roboto Condensed"/>
                <a:ea typeface="Roboto Condensed"/>
                <a:cs typeface="Roboto Condensed"/>
                <a:sym typeface="Roboto Condensed"/>
              </a:defRPr>
            </a:lvl5pPr>
            <a:lvl6pPr lvl="5" algn="ctr" rtl="0">
              <a:lnSpc>
                <a:spcPct val="100000"/>
              </a:lnSpc>
              <a:spcBef>
                <a:spcPts val="1600"/>
              </a:spcBef>
              <a:spcAft>
                <a:spcPts val="0"/>
              </a:spcAft>
              <a:buSzPts val="1400"/>
              <a:buFont typeface="Roboto Condensed"/>
              <a:buNone/>
              <a:defRPr>
                <a:latin typeface="Roboto Condensed"/>
                <a:ea typeface="Roboto Condensed"/>
                <a:cs typeface="Roboto Condensed"/>
                <a:sym typeface="Roboto Condensed"/>
              </a:defRPr>
            </a:lvl6pPr>
            <a:lvl7pPr lvl="6" algn="ctr" rtl="0">
              <a:lnSpc>
                <a:spcPct val="100000"/>
              </a:lnSpc>
              <a:spcBef>
                <a:spcPts val="1600"/>
              </a:spcBef>
              <a:spcAft>
                <a:spcPts val="0"/>
              </a:spcAft>
              <a:buSzPts val="1400"/>
              <a:buFont typeface="Roboto Condensed"/>
              <a:buNone/>
              <a:defRPr>
                <a:latin typeface="Roboto Condensed"/>
                <a:ea typeface="Roboto Condensed"/>
                <a:cs typeface="Roboto Condensed"/>
                <a:sym typeface="Roboto Condensed"/>
              </a:defRPr>
            </a:lvl7pPr>
            <a:lvl8pPr lvl="7" algn="ctr" rtl="0">
              <a:lnSpc>
                <a:spcPct val="100000"/>
              </a:lnSpc>
              <a:spcBef>
                <a:spcPts val="1600"/>
              </a:spcBef>
              <a:spcAft>
                <a:spcPts val="0"/>
              </a:spcAft>
              <a:buSzPts val="1400"/>
              <a:buFont typeface="Roboto Condensed"/>
              <a:buNone/>
              <a:defRPr>
                <a:latin typeface="Roboto Condensed"/>
                <a:ea typeface="Roboto Condensed"/>
                <a:cs typeface="Roboto Condensed"/>
                <a:sym typeface="Roboto Condensed"/>
              </a:defRPr>
            </a:lvl8pPr>
            <a:lvl9pPr lvl="8" algn="ctr" rtl="0">
              <a:lnSpc>
                <a:spcPct val="100000"/>
              </a:lnSpc>
              <a:spcBef>
                <a:spcPts val="1600"/>
              </a:spcBef>
              <a:spcAft>
                <a:spcPts val="1600"/>
              </a:spcAft>
              <a:buSzPts val="1400"/>
              <a:buFont typeface="Roboto Condensed"/>
              <a:buNone/>
              <a:defRPr>
                <a:latin typeface="Roboto Condensed"/>
                <a:ea typeface="Roboto Condensed"/>
                <a:cs typeface="Roboto Condensed"/>
                <a:sym typeface="Roboto Condensed"/>
              </a:defRPr>
            </a:lvl9pPr>
          </a:lstStyle>
          <a:p>
            <a:endParaRPr/>
          </a:p>
        </p:txBody>
      </p:sp>
      <p:sp>
        <p:nvSpPr>
          <p:cNvPr id="60" name="Google Shape;60;p13"/>
          <p:cNvSpPr txBox="1">
            <a:spLocks noGrp="1"/>
          </p:cNvSpPr>
          <p:nvPr>
            <p:ph type="subTitle" idx="8"/>
          </p:nvPr>
        </p:nvSpPr>
        <p:spPr>
          <a:xfrm>
            <a:off x="1408925" y="3364525"/>
            <a:ext cx="4264500" cy="3402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atin typeface="Poppins"/>
                <a:ea typeface="Poppins"/>
                <a:cs typeface="Poppins"/>
                <a:sym typeface="Poppins"/>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61" name="Google Shape;61;p13"/>
          <p:cNvSpPr txBox="1">
            <a:spLocks noGrp="1"/>
          </p:cNvSpPr>
          <p:nvPr>
            <p:ph type="title" idx="9" hasCustomPrompt="1"/>
          </p:nvPr>
        </p:nvSpPr>
        <p:spPr>
          <a:xfrm>
            <a:off x="706025" y="3123400"/>
            <a:ext cx="702900" cy="3996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2800"/>
              <a:buNone/>
              <a:defRPr sz="3000" b="1">
                <a:latin typeface="Poppins"/>
                <a:ea typeface="Poppins"/>
                <a:cs typeface="Poppins"/>
                <a:sym typeface="Poppins"/>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
        <p:nvSpPr>
          <p:cNvPr id="62" name="Google Shape;62;p13"/>
          <p:cNvSpPr txBox="1">
            <a:spLocks noGrp="1"/>
          </p:cNvSpPr>
          <p:nvPr>
            <p:ph type="subTitle" idx="13"/>
          </p:nvPr>
        </p:nvSpPr>
        <p:spPr>
          <a:xfrm>
            <a:off x="1411352" y="3933325"/>
            <a:ext cx="4264500" cy="3996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SzPts val="1800"/>
              <a:buFont typeface="Roboto Condensed"/>
              <a:buNone/>
              <a:defRPr sz="2200" b="1">
                <a:latin typeface="Poppins"/>
                <a:ea typeface="Poppins"/>
                <a:cs typeface="Poppins"/>
                <a:sym typeface="Poppins"/>
              </a:defRPr>
            </a:lvl1pPr>
            <a:lvl2pPr lvl="1" algn="ctr" rtl="0">
              <a:lnSpc>
                <a:spcPct val="100000"/>
              </a:lnSpc>
              <a:spcBef>
                <a:spcPts val="0"/>
              </a:spcBef>
              <a:spcAft>
                <a:spcPts val="0"/>
              </a:spcAft>
              <a:buSzPts val="1400"/>
              <a:buFont typeface="Roboto Condensed"/>
              <a:buNone/>
              <a:defRPr>
                <a:latin typeface="Roboto Condensed"/>
                <a:ea typeface="Roboto Condensed"/>
                <a:cs typeface="Roboto Condensed"/>
                <a:sym typeface="Roboto Condensed"/>
              </a:defRPr>
            </a:lvl2pPr>
            <a:lvl3pPr lvl="2" algn="ctr" rtl="0">
              <a:lnSpc>
                <a:spcPct val="100000"/>
              </a:lnSpc>
              <a:spcBef>
                <a:spcPts val="1600"/>
              </a:spcBef>
              <a:spcAft>
                <a:spcPts val="0"/>
              </a:spcAft>
              <a:buSzPts val="1400"/>
              <a:buFont typeface="Roboto Condensed"/>
              <a:buNone/>
              <a:defRPr>
                <a:latin typeface="Roboto Condensed"/>
                <a:ea typeface="Roboto Condensed"/>
                <a:cs typeface="Roboto Condensed"/>
                <a:sym typeface="Roboto Condensed"/>
              </a:defRPr>
            </a:lvl3pPr>
            <a:lvl4pPr lvl="3" algn="ctr" rtl="0">
              <a:lnSpc>
                <a:spcPct val="100000"/>
              </a:lnSpc>
              <a:spcBef>
                <a:spcPts val="1600"/>
              </a:spcBef>
              <a:spcAft>
                <a:spcPts val="0"/>
              </a:spcAft>
              <a:buSzPts val="1400"/>
              <a:buFont typeface="Roboto Condensed"/>
              <a:buNone/>
              <a:defRPr>
                <a:latin typeface="Roboto Condensed"/>
                <a:ea typeface="Roboto Condensed"/>
                <a:cs typeface="Roboto Condensed"/>
                <a:sym typeface="Roboto Condensed"/>
              </a:defRPr>
            </a:lvl4pPr>
            <a:lvl5pPr lvl="4" algn="ctr" rtl="0">
              <a:lnSpc>
                <a:spcPct val="100000"/>
              </a:lnSpc>
              <a:spcBef>
                <a:spcPts val="1600"/>
              </a:spcBef>
              <a:spcAft>
                <a:spcPts val="0"/>
              </a:spcAft>
              <a:buSzPts val="1400"/>
              <a:buFont typeface="Roboto Condensed"/>
              <a:buNone/>
              <a:defRPr>
                <a:latin typeface="Roboto Condensed"/>
                <a:ea typeface="Roboto Condensed"/>
                <a:cs typeface="Roboto Condensed"/>
                <a:sym typeface="Roboto Condensed"/>
              </a:defRPr>
            </a:lvl5pPr>
            <a:lvl6pPr lvl="5" algn="ctr" rtl="0">
              <a:lnSpc>
                <a:spcPct val="100000"/>
              </a:lnSpc>
              <a:spcBef>
                <a:spcPts val="1600"/>
              </a:spcBef>
              <a:spcAft>
                <a:spcPts val="0"/>
              </a:spcAft>
              <a:buSzPts val="1400"/>
              <a:buFont typeface="Roboto Condensed"/>
              <a:buNone/>
              <a:defRPr>
                <a:latin typeface="Roboto Condensed"/>
                <a:ea typeface="Roboto Condensed"/>
                <a:cs typeface="Roboto Condensed"/>
                <a:sym typeface="Roboto Condensed"/>
              </a:defRPr>
            </a:lvl6pPr>
            <a:lvl7pPr lvl="6" algn="ctr" rtl="0">
              <a:lnSpc>
                <a:spcPct val="100000"/>
              </a:lnSpc>
              <a:spcBef>
                <a:spcPts val="1600"/>
              </a:spcBef>
              <a:spcAft>
                <a:spcPts val="0"/>
              </a:spcAft>
              <a:buSzPts val="1400"/>
              <a:buFont typeface="Roboto Condensed"/>
              <a:buNone/>
              <a:defRPr>
                <a:latin typeface="Roboto Condensed"/>
                <a:ea typeface="Roboto Condensed"/>
                <a:cs typeface="Roboto Condensed"/>
                <a:sym typeface="Roboto Condensed"/>
              </a:defRPr>
            </a:lvl7pPr>
            <a:lvl8pPr lvl="7" algn="ctr" rtl="0">
              <a:lnSpc>
                <a:spcPct val="100000"/>
              </a:lnSpc>
              <a:spcBef>
                <a:spcPts val="1600"/>
              </a:spcBef>
              <a:spcAft>
                <a:spcPts val="0"/>
              </a:spcAft>
              <a:buSzPts val="1400"/>
              <a:buFont typeface="Roboto Condensed"/>
              <a:buNone/>
              <a:defRPr>
                <a:latin typeface="Roboto Condensed"/>
                <a:ea typeface="Roboto Condensed"/>
                <a:cs typeface="Roboto Condensed"/>
                <a:sym typeface="Roboto Condensed"/>
              </a:defRPr>
            </a:lvl8pPr>
            <a:lvl9pPr lvl="8" algn="ctr" rtl="0">
              <a:lnSpc>
                <a:spcPct val="100000"/>
              </a:lnSpc>
              <a:spcBef>
                <a:spcPts val="1600"/>
              </a:spcBef>
              <a:spcAft>
                <a:spcPts val="1600"/>
              </a:spcAft>
              <a:buSzPts val="1400"/>
              <a:buFont typeface="Roboto Condensed"/>
              <a:buNone/>
              <a:defRPr>
                <a:latin typeface="Roboto Condensed"/>
                <a:ea typeface="Roboto Condensed"/>
                <a:cs typeface="Roboto Condensed"/>
                <a:sym typeface="Roboto Condensed"/>
              </a:defRPr>
            </a:lvl9pPr>
          </a:lstStyle>
          <a:p>
            <a:endParaRPr/>
          </a:p>
        </p:txBody>
      </p:sp>
      <p:sp>
        <p:nvSpPr>
          <p:cNvPr id="63" name="Google Shape;63;p13"/>
          <p:cNvSpPr txBox="1">
            <a:spLocks noGrp="1"/>
          </p:cNvSpPr>
          <p:nvPr>
            <p:ph type="subTitle" idx="14"/>
          </p:nvPr>
        </p:nvSpPr>
        <p:spPr>
          <a:xfrm>
            <a:off x="1408925" y="4251925"/>
            <a:ext cx="4264500" cy="3402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atin typeface="Poppins"/>
                <a:ea typeface="Poppins"/>
                <a:cs typeface="Poppins"/>
                <a:sym typeface="Poppins"/>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64" name="Google Shape;64;p13"/>
          <p:cNvSpPr txBox="1">
            <a:spLocks noGrp="1"/>
          </p:cNvSpPr>
          <p:nvPr>
            <p:ph type="title" idx="15" hasCustomPrompt="1"/>
          </p:nvPr>
        </p:nvSpPr>
        <p:spPr>
          <a:xfrm>
            <a:off x="706025" y="4010800"/>
            <a:ext cx="702900" cy="3996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2800"/>
              <a:buNone/>
              <a:defRPr sz="3000" b="1">
                <a:latin typeface="Poppins"/>
                <a:ea typeface="Poppins"/>
                <a:cs typeface="Poppins"/>
                <a:sym typeface="Poppins"/>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r>
              <a:t>xx%</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4782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2"/>
              </a:buClr>
              <a:buSzPts val="2800"/>
              <a:buFont typeface="Poppins"/>
              <a:buNone/>
              <a:defRPr sz="2800" b="1">
                <a:solidFill>
                  <a:schemeClr val="accent2"/>
                </a:solidFill>
                <a:latin typeface="Poppins"/>
                <a:ea typeface="Poppins"/>
                <a:cs typeface="Poppins"/>
                <a:sym typeface="Poppins"/>
              </a:defRPr>
            </a:lvl1pPr>
            <a:lvl2pPr lvl="1">
              <a:spcBef>
                <a:spcPts val="0"/>
              </a:spcBef>
              <a:spcAft>
                <a:spcPts val="0"/>
              </a:spcAft>
              <a:buClr>
                <a:schemeClr val="accent2"/>
              </a:buClr>
              <a:buSzPts val="2800"/>
              <a:buFont typeface="Poppins"/>
              <a:buNone/>
              <a:defRPr sz="2800" b="1">
                <a:solidFill>
                  <a:schemeClr val="accent2"/>
                </a:solidFill>
                <a:latin typeface="Poppins"/>
                <a:ea typeface="Poppins"/>
                <a:cs typeface="Poppins"/>
                <a:sym typeface="Poppins"/>
              </a:defRPr>
            </a:lvl2pPr>
            <a:lvl3pPr lvl="2">
              <a:spcBef>
                <a:spcPts val="0"/>
              </a:spcBef>
              <a:spcAft>
                <a:spcPts val="0"/>
              </a:spcAft>
              <a:buClr>
                <a:schemeClr val="accent2"/>
              </a:buClr>
              <a:buSzPts val="2800"/>
              <a:buFont typeface="Poppins"/>
              <a:buNone/>
              <a:defRPr sz="2800" b="1">
                <a:solidFill>
                  <a:schemeClr val="accent2"/>
                </a:solidFill>
                <a:latin typeface="Poppins"/>
                <a:ea typeface="Poppins"/>
                <a:cs typeface="Poppins"/>
                <a:sym typeface="Poppins"/>
              </a:defRPr>
            </a:lvl3pPr>
            <a:lvl4pPr lvl="3">
              <a:spcBef>
                <a:spcPts val="0"/>
              </a:spcBef>
              <a:spcAft>
                <a:spcPts val="0"/>
              </a:spcAft>
              <a:buClr>
                <a:schemeClr val="accent2"/>
              </a:buClr>
              <a:buSzPts val="2800"/>
              <a:buFont typeface="Poppins"/>
              <a:buNone/>
              <a:defRPr sz="2800" b="1">
                <a:solidFill>
                  <a:schemeClr val="accent2"/>
                </a:solidFill>
                <a:latin typeface="Poppins"/>
                <a:ea typeface="Poppins"/>
                <a:cs typeface="Poppins"/>
                <a:sym typeface="Poppins"/>
              </a:defRPr>
            </a:lvl4pPr>
            <a:lvl5pPr lvl="4">
              <a:spcBef>
                <a:spcPts val="0"/>
              </a:spcBef>
              <a:spcAft>
                <a:spcPts val="0"/>
              </a:spcAft>
              <a:buClr>
                <a:schemeClr val="accent2"/>
              </a:buClr>
              <a:buSzPts val="2800"/>
              <a:buFont typeface="Poppins"/>
              <a:buNone/>
              <a:defRPr sz="2800" b="1">
                <a:solidFill>
                  <a:schemeClr val="accent2"/>
                </a:solidFill>
                <a:latin typeface="Poppins"/>
                <a:ea typeface="Poppins"/>
                <a:cs typeface="Poppins"/>
                <a:sym typeface="Poppins"/>
              </a:defRPr>
            </a:lvl5pPr>
            <a:lvl6pPr lvl="5">
              <a:spcBef>
                <a:spcPts val="0"/>
              </a:spcBef>
              <a:spcAft>
                <a:spcPts val="0"/>
              </a:spcAft>
              <a:buClr>
                <a:schemeClr val="accent2"/>
              </a:buClr>
              <a:buSzPts val="2800"/>
              <a:buFont typeface="Poppins"/>
              <a:buNone/>
              <a:defRPr sz="2800" b="1">
                <a:solidFill>
                  <a:schemeClr val="accent2"/>
                </a:solidFill>
                <a:latin typeface="Poppins"/>
                <a:ea typeface="Poppins"/>
                <a:cs typeface="Poppins"/>
                <a:sym typeface="Poppins"/>
              </a:defRPr>
            </a:lvl6pPr>
            <a:lvl7pPr lvl="6">
              <a:spcBef>
                <a:spcPts val="0"/>
              </a:spcBef>
              <a:spcAft>
                <a:spcPts val="0"/>
              </a:spcAft>
              <a:buClr>
                <a:schemeClr val="accent2"/>
              </a:buClr>
              <a:buSzPts val="2800"/>
              <a:buFont typeface="Poppins"/>
              <a:buNone/>
              <a:defRPr sz="2800" b="1">
                <a:solidFill>
                  <a:schemeClr val="accent2"/>
                </a:solidFill>
                <a:latin typeface="Poppins"/>
                <a:ea typeface="Poppins"/>
                <a:cs typeface="Poppins"/>
                <a:sym typeface="Poppins"/>
              </a:defRPr>
            </a:lvl7pPr>
            <a:lvl8pPr lvl="7">
              <a:spcBef>
                <a:spcPts val="0"/>
              </a:spcBef>
              <a:spcAft>
                <a:spcPts val="0"/>
              </a:spcAft>
              <a:buClr>
                <a:schemeClr val="accent2"/>
              </a:buClr>
              <a:buSzPts val="2800"/>
              <a:buFont typeface="Poppins"/>
              <a:buNone/>
              <a:defRPr sz="2800" b="1">
                <a:solidFill>
                  <a:schemeClr val="accent2"/>
                </a:solidFill>
                <a:latin typeface="Poppins"/>
                <a:ea typeface="Poppins"/>
                <a:cs typeface="Poppins"/>
                <a:sym typeface="Poppins"/>
              </a:defRPr>
            </a:lvl8pPr>
            <a:lvl9pPr lvl="8">
              <a:spcBef>
                <a:spcPts val="0"/>
              </a:spcBef>
              <a:spcAft>
                <a:spcPts val="0"/>
              </a:spcAft>
              <a:buClr>
                <a:schemeClr val="accent2"/>
              </a:buClr>
              <a:buSzPts val="2800"/>
              <a:buFont typeface="Poppins"/>
              <a:buNone/>
              <a:defRPr sz="2800" b="1">
                <a:solidFill>
                  <a:schemeClr val="accent2"/>
                </a:solidFill>
                <a:latin typeface="Poppins"/>
                <a:ea typeface="Poppins"/>
                <a:cs typeface="Poppins"/>
                <a:sym typeface="Poppins"/>
              </a:defRPr>
            </a:lvl9pPr>
          </a:lstStyle>
          <a:p>
            <a:endParaRPr/>
          </a:p>
        </p:txBody>
      </p:sp>
      <p:sp>
        <p:nvSpPr>
          <p:cNvPr id="7" name="Google Shape;7;p1"/>
          <p:cNvSpPr txBox="1">
            <a:spLocks noGrp="1"/>
          </p:cNvSpPr>
          <p:nvPr>
            <p:ph type="body" idx="1"/>
          </p:nvPr>
        </p:nvSpPr>
        <p:spPr>
          <a:xfrm>
            <a:off x="713225" y="1152475"/>
            <a:ext cx="7717500" cy="34470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accent2"/>
              </a:buClr>
              <a:buSzPts val="1800"/>
              <a:buFont typeface="Poppins"/>
              <a:buChar char="●"/>
              <a:defRPr sz="1800">
                <a:solidFill>
                  <a:schemeClr val="accent2"/>
                </a:solidFill>
                <a:latin typeface="Poppins"/>
                <a:ea typeface="Poppins"/>
                <a:cs typeface="Poppins"/>
                <a:sym typeface="Poppins"/>
              </a:defRPr>
            </a:lvl1pPr>
            <a:lvl2pPr marL="914400" lvl="1" indent="-317500">
              <a:lnSpc>
                <a:spcPct val="100000"/>
              </a:lnSpc>
              <a:spcBef>
                <a:spcPts val="1600"/>
              </a:spcBef>
              <a:spcAft>
                <a:spcPts val="0"/>
              </a:spcAft>
              <a:buClr>
                <a:schemeClr val="accent2"/>
              </a:buClr>
              <a:buSzPts val="1400"/>
              <a:buFont typeface="Poppins"/>
              <a:buChar char="○"/>
              <a:defRPr>
                <a:solidFill>
                  <a:schemeClr val="accent2"/>
                </a:solidFill>
                <a:latin typeface="Poppins"/>
                <a:ea typeface="Poppins"/>
                <a:cs typeface="Poppins"/>
                <a:sym typeface="Poppins"/>
              </a:defRPr>
            </a:lvl2pPr>
            <a:lvl3pPr marL="1371600" lvl="2" indent="-317500">
              <a:lnSpc>
                <a:spcPct val="100000"/>
              </a:lnSpc>
              <a:spcBef>
                <a:spcPts val="1600"/>
              </a:spcBef>
              <a:spcAft>
                <a:spcPts val="0"/>
              </a:spcAft>
              <a:buClr>
                <a:schemeClr val="accent2"/>
              </a:buClr>
              <a:buSzPts val="1400"/>
              <a:buFont typeface="Poppins"/>
              <a:buChar char="■"/>
              <a:defRPr>
                <a:solidFill>
                  <a:schemeClr val="accent2"/>
                </a:solidFill>
                <a:latin typeface="Poppins"/>
                <a:ea typeface="Poppins"/>
                <a:cs typeface="Poppins"/>
                <a:sym typeface="Poppins"/>
              </a:defRPr>
            </a:lvl3pPr>
            <a:lvl4pPr marL="1828800" lvl="3" indent="-317500">
              <a:lnSpc>
                <a:spcPct val="100000"/>
              </a:lnSpc>
              <a:spcBef>
                <a:spcPts val="1600"/>
              </a:spcBef>
              <a:spcAft>
                <a:spcPts val="0"/>
              </a:spcAft>
              <a:buClr>
                <a:schemeClr val="accent2"/>
              </a:buClr>
              <a:buSzPts val="1400"/>
              <a:buFont typeface="Poppins"/>
              <a:buChar char="●"/>
              <a:defRPr>
                <a:solidFill>
                  <a:schemeClr val="accent2"/>
                </a:solidFill>
                <a:latin typeface="Poppins"/>
                <a:ea typeface="Poppins"/>
                <a:cs typeface="Poppins"/>
                <a:sym typeface="Poppins"/>
              </a:defRPr>
            </a:lvl4pPr>
            <a:lvl5pPr marL="2286000" lvl="4" indent="-317500">
              <a:lnSpc>
                <a:spcPct val="100000"/>
              </a:lnSpc>
              <a:spcBef>
                <a:spcPts val="1600"/>
              </a:spcBef>
              <a:spcAft>
                <a:spcPts val="0"/>
              </a:spcAft>
              <a:buClr>
                <a:schemeClr val="accent2"/>
              </a:buClr>
              <a:buSzPts val="1400"/>
              <a:buFont typeface="Poppins"/>
              <a:buChar char="○"/>
              <a:defRPr>
                <a:solidFill>
                  <a:schemeClr val="accent2"/>
                </a:solidFill>
                <a:latin typeface="Poppins"/>
                <a:ea typeface="Poppins"/>
                <a:cs typeface="Poppins"/>
                <a:sym typeface="Poppins"/>
              </a:defRPr>
            </a:lvl5pPr>
            <a:lvl6pPr marL="2743200" lvl="5" indent="-317500">
              <a:lnSpc>
                <a:spcPct val="100000"/>
              </a:lnSpc>
              <a:spcBef>
                <a:spcPts val="1600"/>
              </a:spcBef>
              <a:spcAft>
                <a:spcPts val="0"/>
              </a:spcAft>
              <a:buClr>
                <a:schemeClr val="accent2"/>
              </a:buClr>
              <a:buSzPts val="1400"/>
              <a:buFont typeface="Poppins"/>
              <a:buChar char="■"/>
              <a:defRPr>
                <a:solidFill>
                  <a:schemeClr val="accent2"/>
                </a:solidFill>
                <a:latin typeface="Poppins"/>
                <a:ea typeface="Poppins"/>
                <a:cs typeface="Poppins"/>
                <a:sym typeface="Poppins"/>
              </a:defRPr>
            </a:lvl6pPr>
            <a:lvl7pPr marL="3200400" lvl="6" indent="-317500">
              <a:lnSpc>
                <a:spcPct val="100000"/>
              </a:lnSpc>
              <a:spcBef>
                <a:spcPts val="1600"/>
              </a:spcBef>
              <a:spcAft>
                <a:spcPts val="0"/>
              </a:spcAft>
              <a:buClr>
                <a:schemeClr val="accent2"/>
              </a:buClr>
              <a:buSzPts val="1400"/>
              <a:buFont typeface="Poppins"/>
              <a:buChar char="●"/>
              <a:defRPr>
                <a:solidFill>
                  <a:schemeClr val="accent2"/>
                </a:solidFill>
                <a:latin typeface="Poppins"/>
                <a:ea typeface="Poppins"/>
                <a:cs typeface="Poppins"/>
                <a:sym typeface="Poppins"/>
              </a:defRPr>
            </a:lvl7pPr>
            <a:lvl8pPr marL="3657600" lvl="7" indent="-317500">
              <a:lnSpc>
                <a:spcPct val="100000"/>
              </a:lnSpc>
              <a:spcBef>
                <a:spcPts val="1600"/>
              </a:spcBef>
              <a:spcAft>
                <a:spcPts val="0"/>
              </a:spcAft>
              <a:buClr>
                <a:schemeClr val="accent2"/>
              </a:buClr>
              <a:buSzPts val="1400"/>
              <a:buFont typeface="Poppins"/>
              <a:buChar char="○"/>
              <a:defRPr>
                <a:solidFill>
                  <a:schemeClr val="accent2"/>
                </a:solidFill>
                <a:latin typeface="Poppins"/>
                <a:ea typeface="Poppins"/>
                <a:cs typeface="Poppins"/>
                <a:sym typeface="Poppins"/>
              </a:defRPr>
            </a:lvl8pPr>
            <a:lvl9pPr marL="4114800" lvl="8" indent="-317500">
              <a:lnSpc>
                <a:spcPct val="100000"/>
              </a:lnSpc>
              <a:spcBef>
                <a:spcPts val="1600"/>
              </a:spcBef>
              <a:spcAft>
                <a:spcPts val="1600"/>
              </a:spcAft>
              <a:buClr>
                <a:schemeClr val="accent2"/>
              </a:buClr>
              <a:buSzPts val="1400"/>
              <a:buFont typeface="Poppins"/>
              <a:buChar char="■"/>
              <a:defRPr>
                <a:solidFill>
                  <a:schemeClr val="accent2"/>
                </a:solidFill>
                <a:latin typeface="Poppins"/>
                <a:ea typeface="Poppins"/>
                <a:cs typeface="Poppins"/>
                <a:sym typeface="Poppi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3" r:id="rId4"/>
    <p:sldLayoutId id="2147483654" r:id="rId5"/>
    <p:sldLayoutId id="2147483655" r:id="rId6"/>
    <p:sldLayoutId id="2147483657" r:id="rId7"/>
    <p:sldLayoutId id="2147483658" r:id="rId8"/>
    <p:sldLayoutId id="2147483659" r:id="rId9"/>
    <p:sldLayoutId id="2147483660" r:id="rId10"/>
    <p:sldLayoutId id="2147483661" r:id="rId11"/>
    <p:sldLayoutId id="2147483662" r:id="rId12"/>
    <p:sldLayoutId id="2147483664" r:id="rId13"/>
    <p:sldLayoutId id="2147483665" r:id="rId14"/>
    <p:sldLayoutId id="2147483666" r:id="rId15"/>
    <p:sldLayoutId id="2147483667" r:id="rId16"/>
    <p:sldLayoutId id="2147483669" r:id="rId17"/>
    <p:sldLayoutId id="2147483670" r:id="rId1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99"/>
        <p:cNvGrpSpPr/>
        <p:nvPr/>
      </p:nvGrpSpPr>
      <p:grpSpPr>
        <a:xfrm>
          <a:off x="0" y="0"/>
          <a:ext cx="0" cy="0"/>
          <a:chOff x="0" y="0"/>
          <a:chExt cx="0" cy="0"/>
        </a:xfrm>
      </p:grpSpPr>
      <p:sp>
        <p:nvSpPr>
          <p:cNvPr id="210" name="Google Shape;210;p29"/>
          <p:cNvSpPr txBox="1">
            <a:spLocks noGrp="1"/>
          </p:cNvSpPr>
          <p:nvPr>
            <p:ph type="subTitle" idx="1"/>
          </p:nvPr>
        </p:nvSpPr>
        <p:spPr>
          <a:xfrm>
            <a:off x="763930" y="2718050"/>
            <a:ext cx="7666846" cy="863100"/>
          </a:xfrm>
          <a:prstGeom prst="rect">
            <a:avLst/>
          </a:prstGeom>
        </p:spPr>
        <p:txBody>
          <a:bodyPr spcFirstLastPara="1" wrap="square" lIns="91425" tIns="91425" rIns="91425" bIns="91425" anchor="t" anchorCtr="0">
            <a:noAutofit/>
          </a:bodyPr>
          <a:lstStyle/>
          <a:p>
            <a:pPr marL="0" lvl="0" indent="0">
              <a:buClr>
                <a:schemeClr val="dk1"/>
              </a:buClr>
              <a:buSzPts val="1100"/>
            </a:pPr>
            <a:r>
              <a:rPr lang="en-US" dirty="0"/>
              <a:t>A Data-Driven Strategy for Unlocking Customer Value in Online Retail</a:t>
            </a:r>
            <a:endParaRPr dirty="0"/>
          </a:p>
        </p:txBody>
      </p:sp>
      <p:sp>
        <p:nvSpPr>
          <p:cNvPr id="211" name="Google Shape;211;p29"/>
          <p:cNvSpPr txBox="1">
            <a:spLocks noGrp="1"/>
          </p:cNvSpPr>
          <p:nvPr>
            <p:ph type="ctrTitle"/>
          </p:nvPr>
        </p:nvSpPr>
        <p:spPr>
          <a:xfrm>
            <a:off x="713224" y="916571"/>
            <a:ext cx="9217853" cy="2383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000" b="0" dirty="0">
                <a:solidFill>
                  <a:schemeClr val="accent2"/>
                </a:solidFill>
                <a:latin typeface="Poppins Medium"/>
                <a:ea typeface="Poppins Medium"/>
                <a:cs typeface="Poppins Medium"/>
                <a:sym typeface="Poppins Medium"/>
              </a:rPr>
              <a:t>Campaign Blueprint</a:t>
            </a:r>
            <a:endParaRPr sz="4000" b="0" dirty="0">
              <a:solidFill>
                <a:schemeClr val="accent2"/>
              </a:solidFill>
              <a:latin typeface="Poppins Medium"/>
              <a:ea typeface="Poppins Medium"/>
              <a:cs typeface="Poppins Medium"/>
              <a:sym typeface="Poppins Medium"/>
            </a:endParaRPr>
          </a:p>
        </p:txBody>
      </p:sp>
      <p:grpSp>
        <p:nvGrpSpPr>
          <p:cNvPr id="2" name="Google Shape;577;p24">
            <a:extLst>
              <a:ext uri="{FF2B5EF4-FFF2-40B4-BE49-F238E27FC236}">
                <a16:creationId xmlns:a16="http://schemas.microsoft.com/office/drawing/2014/main" id="{C02D210C-30E4-6D2B-BDF4-1451008C40A4}"/>
              </a:ext>
            </a:extLst>
          </p:cNvPr>
          <p:cNvGrpSpPr/>
          <p:nvPr/>
        </p:nvGrpSpPr>
        <p:grpSpPr>
          <a:xfrm>
            <a:off x="6431180" y="1556825"/>
            <a:ext cx="729623" cy="729646"/>
            <a:chOff x="5888213" y="1400113"/>
            <a:chExt cx="786825" cy="786850"/>
          </a:xfrm>
          <a:solidFill>
            <a:schemeClr val="accent2"/>
          </a:solidFill>
        </p:grpSpPr>
        <p:sp>
          <p:nvSpPr>
            <p:cNvPr id="3" name="Google Shape;578;p24">
              <a:extLst>
                <a:ext uri="{FF2B5EF4-FFF2-40B4-BE49-F238E27FC236}">
                  <a16:creationId xmlns:a16="http://schemas.microsoft.com/office/drawing/2014/main" id="{05BBA4A7-8A8E-9D07-C621-0ED5F58CF2AC}"/>
                </a:ext>
              </a:extLst>
            </p:cNvPr>
            <p:cNvSpPr/>
            <p:nvPr/>
          </p:nvSpPr>
          <p:spPr>
            <a:xfrm>
              <a:off x="5888213" y="1676738"/>
              <a:ext cx="786825" cy="510225"/>
            </a:xfrm>
            <a:custGeom>
              <a:avLst/>
              <a:gdLst/>
              <a:ahLst/>
              <a:cxnLst/>
              <a:rect l="l" t="t" r="r" b="b"/>
              <a:pathLst>
                <a:path w="31473" h="20409" extrusionOk="0">
                  <a:moveTo>
                    <a:pt x="5592" y="11065"/>
                  </a:moveTo>
                  <a:lnTo>
                    <a:pt x="5592" y="18564"/>
                  </a:lnTo>
                  <a:lnTo>
                    <a:pt x="3748" y="18564"/>
                  </a:lnTo>
                  <a:lnTo>
                    <a:pt x="3748" y="11065"/>
                  </a:lnTo>
                  <a:close/>
                  <a:moveTo>
                    <a:pt x="12968" y="5533"/>
                  </a:moveTo>
                  <a:lnTo>
                    <a:pt x="12968" y="18564"/>
                  </a:lnTo>
                  <a:lnTo>
                    <a:pt x="11124" y="18564"/>
                  </a:lnTo>
                  <a:lnTo>
                    <a:pt x="11124" y="5533"/>
                  </a:lnTo>
                  <a:close/>
                  <a:moveTo>
                    <a:pt x="20344" y="9221"/>
                  </a:moveTo>
                  <a:lnTo>
                    <a:pt x="20344" y="18564"/>
                  </a:lnTo>
                  <a:lnTo>
                    <a:pt x="18500" y="18564"/>
                  </a:lnTo>
                  <a:lnTo>
                    <a:pt x="18500" y="9221"/>
                  </a:lnTo>
                  <a:close/>
                  <a:moveTo>
                    <a:pt x="27720" y="1844"/>
                  </a:moveTo>
                  <a:lnTo>
                    <a:pt x="27720" y="18564"/>
                  </a:lnTo>
                  <a:lnTo>
                    <a:pt x="25876" y="18564"/>
                  </a:lnTo>
                  <a:lnTo>
                    <a:pt x="25876" y="1844"/>
                  </a:lnTo>
                  <a:close/>
                  <a:moveTo>
                    <a:pt x="24032" y="0"/>
                  </a:moveTo>
                  <a:lnTo>
                    <a:pt x="24032" y="18564"/>
                  </a:lnTo>
                  <a:lnTo>
                    <a:pt x="22188" y="18564"/>
                  </a:lnTo>
                  <a:lnTo>
                    <a:pt x="22188" y="7377"/>
                  </a:lnTo>
                  <a:lnTo>
                    <a:pt x="16656" y="7377"/>
                  </a:lnTo>
                  <a:lnTo>
                    <a:pt x="16656" y="18564"/>
                  </a:lnTo>
                  <a:lnTo>
                    <a:pt x="14812" y="18564"/>
                  </a:lnTo>
                  <a:lnTo>
                    <a:pt x="14812" y="3689"/>
                  </a:lnTo>
                  <a:lnTo>
                    <a:pt x="9280" y="3689"/>
                  </a:lnTo>
                  <a:lnTo>
                    <a:pt x="9280" y="18564"/>
                  </a:lnTo>
                  <a:lnTo>
                    <a:pt x="7436" y="18564"/>
                  </a:lnTo>
                  <a:lnTo>
                    <a:pt x="7436" y="9221"/>
                  </a:lnTo>
                  <a:lnTo>
                    <a:pt x="1904" y="9221"/>
                  </a:lnTo>
                  <a:lnTo>
                    <a:pt x="1904" y="18564"/>
                  </a:lnTo>
                  <a:lnTo>
                    <a:pt x="1" y="18564"/>
                  </a:lnTo>
                  <a:lnTo>
                    <a:pt x="1" y="20408"/>
                  </a:lnTo>
                  <a:lnTo>
                    <a:pt x="31473" y="20408"/>
                  </a:lnTo>
                  <a:lnTo>
                    <a:pt x="31473" y="18564"/>
                  </a:lnTo>
                  <a:lnTo>
                    <a:pt x="29565" y="18564"/>
                  </a:lnTo>
                  <a:lnTo>
                    <a:pt x="29565"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579;p24">
              <a:extLst>
                <a:ext uri="{FF2B5EF4-FFF2-40B4-BE49-F238E27FC236}">
                  <a16:creationId xmlns:a16="http://schemas.microsoft.com/office/drawing/2014/main" id="{BF38256B-2171-8614-E158-9FC8A487C7EE}"/>
                </a:ext>
              </a:extLst>
            </p:cNvPr>
            <p:cNvSpPr/>
            <p:nvPr/>
          </p:nvSpPr>
          <p:spPr>
            <a:xfrm>
              <a:off x="5894963" y="1400113"/>
              <a:ext cx="780075" cy="408325"/>
            </a:xfrm>
            <a:custGeom>
              <a:avLst/>
              <a:gdLst/>
              <a:ahLst/>
              <a:cxnLst/>
              <a:rect l="l" t="t" r="r" b="b"/>
              <a:pathLst>
                <a:path w="31203" h="16333" extrusionOk="0">
                  <a:moveTo>
                    <a:pt x="23762" y="1"/>
                  </a:moveTo>
                  <a:lnTo>
                    <a:pt x="23762" y="1845"/>
                  </a:lnTo>
                  <a:lnTo>
                    <a:pt x="28045" y="1845"/>
                  </a:lnTo>
                  <a:lnTo>
                    <a:pt x="19155" y="10687"/>
                  </a:lnTo>
                  <a:lnTo>
                    <a:pt x="11778" y="3310"/>
                  </a:lnTo>
                  <a:lnTo>
                    <a:pt x="1" y="15024"/>
                  </a:lnTo>
                  <a:lnTo>
                    <a:pt x="1299" y="16332"/>
                  </a:lnTo>
                  <a:lnTo>
                    <a:pt x="11773" y="5912"/>
                  </a:lnTo>
                  <a:lnTo>
                    <a:pt x="19150" y="13288"/>
                  </a:lnTo>
                  <a:lnTo>
                    <a:pt x="29358" y="3143"/>
                  </a:lnTo>
                  <a:lnTo>
                    <a:pt x="29358" y="7377"/>
                  </a:lnTo>
                  <a:lnTo>
                    <a:pt x="31203" y="7377"/>
                  </a:lnTo>
                  <a:lnTo>
                    <a:pt x="3120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40"/>
        <p:cNvGrpSpPr/>
        <p:nvPr/>
      </p:nvGrpSpPr>
      <p:grpSpPr>
        <a:xfrm>
          <a:off x="0" y="0"/>
          <a:ext cx="0" cy="0"/>
          <a:chOff x="0" y="0"/>
          <a:chExt cx="0" cy="0"/>
        </a:xfrm>
      </p:grpSpPr>
      <p:sp>
        <p:nvSpPr>
          <p:cNvPr id="741" name="Google Shape;741;p45"/>
          <p:cNvSpPr txBox="1">
            <a:spLocks noGrp="1"/>
          </p:cNvSpPr>
          <p:nvPr>
            <p:ph type="title"/>
          </p:nvPr>
        </p:nvSpPr>
        <p:spPr>
          <a:xfrm>
            <a:off x="713250" y="542500"/>
            <a:ext cx="7717500" cy="615600"/>
          </a:xfrm>
          <a:prstGeom prst="rect">
            <a:avLst/>
          </a:prstGeom>
        </p:spPr>
        <p:txBody>
          <a:bodyPr spcFirstLastPara="1" wrap="square" lIns="91425" tIns="91425" rIns="91425" bIns="91425" anchor="t" anchorCtr="0">
            <a:noAutofit/>
          </a:bodyPr>
          <a:lstStyle/>
          <a:p>
            <a:pPr lvl="0"/>
            <a:r>
              <a:rPr lang="en-US" sz="2700" dirty="0"/>
              <a:t>Next Steps &amp; How We'll Measure Success</a:t>
            </a:r>
            <a:endParaRPr sz="2700" dirty="0"/>
          </a:p>
        </p:txBody>
      </p:sp>
      <p:sp>
        <p:nvSpPr>
          <p:cNvPr id="742" name="Google Shape;742;p45"/>
          <p:cNvSpPr txBox="1">
            <a:spLocks noGrp="1"/>
          </p:cNvSpPr>
          <p:nvPr>
            <p:ph type="body" idx="1"/>
          </p:nvPr>
        </p:nvSpPr>
        <p:spPr>
          <a:xfrm>
            <a:off x="713225" y="1204175"/>
            <a:ext cx="3430800" cy="33852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 sz="2200" b="1" dirty="0"/>
              <a:t>Next Steps</a:t>
            </a:r>
          </a:p>
          <a:p>
            <a:pPr marL="0" lvl="0" indent="0" algn="l" rtl="0">
              <a:spcBef>
                <a:spcPts val="1000"/>
              </a:spcBef>
              <a:spcAft>
                <a:spcPts val="0"/>
              </a:spcAft>
              <a:buNone/>
            </a:pPr>
            <a:endParaRPr dirty="0"/>
          </a:p>
          <a:p>
            <a:pPr marL="285750" indent="-285750" eaLnBrk="0" fontAlgn="base" hangingPunct="0">
              <a:lnSpc>
                <a:spcPct val="150000"/>
              </a:lnSpc>
              <a:spcBef>
                <a:spcPct val="0"/>
              </a:spcBef>
              <a:spcAft>
                <a:spcPct val="0"/>
              </a:spcAft>
              <a:buClrTx/>
              <a:buSzTx/>
            </a:pPr>
            <a:r>
              <a:rPr lang="en-US" altLang="en-US" dirty="0">
                <a:latin typeface="Poppins" panose="00000500000000000000" pitchFamily="2" charset="0"/>
                <a:cs typeface="Poppins" panose="00000500000000000000" pitchFamily="2" charset="0"/>
              </a:rPr>
              <a:t>Launch the "VIP Collection" email campaign.</a:t>
            </a:r>
          </a:p>
          <a:p>
            <a:pPr marL="285750" indent="-285750" eaLnBrk="0" fontAlgn="base" hangingPunct="0">
              <a:lnSpc>
                <a:spcPct val="150000"/>
              </a:lnSpc>
              <a:spcBef>
                <a:spcPct val="0"/>
              </a:spcBef>
              <a:spcAft>
                <a:spcPct val="0"/>
              </a:spcAft>
              <a:buClrTx/>
              <a:buSzTx/>
            </a:pPr>
            <a:r>
              <a:rPr lang="en-US" altLang="en-US" dirty="0">
                <a:latin typeface="Poppins" panose="00000500000000000000" pitchFamily="2" charset="0"/>
                <a:cs typeface="Poppins" panose="00000500000000000000" pitchFamily="2" charset="0"/>
              </a:rPr>
              <a:t>Build a Market Basket Analysis.</a:t>
            </a:r>
          </a:p>
          <a:p>
            <a:pPr marL="285750" indent="-285750" eaLnBrk="0" fontAlgn="base" hangingPunct="0">
              <a:lnSpc>
                <a:spcPct val="150000"/>
              </a:lnSpc>
              <a:spcBef>
                <a:spcPct val="0"/>
              </a:spcBef>
              <a:spcAft>
                <a:spcPct val="0"/>
              </a:spcAft>
              <a:buClrTx/>
              <a:buSzTx/>
            </a:pPr>
            <a:r>
              <a:rPr lang="en-US" altLang="en-US" dirty="0">
                <a:latin typeface="Poppins" panose="00000500000000000000" pitchFamily="2" charset="0"/>
                <a:cs typeface="Poppins" panose="00000500000000000000" pitchFamily="2" charset="0"/>
              </a:rPr>
              <a:t>Create a dashboard to track the following KPIs</a:t>
            </a:r>
          </a:p>
        </p:txBody>
      </p:sp>
      <p:grpSp>
        <p:nvGrpSpPr>
          <p:cNvPr id="755" name="Google Shape;755;p45"/>
          <p:cNvGrpSpPr/>
          <p:nvPr/>
        </p:nvGrpSpPr>
        <p:grpSpPr>
          <a:xfrm>
            <a:off x="4489899" y="1435176"/>
            <a:ext cx="164225" cy="2675814"/>
            <a:chOff x="5670899" y="1130051"/>
            <a:chExt cx="164225" cy="3001750"/>
          </a:xfrm>
        </p:grpSpPr>
        <p:cxnSp>
          <p:nvCxnSpPr>
            <p:cNvPr id="756" name="Google Shape;756;p45"/>
            <p:cNvCxnSpPr>
              <a:stCxn id="757" idx="2"/>
              <a:endCxn id="758" idx="0"/>
            </p:cNvCxnSpPr>
            <p:nvPr/>
          </p:nvCxnSpPr>
          <p:spPr>
            <a:xfrm>
              <a:off x="5755174" y="1289951"/>
              <a:ext cx="0" cy="1260900"/>
            </a:xfrm>
            <a:prstGeom prst="straightConnector1">
              <a:avLst/>
            </a:prstGeom>
            <a:noFill/>
            <a:ln w="9525" cap="flat" cmpd="sng">
              <a:solidFill>
                <a:schemeClr val="accent2"/>
              </a:solidFill>
              <a:prstDash val="solid"/>
              <a:round/>
              <a:headEnd type="none" w="med" len="med"/>
              <a:tailEnd type="none" w="med" len="med"/>
            </a:ln>
          </p:spPr>
        </p:cxnSp>
        <p:sp>
          <p:nvSpPr>
            <p:cNvPr id="757" name="Google Shape;757;p45"/>
            <p:cNvSpPr/>
            <p:nvPr/>
          </p:nvSpPr>
          <p:spPr>
            <a:xfrm>
              <a:off x="5675224" y="1130051"/>
              <a:ext cx="159900" cy="159900"/>
            </a:xfrm>
            <a:prstGeom prst="star4">
              <a:avLst>
                <a:gd name="adj" fmla="val 20529"/>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45"/>
            <p:cNvSpPr/>
            <p:nvPr/>
          </p:nvSpPr>
          <p:spPr>
            <a:xfrm>
              <a:off x="5670899" y="3971901"/>
              <a:ext cx="159900" cy="159900"/>
            </a:xfrm>
            <a:prstGeom prst="star4">
              <a:avLst>
                <a:gd name="adj" fmla="val 20529"/>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45"/>
            <p:cNvSpPr/>
            <p:nvPr/>
          </p:nvSpPr>
          <p:spPr>
            <a:xfrm>
              <a:off x="5675224" y="2550963"/>
              <a:ext cx="159900" cy="159900"/>
            </a:xfrm>
            <a:prstGeom prst="star4">
              <a:avLst>
                <a:gd name="adj" fmla="val 20529"/>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60" name="Google Shape;760;p45"/>
            <p:cNvCxnSpPr>
              <a:stCxn id="759" idx="0"/>
              <a:endCxn id="758" idx="2"/>
            </p:cNvCxnSpPr>
            <p:nvPr/>
          </p:nvCxnSpPr>
          <p:spPr>
            <a:xfrm rot="10800000" flipH="1">
              <a:off x="5750849" y="2711001"/>
              <a:ext cx="4200" cy="1260900"/>
            </a:xfrm>
            <a:prstGeom prst="straightConnector1">
              <a:avLst/>
            </a:prstGeom>
            <a:noFill/>
            <a:ln w="9525" cap="flat" cmpd="sng">
              <a:solidFill>
                <a:schemeClr val="accent2"/>
              </a:solidFill>
              <a:prstDash val="solid"/>
              <a:round/>
              <a:headEnd type="none" w="med" len="med"/>
              <a:tailEnd type="none" w="med" len="med"/>
            </a:ln>
          </p:spPr>
        </p:cxnSp>
      </p:grpSp>
      <p:sp>
        <p:nvSpPr>
          <p:cNvPr id="3" name="Google Shape;742;p45">
            <a:extLst>
              <a:ext uri="{FF2B5EF4-FFF2-40B4-BE49-F238E27FC236}">
                <a16:creationId xmlns:a16="http://schemas.microsoft.com/office/drawing/2014/main" id="{A000A7E7-A06B-A995-98AD-5B2F060C207B}"/>
              </a:ext>
            </a:extLst>
          </p:cNvPr>
          <p:cNvSpPr txBox="1">
            <a:spLocks/>
          </p:cNvSpPr>
          <p:nvPr/>
        </p:nvSpPr>
        <p:spPr>
          <a:xfrm>
            <a:off x="4960891" y="1208083"/>
            <a:ext cx="3430800" cy="3385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2"/>
              </a:buClr>
              <a:buSzPts val="1400"/>
              <a:buFont typeface="Poppins"/>
              <a:buChar char="●"/>
              <a:defRPr sz="1400" b="0" i="0" u="none" strike="noStrike" cap="none">
                <a:solidFill>
                  <a:schemeClr val="accent2"/>
                </a:solidFill>
                <a:latin typeface="Poppins"/>
                <a:ea typeface="Poppins"/>
                <a:cs typeface="Poppins"/>
                <a:sym typeface="Poppins"/>
              </a:defRPr>
            </a:lvl1pPr>
            <a:lvl2pPr marL="914400" marR="0" lvl="1" indent="-304800" algn="l" rtl="0">
              <a:lnSpc>
                <a:spcPct val="100000"/>
              </a:lnSpc>
              <a:spcBef>
                <a:spcPts val="1000"/>
              </a:spcBef>
              <a:spcAft>
                <a:spcPts val="0"/>
              </a:spcAft>
              <a:buClr>
                <a:srgbClr val="434343"/>
              </a:buClr>
              <a:buSzPts val="1200"/>
              <a:buFont typeface="Roboto Condensed Light"/>
              <a:buChar char="○"/>
              <a:defRPr sz="1400" b="0" i="0" u="none" strike="noStrike" cap="none">
                <a:solidFill>
                  <a:schemeClr val="accent2"/>
                </a:solidFill>
                <a:latin typeface="Poppins"/>
                <a:ea typeface="Poppins"/>
                <a:cs typeface="Poppins"/>
                <a:sym typeface="Poppins"/>
              </a:defRPr>
            </a:lvl2pPr>
            <a:lvl3pPr marL="1371600" marR="0" lvl="2" indent="-304800" algn="l" rtl="0">
              <a:lnSpc>
                <a:spcPct val="100000"/>
              </a:lnSpc>
              <a:spcBef>
                <a:spcPts val="1600"/>
              </a:spcBef>
              <a:spcAft>
                <a:spcPts val="0"/>
              </a:spcAft>
              <a:buClr>
                <a:srgbClr val="434343"/>
              </a:buClr>
              <a:buSzPts val="1200"/>
              <a:buFont typeface="Roboto Condensed Light"/>
              <a:buChar char="■"/>
              <a:defRPr sz="1400" b="0" i="0" u="none" strike="noStrike" cap="none">
                <a:solidFill>
                  <a:schemeClr val="accent2"/>
                </a:solidFill>
                <a:latin typeface="Poppins"/>
                <a:ea typeface="Poppins"/>
                <a:cs typeface="Poppins"/>
                <a:sym typeface="Poppins"/>
              </a:defRPr>
            </a:lvl3pPr>
            <a:lvl4pPr marL="1828800" marR="0" lvl="3" indent="-304800" algn="l" rtl="0">
              <a:lnSpc>
                <a:spcPct val="100000"/>
              </a:lnSpc>
              <a:spcBef>
                <a:spcPts val="1600"/>
              </a:spcBef>
              <a:spcAft>
                <a:spcPts val="0"/>
              </a:spcAft>
              <a:buClr>
                <a:srgbClr val="434343"/>
              </a:buClr>
              <a:buSzPts val="1200"/>
              <a:buFont typeface="Roboto Condensed Light"/>
              <a:buChar char="●"/>
              <a:defRPr sz="1400" b="0" i="0" u="none" strike="noStrike" cap="none">
                <a:solidFill>
                  <a:schemeClr val="accent2"/>
                </a:solidFill>
                <a:latin typeface="Poppins"/>
                <a:ea typeface="Poppins"/>
                <a:cs typeface="Poppins"/>
                <a:sym typeface="Poppins"/>
              </a:defRPr>
            </a:lvl4pPr>
            <a:lvl5pPr marL="2286000" marR="0" lvl="4" indent="-304800" algn="l" rtl="0">
              <a:lnSpc>
                <a:spcPct val="100000"/>
              </a:lnSpc>
              <a:spcBef>
                <a:spcPts val="1600"/>
              </a:spcBef>
              <a:spcAft>
                <a:spcPts val="0"/>
              </a:spcAft>
              <a:buClr>
                <a:srgbClr val="434343"/>
              </a:buClr>
              <a:buSzPts val="1200"/>
              <a:buFont typeface="Roboto Condensed Light"/>
              <a:buChar char="○"/>
              <a:defRPr sz="1400" b="0" i="0" u="none" strike="noStrike" cap="none">
                <a:solidFill>
                  <a:schemeClr val="accent2"/>
                </a:solidFill>
                <a:latin typeface="Poppins"/>
                <a:ea typeface="Poppins"/>
                <a:cs typeface="Poppins"/>
                <a:sym typeface="Poppins"/>
              </a:defRPr>
            </a:lvl5pPr>
            <a:lvl6pPr marL="2743200" marR="0" lvl="5" indent="-304800" algn="l" rtl="0">
              <a:lnSpc>
                <a:spcPct val="100000"/>
              </a:lnSpc>
              <a:spcBef>
                <a:spcPts val="1600"/>
              </a:spcBef>
              <a:spcAft>
                <a:spcPts val="0"/>
              </a:spcAft>
              <a:buClr>
                <a:srgbClr val="434343"/>
              </a:buClr>
              <a:buSzPts val="1200"/>
              <a:buFont typeface="Roboto Condensed Light"/>
              <a:buChar char="■"/>
              <a:defRPr sz="1400" b="0" i="0" u="none" strike="noStrike" cap="none">
                <a:solidFill>
                  <a:schemeClr val="accent2"/>
                </a:solidFill>
                <a:latin typeface="Poppins"/>
                <a:ea typeface="Poppins"/>
                <a:cs typeface="Poppins"/>
                <a:sym typeface="Poppins"/>
              </a:defRPr>
            </a:lvl6pPr>
            <a:lvl7pPr marL="3200400" marR="0" lvl="6" indent="-304800" algn="l" rtl="0">
              <a:lnSpc>
                <a:spcPct val="100000"/>
              </a:lnSpc>
              <a:spcBef>
                <a:spcPts val="1600"/>
              </a:spcBef>
              <a:spcAft>
                <a:spcPts val="0"/>
              </a:spcAft>
              <a:buClr>
                <a:srgbClr val="434343"/>
              </a:buClr>
              <a:buSzPts val="1200"/>
              <a:buFont typeface="Roboto Condensed Light"/>
              <a:buChar char="●"/>
              <a:defRPr sz="1400" b="0" i="0" u="none" strike="noStrike" cap="none">
                <a:solidFill>
                  <a:schemeClr val="accent2"/>
                </a:solidFill>
                <a:latin typeface="Poppins"/>
                <a:ea typeface="Poppins"/>
                <a:cs typeface="Poppins"/>
                <a:sym typeface="Poppins"/>
              </a:defRPr>
            </a:lvl7pPr>
            <a:lvl8pPr marL="3657600" marR="0" lvl="7" indent="-304800" algn="l" rtl="0">
              <a:lnSpc>
                <a:spcPct val="100000"/>
              </a:lnSpc>
              <a:spcBef>
                <a:spcPts val="1600"/>
              </a:spcBef>
              <a:spcAft>
                <a:spcPts val="0"/>
              </a:spcAft>
              <a:buClr>
                <a:srgbClr val="434343"/>
              </a:buClr>
              <a:buSzPts val="1200"/>
              <a:buFont typeface="Roboto Condensed Light"/>
              <a:buChar char="○"/>
              <a:defRPr sz="1400" b="0" i="0" u="none" strike="noStrike" cap="none">
                <a:solidFill>
                  <a:schemeClr val="accent2"/>
                </a:solidFill>
                <a:latin typeface="Poppins"/>
                <a:ea typeface="Poppins"/>
                <a:cs typeface="Poppins"/>
                <a:sym typeface="Poppins"/>
              </a:defRPr>
            </a:lvl8pPr>
            <a:lvl9pPr marL="4114800" marR="0" lvl="8" indent="-304800" algn="l" rtl="0">
              <a:lnSpc>
                <a:spcPct val="100000"/>
              </a:lnSpc>
              <a:spcBef>
                <a:spcPts val="1600"/>
              </a:spcBef>
              <a:spcAft>
                <a:spcPts val="1600"/>
              </a:spcAft>
              <a:buClr>
                <a:srgbClr val="434343"/>
              </a:buClr>
              <a:buSzPts val="1200"/>
              <a:buFont typeface="Roboto Condensed Light"/>
              <a:buChar char="■"/>
              <a:defRPr sz="1400" b="0" i="0" u="none" strike="noStrike" cap="none">
                <a:solidFill>
                  <a:schemeClr val="accent2"/>
                </a:solidFill>
                <a:latin typeface="Poppins"/>
                <a:ea typeface="Poppins"/>
                <a:cs typeface="Poppins"/>
                <a:sym typeface="Poppins"/>
              </a:defRPr>
            </a:lvl9pPr>
          </a:lstStyle>
          <a:p>
            <a:pPr marL="0" indent="0">
              <a:spcBef>
                <a:spcPts val="1000"/>
              </a:spcBef>
              <a:buFont typeface="Poppins"/>
              <a:buNone/>
            </a:pPr>
            <a:r>
              <a:rPr lang="en-US" sz="2200" b="1" dirty="0">
                <a:latin typeface="Poppins" panose="00000500000000000000" pitchFamily="2" charset="0"/>
                <a:cs typeface="Poppins" panose="00000500000000000000" pitchFamily="2" charset="0"/>
              </a:rPr>
              <a:t>KPIs</a:t>
            </a:r>
          </a:p>
          <a:p>
            <a:pPr marL="0" indent="0">
              <a:spcBef>
                <a:spcPts val="1000"/>
              </a:spcBef>
              <a:buFont typeface="Poppins"/>
              <a:buNone/>
            </a:pPr>
            <a:endParaRPr lang="en-US" dirty="0">
              <a:latin typeface="Poppins" panose="00000500000000000000" pitchFamily="2" charset="0"/>
              <a:cs typeface="Poppins" panose="00000500000000000000" pitchFamily="2" charset="0"/>
            </a:endParaRPr>
          </a:p>
          <a:p>
            <a:pPr marL="285750" indent="-285750" eaLnBrk="0" fontAlgn="base" hangingPunct="0">
              <a:lnSpc>
                <a:spcPct val="150000"/>
              </a:lnSpc>
              <a:spcBef>
                <a:spcPct val="0"/>
              </a:spcBef>
              <a:spcAft>
                <a:spcPct val="0"/>
              </a:spcAft>
              <a:buClrTx/>
              <a:buSzTx/>
            </a:pPr>
            <a:r>
              <a:rPr lang="en-US" altLang="en-US" dirty="0">
                <a:latin typeface="Poppins" panose="00000500000000000000" pitchFamily="2" charset="0"/>
                <a:cs typeface="Poppins" panose="00000500000000000000" pitchFamily="2" charset="0"/>
              </a:rPr>
              <a:t>Increase in Purchase Frequency</a:t>
            </a:r>
          </a:p>
          <a:p>
            <a:pPr marL="285750" indent="-285750" eaLnBrk="0" fontAlgn="base" hangingPunct="0">
              <a:lnSpc>
                <a:spcPct val="150000"/>
              </a:lnSpc>
              <a:spcBef>
                <a:spcPct val="0"/>
              </a:spcBef>
              <a:spcAft>
                <a:spcPct val="0"/>
              </a:spcAft>
              <a:buClrTx/>
              <a:buSzTx/>
            </a:pPr>
            <a:r>
              <a:rPr lang="en-US" altLang="en-US" dirty="0">
                <a:latin typeface="Poppins" panose="00000500000000000000" pitchFamily="2" charset="0"/>
                <a:cs typeface="Poppins" panose="00000500000000000000" pitchFamily="2" charset="0"/>
              </a:rPr>
              <a:t>Increase in Average Order Value (AOV)</a:t>
            </a:r>
          </a:p>
          <a:p>
            <a:pPr marL="285750" indent="-285750" eaLnBrk="0" fontAlgn="base" hangingPunct="0">
              <a:lnSpc>
                <a:spcPct val="150000"/>
              </a:lnSpc>
              <a:spcBef>
                <a:spcPct val="0"/>
              </a:spcBef>
              <a:spcAft>
                <a:spcPct val="0"/>
              </a:spcAft>
              <a:buClrTx/>
              <a:buSzTx/>
            </a:pPr>
            <a:r>
              <a:rPr lang="en-US" altLang="en-US" dirty="0">
                <a:latin typeface="Poppins" panose="00000500000000000000" pitchFamily="2" charset="0"/>
                <a:cs typeface="Poppins" panose="00000500000000000000" pitchFamily="2" charset="0"/>
              </a:rPr>
              <a:t>Higher Customer Retention Rate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34"/>
          <p:cNvSpPr txBox="1">
            <a:spLocks noGrp="1"/>
          </p:cNvSpPr>
          <p:nvPr>
            <p:ph type="body" idx="1"/>
          </p:nvPr>
        </p:nvSpPr>
        <p:spPr>
          <a:xfrm>
            <a:off x="713249" y="2084625"/>
            <a:ext cx="7727365" cy="2208300"/>
          </a:xfrm>
          <a:prstGeom prst="rect">
            <a:avLst/>
          </a:prstGeom>
        </p:spPr>
        <p:txBody>
          <a:bodyPr spcFirstLastPara="1" wrap="square" lIns="91425" tIns="91425" rIns="91425" bIns="91425" anchor="t" anchorCtr="0">
            <a:noAutofit/>
          </a:bodyPr>
          <a:lstStyle/>
          <a:p>
            <a:pPr marL="0" lvl="0" indent="0">
              <a:lnSpc>
                <a:spcPct val="150000"/>
              </a:lnSpc>
              <a:buNone/>
            </a:pPr>
            <a:r>
              <a:rPr lang="en-US" dirty="0"/>
              <a:t>How can we move from a 'one-size-fits-all' marketing strategy to a data-driven approach that focuses our efforts on the right customers? Our objective is to use RFM analysis to segment customers into actionable groups and design targeted campaigns to increase their value.</a:t>
            </a:r>
            <a:endParaRPr dirty="0"/>
          </a:p>
        </p:txBody>
      </p:sp>
      <p:sp>
        <p:nvSpPr>
          <p:cNvPr id="363" name="Google Shape;363;p34"/>
          <p:cNvSpPr txBox="1">
            <a:spLocks noGrp="1"/>
          </p:cNvSpPr>
          <p:nvPr>
            <p:ph type="title"/>
          </p:nvPr>
        </p:nvSpPr>
        <p:spPr>
          <a:xfrm>
            <a:off x="713249" y="750277"/>
            <a:ext cx="7195919" cy="85123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The Challenge &amp; Our Objective</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35"/>
        <p:cNvGrpSpPr/>
        <p:nvPr/>
      </p:nvGrpSpPr>
      <p:grpSpPr>
        <a:xfrm>
          <a:off x="0" y="0"/>
          <a:ext cx="0" cy="0"/>
          <a:chOff x="0" y="0"/>
          <a:chExt cx="0" cy="0"/>
        </a:xfrm>
      </p:grpSpPr>
      <p:sp>
        <p:nvSpPr>
          <p:cNvPr id="541" name="Google Shape;541;p40"/>
          <p:cNvSpPr txBox="1">
            <a:spLocks noGrp="1"/>
          </p:cNvSpPr>
          <p:nvPr>
            <p:ph type="title"/>
          </p:nvPr>
        </p:nvSpPr>
        <p:spPr>
          <a:xfrm>
            <a:off x="713250" y="542500"/>
            <a:ext cx="7717500" cy="615600"/>
          </a:xfrm>
          <a:prstGeom prst="rect">
            <a:avLst/>
          </a:prstGeom>
        </p:spPr>
        <p:txBody>
          <a:bodyPr spcFirstLastPara="1" wrap="square" lIns="91425" tIns="91425" rIns="91425" bIns="91425" anchor="t" anchorCtr="0">
            <a:noAutofit/>
          </a:bodyPr>
          <a:lstStyle/>
          <a:p>
            <a:pPr lvl="0"/>
            <a:r>
              <a:rPr lang="en-US" dirty="0"/>
              <a:t>The Business Landscape: A High-Level Overview</a:t>
            </a:r>
            <a:endParaRPr dirty="0"/>
          </a:p>
        </p:txBody>
      </p:sp>
      <p:sp>
        <p:nvSpPr>
          <p:cNvPr id="542" name="Google Shape;542;p40"/>
          <p:cNvSpPr txBox="1">
            <a:spLocks noGrp="1"/>
          </p:cNvSpPr>
          <p:nvPr>
            <p:ph type="subTitle" idx="4294967295"/>
          </p:nvPr>
        </p:nvSpPr>
        <p:spPr>
          <a:xfrm>
            <a:off x="6647204" y="2752525"/>
            <a:ext cx="1716900" cy="475500"/>
          </a:xfrm>
          <a:prstGeom prst="rect">
            <a:avLst/>
          </a:prstGeom>
        </p:spPr>
        <p:txBody>
          <a:bodyPr spcFirstLastPara="1" wrap="square" lIns="91425" tIns="91425" rIns="91425" bIns="91425" anchor="b" anchorCtr="0">
            <a:noAutofit/>
          </a:bodyPr>
          <a:lstStyle/>
          <a:p>
            <a:pPr marL="0" lvl="0" indent="0" algn="ctr">
              <a:buNone/>
            </a:pPr>
            <a:r>
              <a:rPr lang="en-IN" sz="2400" dirty="0"/>
              <a:t>1 Year</a:t>
            </a:r>
            <a:endParaRPr sz="2200" b="1" dirty="0"/>
          </a:p>
        </p:txBody>
      </p:sp>
      <p:sp>
        <p:nvSpPr>
          <p:cNvPr id="543" name="Google Shape;543;p40"/>
          <p:cNvSpPr txBox="1">
            <a:spLocks noGrp="1"/>
          </p:cNvSpPr>
          <p:nvPr>
            <p:ph type="subTitle" idx="4294967295"/>
          </p:nvPr>
        </p:nvSpPr>
        <p:spPr>
          <a:xfrm>
            <a:off x="6647206" y="3229699"/>
            <a:ext cx="1716900" cy="849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400" dirty="0"/>
              <a:t>Time </a:t>
            </a:r>
          </a:p>
          <a:p>
            <a:pPr marL="0" lvl="0" indent="0" algn="ctr" rtl="0">
              <a:spcBef>
                <a:spcPts val="0"/>
              </a:spcBef>
              <a:spcAft>
                <a:spcPts val="0"/>
              </a:spcAft>
              <a:buNone/>
            </a:pPr>
            <a:r>
              <a:rPr lang="en" sz="1400" dirty="0"/>
              <a:t>Period</a:t>
            </a:r>
            <a:endParaRPr sz="1400" dirty="0"/>
          </a:p>
        </p:txBody>
      </p:sp>
      <p:sp>
        <p:nvSpPr>
          <p:cNvPr id="544" name="Google Shape;544;p40"/>
          <p:cNvSpPr txBox="1">
            <a:spLocks noGrp="1"/>
          </p:cNvSpPr>
          <p:nvPr>
            <p:ph type="subTitle" idx="4294967295"/>
          </p:nvPr>
        </p:nvSpPr>
        <p:spPr>
          <a:xfrm>
            <a:off x="2735668" y="2752525"/>
            <a:ext cx="1716900" cy="475500"/>
          </a:xfrm>
          <a:prstGeom prst="rect">
            <a:avLst/>
          </a:prstGeom>
        </p:spPr>
        <p:txBody>
          <a:bodyPr spcFirstLastPara="1" wrap="square" lIns="91425" tIns="91425" rIns="91425" bIns="91425" anchor="b" anchorCtr="0">
            <a:noAutofit/>
          </a:bodyPr>
          <a:lstStyle/>
          <a:p>
            <a:pPr marL="0" lvl="0" indent="0" algn="ctr">
              <a:buNone/>
            </a:pPr>
            <a:r>
              <a:rPr lang="en-IN" sz="2400" dirty="0"/>
              <a:t>~400k</a:t>
            </a:r>
            <a:endParaRPr sz="2200" b="1" dirty="0"/>
          </a:p>
        </p:txBody>
      </p:sp>
      <p:sp>
        <p:nvSpPr>
          <p:cNvPr id="545" name="Google Shape;545;p40"/>
          <p:cNvSpPr txBox="1">
            <a:spLocks noGrp="1"/>
          </p:cNvSpPr>
          <p:nvPr>
            <p:ph type="subTitle" idx="4294967295"/>
          </p:nvPr>
        </p:nvSpPr>
        <p:spPr>
          <a:xfrm>
            <a:off x="2735669" y="3229699"/>
            <a:ext cx="1716900" cy="849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400" dirty="0"/>
              <a:t>Total Transactions</a:t>
            </a:r>
            <a:endParaRPr sz="1400" dirty="0"/>
          </a:p>
        </p:txBody>
      </p:sp>
      <p:sp>
        <p:nvSpPr>
          <p:cNvPr id="546" name="Google Shape;546;p40"/>
          <p:cNvSpPr txBox="1">
            <a:spLocks noGrp="1"/>
          </p:cNvSpPr>
          <p:nvPr>
            <p:ph type="subTitle" idx="4294967295"/>
          </p:nvPr>
        </p:nvSpPr>
        <p:spPr>
          <a:xfrm>
            <a:off x="779900" y="2752525"/>
            <a:ext cx="1716900" cy="475500"/>
          </a:xfrm>
          <a:prstGeom prst="rect">
            <a:avLst/>
          </a:prstGeom>
        </p:spPr>
        <p:txBody>
          <a:bodyPr spcFirstLastPara="1" wrap="square" lIns="91425" tIns="91425" rIns="91425" bIns="91425" anchor="b" anchorCtr="0">
            <a:noAutofit/>
          </a:bodyPr>
          <a:lstStyle/>
          <a:p>
            <a:pPr marL="0" lvl="0" indent="0" algn="ctr">
              <a:buNone/>
            </a:pPr>
            <a:r>
              <a:rPr lang="en-IN" sz="2400" dirty="0"/>
              <a:t>£8.2M+</a:t>
            </a:r>
            <a:endParaRPr sz="2200" b="1" dirty="0"/>
          </a:p>
        </p:txBody>
      </p:sp>
      <p:sp>
        <p:nvSpPr>
          <p:cNvPr id="547" name="Google Shape;547;p40"/>
          <p:cNvSpPr txBox="1">
            <a:spLocks noGrp="1"/>
          </p:cNvSpPr>
          <p:nvPr>
            <p:ph type="subTitle" idx="4294967295"/>
          </p:nvPr>
        </p:nvSpPr>
        <p:spPr>
          <a:xfrm>
            <a:off x="779901" y="3229699"/>
            <a:ext cx="1716900" cy="849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400" dirty="0"/>
              <a:t>Total</a:t>
            </a:r>
          </a:p>
          <a:p>
            <a:pPr marL="0" lvl="0" indent="0" algn="ctr" rtl="0">
              <a:spcBef>
                <a:spcPts val="0"/>
              </a:spcBef>
              <a:spcAft>
                <a:spcPts val="0"/>
              </a:spcAft>
              <a:buNone/>
            </a:pPr>
            <a:r>
              <a:rPr lang="en" sz="1400" dirty="0"/>
              <a:t>Revenue</a:t>
            </a:r>
            <a:endParaRPr sz="1400" dirty="0"/>
          </a:p>
        </p:txBody>
      </p:sp>
      <p:sp>
        <p:nvSpPr>
          <p:cNvPr id="548" name="Google Shape;548;p40"/>
          <p:cNvSpPr txBox="1">
            <a:spLocks noGrp="1"/>
          </p:cNvSpPr>
          <p:nvPr>
            <p:ph type="subTitle" idx="4294967295"/>
          </p:nvPr>
        </p:nvSpPr>
        <p:spPr>
          <a:xfrm>
            <a:off x="4691436" y="2752525"/>
            <a:ext cx="1716900" cy="475500"/>
          </a:xfrm>
          <a:prstGeom prst="rect">
            <a:avLst/>
          </a:prstGeom>
        </p:spPr>
        <p:txBody>
          <a:bodyPr spcFirstLastPara="1" wrap="square" lIns="91425" tIns="91425" rIns="91425" bIns="91425" anchor="b" anchorCtr="0">
            <a:noAutofit/>
          </a:bodyPr>
          <a:lstStyle/>
          <a:p>
            <a:pPr marL="0" lvl="0" indent="0" algn="ctr">
              <a:buNone/>
            </a:pPr>
            <a:r>
              <a:rPr lang="en-IN" sz="2400" dirty="0"/>
              <a:t>4,319</a:t>
            </a:r>
            <a:endParaRPr sz="2200" b="1" dirty="0"/>
          </a:p>
        </p:txBody>
      </p:sp>
      <p:sp>
        <p:nvSpPr>
          <p:cNvPr id="549" name="Google Shape;549;p40"/>
          <p:cNvSpPr txBox="1">
            <a:spLocks noGrp="1"/>
          </p:cNvSpPr>
          <p:nvPr>
            <p:ph type="subTitle" idx="4294967295"/>
          </p:nvPr>
        </p:nvSpPr>
        <p:spPr>
          <a:xfrm>
            <a:off x="4691438" y="3229699"/>
            <a:ext cx="1716900" cy="849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400" dirty="0"/>
              <a:t>Unique Customers</a:t>
            </a:r>
          </a:p>
        </p:txBody>
      </p:sp>
      <p:sp>
        <p:nvSpPr>
          <p:cNvPr id="550" name="Google Shape;550;p40"/>
          <p:cNvSpPr/>
          <p:nvPr/>
        </p:nvSpPr>
        <p:spPr>
          <a:xfrm rot="-1180862">
            <a:off x="4003590" y="3478967"/>
            <a:ext cx="71" cy="67"/>
          </a:xfrm>
          <a:custGeom>
            <a:avLst/>
            <a:gdLst/>
            <a:ahLst/>
            <a:cxnLst/>
            <a:rect l="l" t="t" r="r" b="b"/>
            <a:pathLst>
              <a:path w="1" h="1" extrusionOk="0">
                <a:moveTo>
                  <a:pt x="1" y="0"/>
                </a:moveTo>
                <a:cubicBezTo>
                  <a:pt x="1" y="0"/>
                  <a:pt x="1" y="0"/>
                  <a:pt x="1" y="0"/>
                </a:cubicBezTo>
                <a:cubicBezTo>
                  <a:pt x="1" y="0"/>
                  <a:pt x="1" y="0"/>
                  <a:pt x="1" y="0"/>
                </a:cubicBezTo>
                <a:close/>
              </a:path>
            </a:pathLst>
          </a:custGeom>
          <a:solidFill>
            <a:srgbClr val="4553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Poppins"/>
              <a:ea typeface="Poppins"/>
              <a:cs typeface="Poppins"/>
              <a:sym typeface="Poppins"/>
            </a:endParaRPr>
          </a:p>
        </p:txBody>
      </p:sp>
      <p:sp>
        <p:nvSpPr>
          <p:cNvPr id="551" name="Google Shape;551;p40"/>
          <p:cNvSpPr txBox="1">
            <a:spLocks noGrp="1"/>
          </p:cNvSpPr>
          <p:nvPr>
            <p:ph type="title" idx="4294967295"/>
          </p:nvPr>
        </p:nvSpPr>
        <p:spPr>
          <a:xfrm>
            <a:off x="1356658" y="1668968"/>
            <a:ext cx="576000" cy="475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a:t>1</a:t>
            </a:r>
            <a:endParaRPr sz="3000"/>
          </a:p>
        </p:txBody>
      </p:sp>
      <p:sp>
        <p:nvSpPr>
          <p:cNvPr id="552" name="Google Shape;552;p40"/>
          <p:cNvSpPr txBox="1">
            <a:spLocks noGrp="1"/>
          </p:cNvSpPr>
          <p:nvPr>
            <p:ph type="title" idx="4294967295"/>
          </p:nvPr>
        </p:nvSpPr>
        <p:spPr>
          <a:xfrm>
            <a:off x="3304033" y="1668968"/>
            <a:ext cx="576000" cy="475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a:t>2</a:t>
            </a:r>
            <a:endParaRPr sz="3000"/>
          </a:p>
        </p:txBody>
      </p:sp>
      <p:sp>
        <p:nvSpPr>
          <p:cNvPr id="553" name="Google Shape;553;p40"/>
          <p:cNvSpPr txBox="1">
            <a:spLocks noGrp="1"/>
          </p:cNvSpPr>
          <p:nvPr>
            <p:ph type="title" idx="4294967295"/>
          </p:nvPr>
        </p:nvSpPr>
        <p:spPr>
          <a:xfrm>
            <a:off x="5261296" y="1679281"/>
            <a:ext cx="576000" cy="475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a:t>3</a:t>
            </a:r>
            <a:endParaRPr sz="3000"/>
          </a:p>
        </p:txBody>
      </p:sp>
      <p:sp>
        <p:nvSpPr>
          <p:cNvPr id="554" name="Google Shape;554;p40"/>
          <p:cNvSpPr txBox="1">
            <a:spLocks noGrp="1"/>
          </p:cNvSpPr>
          <p:nvPr>
            <p:ph type="title" idx="4294967295"/>
          </p:nvPr>
        </p:nvSpPr>
        <p:spPr>
          <a:xfrm>
            <a:off x="7220808" y="1679293"/>
            <a:ext cx="576000" cy="475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a:t>4</a:t>
            </a:r>
            <a:endParaRPr sz="3000"/>
          </a:p>
        </p:txBody>
      </p:sp>
      <p:grpSp>
        <p:nvGrpSpPr>
          <p:cNvPr id="555" name="Google Shape;555;p40"/>
          <p:cNvGrpSpPr/>
          <p:nvPr/>
        </p:nvGrpSpPr>
        <p:grpSpPr>
          <a:xfrm>
            <a:off x="1564705" y="2402326"/>
            <a:ext cx="6024037" cy="159900"/>
            <a:chOff x="1564705" y="2249926"/>
            <a:chExt cx="6024037" cy="159900"/>
          </a:xfrm>
        </p:grpSpPr>
        <p:cxnSp>
          <p:nvCxnSpPr>
            <p:cNvPr id="556" name="Google Shape;556;p40"/>
            <p:cNvCxnSpPr>
              <a:cxnSpLocks/>
              <a:stCxn id="557" idx="2"/>
              <a:endCxn id="558" idx="0"/>
            </p:cNvCxnSpPr>
            <p:nvPr/>
          </p:nvCxnSpPr>
          <p:spPr>
            <a:xfrm rot="10800000">
              <a:off x="1724667" y="2329876"/>
              <a:ext cx="1787400" cy="0"/>
            </a:xfrm>
            <a:prstGeom prst="straightConnector1">
              <a:avLst/>
            </a:prstGeom>
            <a:noFill/>
            <a:ln w="9525" cap="flat" cmpd="sng">
              <a:solidFill>
                <a:schemeClr val="accent2"/>
              </a:solidFill>
              <a:prstDash val="solid"/>
              <a:round/>
              <a:headEnd type="none" w="med" len="med"/>
              <a:tailEnd type="none" w="med" len="med"/>
            </a:ln>
          </p:spPr>
        </p:cxnSp>
        <p:sp>
          <p:nvSpPr>
            <p:cNvPr id="558" name="Google Shape;558;p40"/>
            <p:cNvSpPr/>
            <p:nvPr/>
          </p:nvSpPr>
          <p:spPr>
            <a:xfrm rot="5400000">
              <a:off x="1564705" y="2249926"/>
              <a:ext cx="159900" cy="159900"/>
            </a:xfrm>
            <a:prstGeom prst="star4">
              <a:avLst>
                <a:gd name="adj" fmla="val 20529"/>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40"/>
            <p:cNvSpPr/>
            <p:nvPr/>
          </p:nvSpPr>
          <p:spPr>
            <a:xfrm rot="5400000">
              <a:off x="3512067" y="2249926"/>
              <a:ext cx="159900" cy="159900"/>
            </a:xfrm>
            <a:prstGeom prst="star4">
              <a:avLst>
                <a:gd name="adj" fmla="val 20529"/>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40"/>
            <p:cNvSpPr/>
            <p:nvPr/>
          </p:nvSpPr>
          <p:spPr>
            <a:xfrm rot="5400000">
              <a:off x="5459442" y="2249926"/>
              <a:ext cx="159900" cy="159900"/>
            </a:xfrm>
            <a:prstGeom prst="star4">
              <a:avLst>
                <a:gd name="adj" fmla="val 20529"/>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40"/>
            <p:cNvSpPr/>
            <p:nvPr/>
          </p:nvSpPr>
          <p:spPr>
            <a:xfrm rot="5400000">
              <a:off x="7428842" y="2249926"/>
              <a:ext cx="159900" cy="159900"/>
            </a:xfrm>
            <a:prstGeom prst="star4">
              <a:avLst>
                <a:gd name="adj" fmla="val 20529"/>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61" name="Google Shape;561;p40"/>
            <p:cNvCxnSpPr>
              <a:cxnSpLocks/>
              <a:stCxn id="559" idx="2"/>
              <a:endCxn id="557" idx="0"/>
            </p:cNvCxnSpPr>
            <p:nvPr/>
          </p:nvCxnSpPr>
          <p:spPr>
            <a:xfrm rot="10800000">
              <a:off x="3672042" y="2329876"/>
              <a:ext cx="1787400" cy="0"/>
            </a:xfrm>
            <a:prstGeom prst="straightConnector1">
              <a:avLst/>
            </a:prstGeom>
            <a:noFill/>
            <a:ln w="9525" cap="flat" cmpd="sng">
              <a:solidFill>
                <a:schemeClr val="accent2"/>
              </a:solidFill>
              <a:prstDash val="solid"/>
              <a:round/>
              <a:headEnd type="none" w="med" len="med"/>
              <a:tailEnd type="none" w="med" len="med"/>
            </a:ln>
          </p:spPr>
        </p:cxnSp>
        <p:cxnSp>
          <p:nvCxnSpPr>
            <p:cNvPr id="562" name="Google Shape;562;p40"/>
            <p:cNvCxnSpPr>
              <a:cxnSpLocks/>
              <a:stCxn id="560" idx="2"/>
              <a:endCxn id="559" idx="0"/>
            </p:cNvCxnSpPr>
            <p:nvPr/>
          </p:nvCxnSpPr>
          <p:spPr>
            <a:xfrm rot="10800000">
              <a:off x="5619242" y="2329876"/>
              <a:ext cx="1809600" cy="0"/>
            </a:xfrm>
            <a:prstGeom prst="straightConnector1">
              <a:avLst/>
            </a:prstGeom>
            <a:noFill/>
            <a:ln w="9525" cap="flat" cmpd="sng">
              <a:solidFill>
                <a:schemeClr val="accent2"/>
              </a:solidFill>
              <a:prstDash val="solid"/>
              <a:round/>
              <a:headEnd type="none" w="med" len="med"/>
              <a:tailEnd type="none" w="med" len="med"/>
            </a:ln>
          </p:spPr>
        </p:cxn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9" name="Google Shape;339;p33"/>
          <p:cNvSpPr txBox="1">
            <a:spLocks noGrp="1"/>
          </p:cNvSpPr>
          <p:nvPr>
            <p:ph type="title"/>
          </p:nvPr>
        </p:nvSpPr>
        <p:spPr>
          <a:xfrm>
            <a:off x="713225" y="60600"/>
            <a:ext cx="7792525" cy="1346100"/>
          </a:xfrm>
          <a:prstGeom prst="rect">
            <a:avLst/>
          </a:prstGeom>
        </p:spPr>
        <p:txBody>
          <a:bodyPr spcFirstLastPara="1" wrap="square" lIns="91425" tIns="91425" rIns="91425" bIns="91425" anchor="b" anchorCtr="0">
            <a:noAutofit/>
          </a:bodyPr>
          <a:lstStyle/>
          <a:p>
            <a:pPr lvl="0"/>
            <a:r>
              <a:rPr lang="en-US" dirty="0"/>
              <a:t>The Business is Driven by a Strong Seasonal Peak</a:t>
            </a:r>
            <a:endParaRPr dirty="0"/>
          </a:p>
        </p:txBody>
      </p:sp>
      <p:sp>
        <p:nvSpPr>
          <p:cNvPr id="340" name="Google Shape;340;p33"/>
          <p:cNvSpPr txBox="1">
            <a:spLocks noGrp="1"/>
          </p:cNvSpPr>
          <p:nvPr>
            <p:ph type="body" idx="1"/>
          </p:nvPr>
        </p:nvSpPr>
        <p:spPr>
          <a:xfrm>
            <a:off x="6687040" y="1391652"/>
            <a:ext cx="1983836" cy="3122249"/>
          </a:xfrm>
          <a:prstGeom prst="rect">
            <a:avLst/>
          </a:prstGeom>
        </p:spPr>
        <p:txBody>
          <a:bodyPr spcFirstLastPara="1" wrap="square" lIns="91425" tIns="91425" rIns="91425" bIns="91425" anchor="t" anchorCtr="0">
            <a:noAutofit/>
          </a:bodyPr>
          <a:lstStyle/>
          <a:p>
            <a:pPr marL="0" lvl="0" indent="0">
              <a:lnSpc>
                <a:spcPct val="150000"/>
              </a:lnSpc>
              <a:buNone/>
            </a:pPr>
            <a:r>
              <a:rPr lang="en-US" dirty="0"/>
              <a:t>The business shows a massive revenue spike in November, confirming the pre-holiday season is the most critical period for sales and customer acquisition.</a:t>
            </a:r>
            <a:endParaRPr dirty="0"/>
          </a:p>
        </p:txBody>
      </p:sp>
      <p:pic>
        <p:nvPicPr>
          <p:cNvPr id="11" name="Picture 10">
            <a:extLst>
              <a:ext uri="{FF2B5EF4-FFF2-40B4-BE49-F238E27FC236}">
                <a16:creationId xmlns:a16="http://schemas.microsoft.com/office/drawing/2014/main" id="{18F33FC0-E769-94D1-1DE8-A043CE847D54}"/>
              </a:ext>
            </a:extLst>
          </p:cNvPr>
          <p:cNvPicPr>
            <a:picLocks noChangeAspect="1"/>
          </p:cNvPicPr>
          <p:nvPr/>
        </p:nvPicPr>
        <p:blipFill>
          <a:blip r:embed="rId3"/>
          <a:srcRect t="658"/>
          <a:stretch>
            <a:fillRect/>
          </a:stretch>
        </p:blipFill>
        <p:spPr>
          <a:xfrm>
            <a:off x="543564" y="1406700"/>
            <a:ext cx="5892659" cy="340331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25"/>
        <p:cNvGrpSpPr/>
        <p:nvPr/>
      </p:nvGrpSpPr>
      <p:grpSpPr>
        <a:xfrm>
          <a:off x="0" y="0"/>
          <a:ext cx="0" cy="0"/>
          <a:chOff x="0" y="0"/>
          <a:chExt cx="0" cy="0"/>
        </a:xfrm>
      </p:grpSpPr>
      <p:sp>
        <p:nvSpPr>
          <p:cNvPr id="627" name="Google Shape;627;p42"/>
          <p:cNvSpPr txBox="1">
            <a:spLocks noGrp="1"/>
          </p:cNvSpPr>
          <p:nvPr>
            <p:ph type="body" idx="1"/>
          </p:nvPr>
        </p:nvSpPr>
        <p:spPr>
          <a:xfrm>
            <a:off x="984239" y="2074013"/>
            <a:ext cx="1572069" cy="588900"/>
          </a:xfrm>
          <a:prstGeom prst="rect">
            <a:avLst/>
          </a:prstGeom>
        </p:spPr>
        <p:txBody>
          <a:bodyPr spcFirstLastPara="1" wrap="square" lIns="91425" tIns="91425" rIns="91425" bIns="91425" anchor="t" anchorCtr="0">
            <a:noAutofit/>
          </a:bodyPr>
          <a:lstStyle/>
          <a:p>
            <a:pPr marL="0" lvl="0" indent="0">
              <a:buNone/>
            </a:pPr>
            <a:r>
              <a:rPr lang="en-US" dirty="0"/>
              <a:t>….of all revenue comes from just the </a:t>
            </a:r>
            <a:r>
              <a:rPr lang="en-US" b="1" dirty="0"/>
              <a:t>Top 10 Customers</a:t>
            </a:r>
            <a:r>
              <a:rPr lang="en-US" dirty="0"/>
              <a:t> which is less than </a:t>
            </a:r>
            <a:r>
              <a:rPr lang="en-US" sz="3000" b="1" dirty="0"/>
              <a:t>0.25%</a:t>
            </a:r>
            <a:r>
              <a:rPr lang="en-US" dirty="0"/>
              <a:t> </a:t>
            </a:r>
          </a:p>
          <a:p>
            <a:pPr marL="0" lvl="0" indent="0">
              <a:buNone/>
            </a:pPr>
            <a:r>
              <a:rPr lang="en-US" dirty="0"/>
              <a:t>of the customer base</a:t>
            </a:r>
            <a:endParaRPr dirty="0"/>
          </a:p>
        </p:txBody>
      </p:sp>
      <p:sp>
        <p:nvSpPr>
          <p:cNvPr id="632" name="Google Shape;632;p42"/>
          <p:cNvSpPr txBox="1">
            <a:spLocks noGrp="1"/>
          </p:cNvSpPr>
          <p:nvPr>
            <p:ph type="subTitle" idx="6"/>
          </p:nvPr>
        </p:nvSpPr>
        <p:spPr>
          <a:xfrm>
            <a:off x="984240" y="1759936"/>
            <a:ext cx="1102468" cy="397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dirty="0"/>
              <a:t>17%</a:t>
            </a:r>
            <a:endParaRPr sz="3000" dirty="0"/>
          </a:p>
        </p:txBody>
      </p:sp>
      <p:sp>
        <p:nvSpPr>
          <p:cNvPr id="635" name="Google Shape;635;p42"/>
          <p:cNvSpPr txBox="1">
            <a:spLocks noGrp="1"/>
          </p:cNvSpPr>
          <p:nvPr>
            <p:ph type="title" idx="9"/>
          </p:nvPr>
        </p:nvSpPr>
        <p:spPr>
          <a:xfrm>
            <a:off x="721064" y="455713"/>
            <a:ext cx="8016535" cy="615600"/>
          </a:xfrm>
          <a:prstGeom prst="rect">
            <a:avLst/>
          </a:prstGeom>
        </p:spPr>
        <p:txBody>
          <a:bodyPr spcFirstLastPara="1" wrap="square" lIns="91425" tIns="91425" rIns="91425" bIns="91425" anchor="t" anchorCtr="0">
            <a:noAutofit/>
          </a:bodyPr>
          <a:lstStyle/>
          <a:p>
            <a:pPr lvl="0"/>
            <a:r>
              <a:rPr lang="en-US" sz="2700" dirty="0"/>
              <a:t>A Small Group of VIPs Drives a Huge Portion of Revenue</a:t>
            </a:r>
            <a:endParaRPr sz="2700" dirty="0"/>
          </a:p>
        </p:txBody>
      </p:sp>
      <p:pic>
        <p:nvPicPr>
          <p:cNvPr id="19" name="Picture 18">
            <a:extLst>
              <a:ext uri="{FF2B5EF4-FFF2-40B4-BE49-F238E27FC236}">
                <a16:creationId xmlns:a16="http://schemas.microsoft.com/office/drawing/2014/main" id="{F3B7EE97-CB33-0190-73E0-368FF22A32AF}"/>
              </a:ext>
            </a:extLst>
          </p:cNvPr>
          <p:cNvPicPr>
            <a:picLocks noChangeAspect="1"/>
          </p:cNvPicPr>
          <p:nvPr/>
        </p:nvPicPr>
        <p:blipFill>
          <a:blip r:embed="rId3"/>
          <a:stretch>
            <a:fillRect/>
          </a:stretch>
        </p:blipFill>
        <p:spPr>
          <a:xfrm>
            <a:off x="3630353" y="1266092"/>
            <a:ext cx="5049667" cy="345141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31"/>
          <p:cNvSpPr txBox="1">
            <a:spLocks noGrp="1"/>
          </p:cNvSpPr>
          <p:nvPr>
            <p:ph type="title"/>
          </p:nvPr>
        </p:nvSpPr>
        <p:spPr>
          <a:xfrm>
            <a:off x="713250" y="394109"/>
            <a:ext cx="7717500" cy="615600"/>
          </a:xfrm>
          <a:prstGeom prst="rect">
            <a:avLst/>
          </a:prstGeom>
        </p:spPr>
        <p:txBody>
          <a:bodyPr spcFirstLastPara="1" wrap="square" lIns="91425" tIns="91425" rIns="91425" bIns="91425" anchor="t" anchorCtr="0">
            <a:noAutofit/>
          </a:bodyPr>
          <a:lstStyle/>
          <a:p>
            <a:pPr lvl="0"/>
            <a:r>
              <a:rPr lang="en-US" sz="2700" dirty="0"/>
              <a:t>The Solution: Segmenting Customers with RFM Analysis</a:t>
            </a:r>
            <a:endParaRPr sz="2700" dirty="0"/>
          </a:p>
        </p:txBody>
      </p:sp>
      <p:sp>
        <p:nvSpPr>
          <p:cNvPr id="255" name="Google Shape;255;p31"/>
          <p:cNvSpPr txBox="1">
            <a:spLocks noGrp="1"/>
          </p:cNvSpPr>
          <p:nvPr>
            <p:ph type="subTitle" idx="1"/>
          </p:nvPr>
        </p:nvSpPr>
        <p:spPr>
          <a:xfrm>
            <a:off x="1448663" y="1779459"/>
            <a:ext cx="4264500" cy="399600"/>
          </a:xfrm>
          <a:prstGeom prst="rect">
            <a:avLst/>
          </a:prstGeom>
        </p:spPr>
        <p:txBody>
          <a:bodyPr spcFirstLastPara="1" wrap="square" lIns="91425" tIns="91425" rIns="91425" bIns="91425" anchor="b" anchorCtr="0">
            <a:noAutofit/>
          </a:bodyPr>
          <a:lstStyle/>
          <a:p>
            <a:pPr marL="0" lvl="0" indent="0"/>
            <a:r>
              <a:rPr lang="en-IN" dirty="0"/>
              <a:t>Calculate RFM</a:t>
            </a:r>
            <a:endParaRPr dirty="0"/>
          </a:p>
        </p:txBody>
      </p:sp>
      <p:sp>
        <p:nvSpPr>
          <p:cNvPr id="256" name="Google Shape;256;p31"/>
          <p:cNvSpPr txBox="1">
            <a:spLocks noGrp="1"/>
          </p:cNvSpPr>
          <p:nvPr>
            <p:ph type="subTitle" idx="2"/>
          </p:nvPr>
        </p:nvSpPr>
        <p:spPr>
          <a:xfrm>
            <a:off x="1446236" y="2098059"/>
            <a:ext cx="7260102" cy="340200"/>
          </a:xfrm>
          <a:prstGeom prst="rect">
            <a:avLst/>
          </a:prstGeom>
        </p:spPr>
        <p:txBody>
          <a:bodyPr spcFirstLastPara="1" wrap="square" lIns="91425" tIns="91425" rIns="91425" bIns="91425" anchor="t" anchorCtr="0">
            <a:noAutofit/>
          </a:bodyPr>
          <a:lstStyle/>
          <a:p>
            <a:pPr marL="0" lvl="0" indent="0"/>
            <a:r>
              <a:rPr lang="en-US" dirty="0"/>
              <a:t>Analyze transaction data to get Recency, Frequency, and Monetary values.</a:t>
            </a:r>
            <a:endParaRPr dirty="0"/>
          </a:p>
        </p:txBody>
      </p:sp>
      <p:sp>
        <p:nvSpPr>
          <p:cNvPr id="258" name="Google Shape;258;p31"/>
          <p:cNvSpPr txBox="1">
            <a:spLocks noGrp="1"/>
          </p:cNvSpPr>
          <p:nvPr>
            <p:ph type="subTitle" idx="4"/>
          </p:nvPr>
        </p:nvSpPr>
        <p:spPr>
          <a:xfrm>
            <a:off x="1408925" y="2863300"/>
            <a:ext cx="4264500" cy="399600"/>
          </a:xfrm>
          <a:prstGeom prst="rect">
            <a:avLst/>
          </a:prstGeom>
        </p:spPr>
        <p:txBody>
          <a:bodyPr spcFirstLastPara="1" wrap="square" lIns="91425" tIns="91425" rIns="91425" bIns="91425" anchor="b" anchorCtr="0">
            <a:noAutofit/>
          </a:bodyPr>
          <a:lstStyle/>
          <a:p>
            <a:pPr marL="0" lvl="0" indent="0"/>
            <a:r>
              <a:rPr lang="en-IN" dirty="0"/>
              <a:t>Assign Scores</a:t>
            </a:r>
            <a:endParaRPr dirty="0"/>
          </a:p>
        </p:txBody>
      </p:sp>
      <p:sp>
        <p:nvSpPr>
          <p:cNvPr id="259" name="Google Shape;259;p31"/>
          <p:cNvSpPr txBox="1">
            <a:spLocks noGrp="1"/>
          </p:cNvSpPr>
          <p:nvPr>
            <p:ph type="subTitle" idx="5"/>
          </p:nvPr>
        </p:nvSpPr>
        <p:spPr>
          <a:xfrm>
            <a:off x="1406498" y="3181900"/>
            <a:ext cx="7373794" cy="340200"/>
          </a:xfrm>
          <a:prstGeom prst="rect">
            <a:avLst/>
          </a:prstGeom>
        </p:spPr>
        <p:txBody>
          <a:bodyPr spcFirstLastPara="1" wrap="square" lIns="91425" tIns="91425" rIns="91425" bIns="91425" anchor="t" anchorCtr="0">
            <a:noAutofit/>
          </a:bodyPr>
          <a:lstStyle/>
          <a:p>
            <a:pPr marL="0" lvl="0" indent="0"/>
            <a:r>
              <a:rPr lang="en-US" dirty="0"/>
              <a:t>Use quantiles to convert raw values into a 1-4 score for each RFM dimension.</a:t>
            </a:r>
            <a:endParaRPr dirty="0"/>
          </a:p>
        </p:txBody>
      </p:sp>
      <p:sp>
        <p:nvSpPr>
          <p:cNvPr id="260" name="Google Shape;260;p31"/>
          <p:cNvSpPr txBox="1">
            <a:spLocks noGrp="1"/>
          </p:cNvSpPr>
          <p:nvPr>
            <p:ph type="title" idx="6"/>
          </p:nvPr>
        </p:nvSpPr>
        <p:spPr>
          <a:xfrm>
            <a:off x="768611" y="1806039"/>
            <a:ext cx="577881" cy="399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01</a:t>
            </a:r>
            <a:endParaRPr dirty="0"/>
          </a:p>
        </p:txBody>
      </p:sp>
      <p:sp>
        <p:nvSpPr>
          <p:cNvPr id="261" name="Google Shape;261;p31"/>
          <p:cNvSpPr txBox="1">
            <a:spLocks noGrp="1"/>
          </p:cNvSpPr>
          <p:nvPr>
            <p:ph type="subTitle" idx="7"/>
          </p:nvPr>
        </p:nvSpPr>
        <p:spPr>
          <a:xfrm>
            <a:off x="1408925" y="3945687"/>
            <a:ext cx="4264500" cy="399600"/>
          </a:xfrm>
          <a:prstGeom prst="rect">
            <a:avLst/>
          </a:prstGeom>
        </p:spPr>
        <p:txBody>
          <a:bodyPr spcFirstLastPara="1" wrap="square" lIns="91425" tIns="91425" rIns="91425" bIns="91425" anchor="b" anchorCtr="0">
            <a:noAutofit/>
          </a:bodyPr>
          <a:lstStyle/>
          <a:p>
            <a:pPr marL="0" lvl="0" indent="0"/>
            <a:r>
              <a:rPr lang="en-IN" dirty="0"/>
              <a:t>Create Segments</a:t>
            </a:r>
            <a:endParaRPr dirty="0"/>
          </a:p>
        </p:txBody>
      </p:sp>
      <p:sp>
        <p:nvSpPr>
          <p:cNvPr id="262" name="Google Shape;262;p31"/>
          <p:cNvSpPr txBox="1">
            <a:spLocks noGrp="1"/>
          </p:cNvSpPr>
          <p:nvPr>
            <p:ph type="subTitle" idx="8"/>
          </p:nvPr>
        </p:nvSpPr>
        <p:spPr>
          <a:xfrm>
            <a:off x="1406497" y="4264287"/>
            <a:ext cx="7031477" cy="340200"/>
          </a:xfrm>
          <a:prstGeom prst="rect">
            <a:avLst/>
          </a:prstGeom>
        </p:spPr>
        <p:txBody>
          <a:bodyPr spcFirstLastPara="1" wrap="square" lIns="91425" tIns="91425" rIns="91425" bIns="91425" anchor="t" anchorCtr="0">
            <a:noAutofit/>
          </a:bodyPr>
          <a:lstStyle/>
          <a:p>
            <a:pPr marL="0" lvl="0" indent="0"/>
            <a:r>
              <a:rPr lang="en-US" dirty="0"/>
              <a:t>Sum the scores to create final, segments like "Champions" and "At Risk."</a:t>
            </a:r>
            <a:endParaRPr dirty="0"/>
          </a:p>
        </p:txBody>
      </p:sp>
      <p:sp>
        <p:nvSpPr>
          <p:cNvPr id="263" name="Google Shape;263;p31"/>
          <p:cNvSpPr txBox="1">
            <a:spLocks noGrp="1"/>
          </p:cNvSpPr>
          <p:nvPr>
            <p:ph type="title" idx="9"/>
          </p:nvPr>
        </p:nvSpPr>
        <p:spPr>
          <a:xfrm>
            <a:off x="706025" y="2912354"/>
            <a:ext cx="702900" cy="399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02</a:t>
            </a:r>
            <a:endParaRPr dirty="0"/>
          </a:p>
        </p:txBody>
      </p:sp>
      <p:sp>
        <p:nvSpPr>
          <p:cNvPr id="266" name="Google Shape;266;p31"/>
          <p:cNvSpPr txBox="1">
            <a:spLocks noGrp="1"/>
          </p:cNvSpPr>
          <p:nvPr>
            <p:ph type="title" idx="15"/>
          </p:nvPr>
        </p:nvSpPr>
        <p:spPr>
          <a:xfrm>
            <a:off x="706025" y="4010800"/>
            <a:ext cx="702900" cy="399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03</a:t>
            </a:r>
            <a:endParaRPr dirty="0"/>
          </a:p>
        </p:txBody>
      </p:sp>
      <p:grpSp>
        <p:nvGrpSpPr>
          <p:cNvPr id="4" name="Google Shape;476;p37">
            <a:extLst>
              <a:ext uri="{FF2B5EF4-FFF2-40B4-BE49-F238E27FC236}">
                <a16:creationId xmlns:a16="http://schemas.microsoft.com/office/drawing/2014/main" id="{245E2651-F583-4882-C5E7-9917D7E2BE1D}"/>
              </a:ext>
            </a:extLst>
          </p:cNvPr>
          <p:cNvGrpSpPr/>
          <p:nvPr/>
        </p:nvGrpSpPr>
        <p:grpSpPr>
          <a:xfrm>
            <a:off x="1286336" y="1646804"/>
            <a:ext cx="164225" cy="3001750"/>
            <a:chOff x="5670899" y="1130051"/>
            <a:chExt cx="164225" cy="3001750"/>
          </a:xfrm>
        </p:grpSpPr>
        <p:cxnSp>
          <p:nvCxnSpPr>
            <p:cNvPr id="5" name="Google Shape;477;p37">
              <a:extLst>
                <a:ext uri="{FF2B5EF4-FFF2-40B4-BE49-F238E27FC236}">
                  <a16:creationId xmlns:a16="http://schemas.microsoft.com/office/drawing/2014/main" id="{04995352-6033-B40B-3BA7-E53344F474F9}"/>
                </a:ext>
              </a:extLst>
            </p:cNvPr>
            <p:cNvCxnSpPr>
              <a:stCxn id="6" idx="2"/>
              <a:endCxn id="8" idx="0"/>
            </p:cNvCxnSpPr>
            <p:nvPr/>
          </p:nvCxnSpPr>
          <p:spPr>
            <a:xfrm>
              <a:off x="5755174" y="1289951"/>
              <a:ext cx="0" cy="1260900"/>
            </a:xfrm>
            <a:prstGeom prst="straightConnector1">
              <a:avLst/>
            </a:prstGeom>
            <a:noFill/>
            <a:ln w="9525" cap="flat" cmpd="sng">
              <a:solidFill>
                <a:schemeClr val="accent2"/>
              </a:solidFill>
              <a:prstDash val="solid"/>
              <a:round/>
              <a:headEnd type="none" w="med" len="med"/>
              <a:tailEnd type="none" w="med" len="med"/>
            </a:ln>
          </p:spPr>
        </p:cxnSp>
        <p:sp>
          <p:nvSpPr>
            <p:cNvPr id="6" name="Google Shape;478;p37">
              <a:extLst>
                <a:ext uri="{FF2B5EF4-FFF2-40B4-BE49-F238E27FC236}">
                  <a16:creationId xmlns:a16="http://schemas.microsoft.com/office/drawing/2014/main" id="{C25A6D61-7E16-E22F-DFE0-0BE46F99FBAA}"/>
                </a:ext>
              </a:extLst>
            </p:cNvPr>
            <p:cNvSpPr/>
            <p:nvPr/>
          </p:nvSpPr>
          <p:spPr>
            <a:xfrm>
              <a:off x="5675224" y="1130051"/>
              <a:ext cx="159900" cy="159900"/>
            </a:xfrm>
            <a:prstGeom prst="star4">
              <a:avLst>
                <a:gd name="adj" fmla="val 20529"/>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480;p37">
              <a:extLst>
                <a:ext uri="{FF2B5EF4-FFF2-40B4-BE49-F238E27FC236}">
                  <a16:creationId xmlns:a16="http://schemas.microsoft.com/office/drawing/2014/main" id="{86B9AF03-0DDD-B3C8-A620-52D0C5D07B5A}"/>
                </a:ext>
              </a:extLst>
            </p:cNvPr>
            <p:cNvSpPr/>
            <p:nvPr/>
          </p:nvSpPr>
          <p:spPr>
            <a:xfrm>
              <a:off x="5670899" y="3971901"/>
              <a:ext cx="159900" cy="159900"/>
            </a:xfrm>
            <a:prstGeom prst="star4">
              <a:avLst>
                <a:gd name="adj" fmla="val 20529"/>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479;p37">
              <a:extLst>
                <a:ext uri="{FF2B5EF4-FFF2-40B4-BE49-F238E27FC236}">
                  <a16:creationId xmlns:a16="http://schemas.microsoft.com/office/drawing/2014/main" id="{DC37B6F2-F44C-E7F8-6F65-1BA69A8477E8}"/>
                </a:ext>
              </a:extLst>
            </p:cNvPr>
            <p:cNvSpPr/>
            <p:nvPr/>
          </p:nvSpPr>
          <p:spPr>
            <a:xfrm>
              <a:off x="5675224" y="2550963"/>
              <a:ext cx="159900" cy="159900"/>
            </a:xfrm>
            <a:prstGeom prst="star4">
              <a:avLst>
                <a:gd name="adj" fmla="val 20529"/>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 name="Google Shape;481;p37">
              <a:extLst>
                <a:ext uri="{FF2B5EF4-FFF2-40B4-BE49-F238E27FC236}">
                  <a16:creationId xmlns:a16="http://schemas.microsoft.com/office/drawing/2014/main" id="{C47F3764-796B-2DBD-4ACF-545395ECEA88}"/>
                </a:ext>
              </a:extLst>
            </p:cNvPr>
            <p:cNvCxnSpPr>
              <a:stCxn id="7" idx="0"/>
              <a:endCxn id="8" idx="2"/>
            </p:cNvCxnSpPr>
            <p:nvPr/>
          </p:nvCxnSpPr>
          <p:spPr>
            <a:xfrm rot="10800000" flipH="1">
              <a:off x="5750849" y="2711001"/>
              <a:ext cx="4200" cy="1260900"/>
            </a:xfrm>
            <a:prstGeom prst="straightConnector1">
              <a:avLst/>
            </a:prstGeom>
            <a:noFill/>
            <a:ln w="9525" cap="flat" cmpd="sng">
              <a:solidFill>
                <a:schemeClr val="accent2"/>
              </a:solidFill>
              <a:prstDash val="solid"/>
              <a:round/>
              <a:headEnd type="none" w="med" len="med"/>
              <a:tailEnd type="none" w="med" len="med"/>
            </a:ln>
          </p:spPr>
        </p:cxn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79"/>
        <p:cNvGrpSpPr/>
        <p:nvPr/>
      </p:nvGrpSpPr>
      <p:grpSpPr>
        <a:xfrm>
          <a:off x="0" y="0"/>
          <a:ext cx="0" cy="0"/>
          <a:chOff x="0" y="0"/>
          <a:chExt cx="0" cy="0"/>
        </a:xfrm>
      </p:grpSpPr>
      <p:sp>
        <p:nvSpPr>
          <p:cNvPr id="583" name="Google Shape;583;p41"/>
          <p:cNvSpPr txBox="1">
            <a:spLocks noGrp="1"/>
          </p:cNvSpPr>
          <p:nvPr>
            <p:ph type="title"/>
          </p:nvPr>
        </p:nvSpPr>
        <p:spPr>
          <a:xfrm>
            <a:off x="594515" y="543449"/>
            <a:ext cx="8152958" cy="61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700" dirty="0"/>
              <a:t>The Result: Meet Our Five Customer Personas</a:t>
            </a:r>
            <a:endParaRPr sz="2700" dirty="0"/>
          </a:p>
        </p:txBody>
      </p:sp>
      <p:grpSp>
        <p:nvGrpSpPr>
          <p:cNvPr id="592" name="Google Shape;592;p41"/>
          <p:cNvGrpSpPr/>
          <p:nvPr/>
        </p:nvGrpSpPr>
        <p:grpSpPr>
          <a:xfrm>
            <a:off x="2179391" y="3335660"/>
            <a:ext cx="159900" cy="971212"/>
            <a:chOff x="5218024" y="3465363"/>
            <a:chExt cx="159900" cy="971212"/>
          </a:xfrm>
        </p:grpSpPr>
        <p:cxnSp>
          <p:nvCxnSpPr>
            <p:cNvPr id="593" name="Google Shape;593;p41"/>
            <p:cNvCxnSpPr>
              <a:stCxn id="594" idx="2"/>
              <a:endCxn id="595" idx="0"/>
            </p:cNvCxnSpPr>
            <p:nvPr/>
          </p:nvCxnSpPr>
          <p:spPr>
            <a:xfrm>
              <a:off x="5297974" y="3625263"/>
              <a:ext cx="0" cy="651300"/>
            </a:xfrm>
            <a:prstGeom prst="straightConnector1">
              <a:avLst/>
            </a:prstGeom>
            <a:noFill/>
            <a:ln w="9525" cap="flat" cmpd="sng">
              <a:solidFill>
                <a:schemeClr val="accent2"/>
              </a:solidFill>
              <a:prstDash val="solid"/>
              <a:round/>
              <a:headEnd type="none" w="med" len="med"/>
              <a:tailEnd type="none" w="med" len="med"/>
            </a:ln>
          </p:spPr>
        </p:cxnSp>
        <p:sp>
          <p:nvSpPr>
            <p:cNvPr id="595" name="Google Shape;595;p41"/>
            <p:cNvSpPr/>
            <p:nvPr/>
          </p:nvSpPr>
          <p:spPr>
            <a:xfrm>
              <a:off x="5218024" y="4276676"/>
              <a:ext cx="159900" cy="159900"/>
            </a:xfrm>
            <a:prstGeom prst="star4">
              <a:avLst>
                <a:gd name="adj" fmla="val 20529"/>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41"/>
            <p:cNvSpPr/>
            <p:nvPr/>
          </p:nvSpPr>
          <p:spPr>
            <a:xfrm>
              <a:off x="5218024" y="3465363"/>
              <a:ext cx="159900" cy="159900"/>
            </a:xfrm>
            <a:prstGeom prst="star4">
              <a:avLst>
                <a:gd name="adj" fmla="val 20529"/>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6" name="Google Shape;596;p41"/>
          <p:cNvGrpSpPr/>
          <p:nvPr/>
        </p:nvGrpSpPr>
        <p:grpSpPr>
          <a:xfrm>
            <a:off x="3886071" y="3335660"/>
            <a:ext cx="159900" cy="971212"/>
            <a:chOff x="5218024" y="3465363"/>
            <a:chExt cx="159900" cy="971212"/>
          </a:xfrm>
        </p:grpSpPr>
        <p:cxnSp>
          <p:nvCxnSpPr>
            <p:cNvPr id="597" name="Google Shape;597;p41"/>
            <p:cNvCxnSpPr>
              <a:stCxn id="598" idx="2"/>
              <a:endCxn id="599" idx="0"/>
            </p:cNvCxnSpPr>
            <p:nvPr/>
          </p:nvCxnSpPr>
          <p:spPr>
            <a:xfrm>
              <a:off x="5297974" y="3625263"/>
              <a:ext cx="0" cy="651300"/>
            </a:xfrm>
            <a:prstGeom prst="straightConnector1">
              <a:avLst/>
            </a:prstGeom>
            <a:noFill/>
            <a:ln w="9525" cap="flat" cmpd="sng">
              <a:solidFill>
                <a:schemeClr val="accent2"/>
              </a:solidFill>
              <a:prstDash val="solid"/>
              <a:round/>
              <a:headEnd type="none" w="med" len="med"/>
              <a:tailEnd type="none" w="med" len="med"/>
            </a:ln>
          </p:spPr>
        </p:cxnSp>
        <p:sp>
          <p:nvSpPr>
            <p:cNvPr id="599" name="Google Shape;599;p41"/>
            <p:cNvSpPr/>
            <p:nvPr/>
          </p:nvSpPr>
          <p:spPr>
            <a:xfrm>
              <a:off x="5218024" y="4276676"/>
              <a:ext cx="159900" cy="159900"/>
            </a:xfrm>
            <a:prstGeom prst="star4">
              <a:avLst>
                <a:gd name="adj" fmla="val 20529"/>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41"/>
            <p:cNvSpPr/>
            <p:nvPr/>
          </p:nvSpPr>
          <p:spPr>
            <a:xfrm>
              <a:off x="5218024" y="3465363"/>
              <a:ext cx="159900" cy="159900"/>
            </a:xfrm>
            <a:prstGeom prst="star4">
              <a:avLst>
                <a:gd name="adj" fmla="val 20529"/>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0" name="Google Shape;600;p41"/>
          <p:cNvGrpSpPr/>
          <p:nvPr/>
        </p:nvGrpSpPr>
        <p:grpSpPr>
          <a:xfrm>
            <a:off x="5483101" y="3335660"/>
            <a:ext cx="159900" cy="971212"/>
            <a:chOff x="5218024" y="3465363"/>
            <a:chExt cx="159900" cy="971212"/>
          </a:xfrm>
        </p:grpSpPr>
        <p:cxnSp>
          <p:nvCxnSpPr>
            <p:cNvPr id="601" name="Google Shape;601;p41"/>
            <p:cNvCxnSpPr>
              <a:stCxn id="602" idx="2"/>
              <a:endCxn id="603" idx="0"/>
            </p:cNvCxnSpPr>
            <p:nvPr/>
          </p:nvCxnSpPr>
          <p:spPr>
            <a:xfrm>
              <a:off x="5297974" y="3625263"/>
              <a:ext cx="0" cy="651300"/>
            </a:xfrm>
            <a:prstGeom prst="straightConnector1">
              <a:avLst/>
            </a:prstGeom>
            <a:noFill/>
            <a:ln w="9525" cap="flat" cmpd="sng">
              <a:solidFill>
                <a:schemeClr val="accent2"/>
              </a:solidFill>
              <a:prstDash val="solid"/>
              <a:round/>
              <a:headEnd type="none" w="med" len="med"/>
              <a:tailEnd type="none" w="med" len="med"/>
            </a:ln>
          </p:spPr>
        </p:cxnSp>
        <p:sp>
          <p:nvSpPr>
            <p:cNvPr id="603" name="Google Shape;603;p41"/>
            <p:cNvSpPr/>
            <p:nvPr/>
          </p:nvSpPr>
          <p:spPr>
            <a:xfrm>
              <a:off x="5218024" y="4276676"/>
              <a:ext cx="159900" cy="159900"/>
            </a:xfrm>
            <a:prstGeom prst="star4">
              <a:avLst>
                <a:gd name="adj" fmla="val 20529"/>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41"/>
            <p:cNvSpPr/>
            <p:nvPr/>
          </p:nvSpPr>
          <p:spPr>
            <a:xfrm>
              <a:off x="5218024" y="3465363"/>
              <a:ext cx="159900" cy="159900"/>
            </a:xfrm>
            <a:prstGeom prst="star4">
              <a:avLst>
                <a:gd name="adj" fmla="val 20529"/>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4" name="Google Shape;604;p41"/>
          <p:cNvSpPr txBox="1">
            <a:spLocks noGrp="1"/>
          </p:cNvSpPr>
          <p:nvPr>
            <p:ph type="subTitle" idx="4294967295"/>
          </p:nvPr>
        </p:nvSpPr>
        <p:spPr>
          <a:xfrm>
            <a:off x="715225" y="3405572"/>
            <a:ext cx="1762500" cy="397200"/>
          </a:xfrm>
          <a:prstGeom prst="rect">
            <a:avLst/>
          </a:prstGeom>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b="1" dirty="0"/>
              <a:t>37%</a:t>
            </a:r>
            <a:endParaRPr sz="2200" b="1" dirty="0"/>
          </a:p>
        </p:txBody>
      </p:sp>
      <p:sp>
        <p:nvSpPr>
          <p:cNvPr id="605" name="Google Shape;605;p41"/>
          <p:cNvSpPr txBox="1">
            <a:spLocks noGrp="1"/>
          </p:cNvSpPr>
          <p:nvPr>
            <p:ph type="subTitle" idx="4294967295"/>
          </p:nvPr>
        </p:nvSpPr>
        <p:spPr>
          <a:xfrm>
            <a:off x="715225" y="3819741"/>
            <a:ext cx="1762500" cy="397200"/>
          </a:xfrm>
          <a:prstGeom prst="rect">
            <a:avLst/>
          </a:prstGeom>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400" dirty="0"/>
              <a:t>Champions</a:t>
            </a:r>
            <a:endParaRPr sz="1400" dirty="0"/>
          </a:p>
        </p:txBody>
      </p:sp>
      <p:sp>
        <p:nvSpPr>
          <p:cNvPr id="606" name="Google Shape;606;p41"/>
          <p:cNvSpPr txBox="1">
            <a:spLocks noGrp="1"/>
          </p:cNvSpPr>
          <p:nvPr>
            <p:ph type="subTitle" idx="4294967295"/>
          </p:nvPr>
        </p:nvSpPr>
        <p:spPr>
          <a:xfrm>
            <a:off x="2194178" y="3409622"/>
            <a:ext cx="1762500" cy="397200"/>
          </a:xfrm>
          <a:prstGeom prst="rect">
            <a:avLst/>
          </a:prstGeom>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b="1" dirty="0"/>
              <a:t>30%</a:t>
            </a:r>
            <a:endParaRPr sz="2200" b="1" dirty="0"/>
          </a:p>
        </p:txBody>
      </p:sp>
      <p:sp>
        <p:nvSpPr>
          <p:cNvPr id="607" name="Google Shape;607;p41"/>
          <p:cNvSpPr txBox="1">
            <a:spLocks noGrp="1"/>
          </p:cNvSpPr>
          <p:nvPr>
            <p:ph type="subTitle" idx="4294967295"/>
          </p:nvPr>
        </p:nvSpPr>
        <p:spPr>
          <a:xfrm>
            <a:off x="2194178" y="3823791"/>
            <a:ext cx="1762500" cy="397200"/>
          </a:xfrm>
          <a:prstGeom prst="rect">
            <a:avLst/>
          </a:prstGeom>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400" dirty="0"/>
              <a:t>Potentially Loyal</a:t>
            </a:r>
            <a:endParaRPr sz="1400" dirty="0"/>
          </a:p>
        </p:txBody>
      </p:sp>
      <p:sp>
        <p:nvSpPr>
          <p:cNvPr id="608" name="Google Shape;608;p41"/>
          <p:cNvSpPr txBox="1">
            <a:spLocks noGrp="1"/>
          </p:cNvSpPr>
          <p:nvPr>
            <p:ph type="subTitle" idx="4294967295"/>
          </p:nvPr>
        </p:nvSpPr>
        <p:spPr>
          <a:xfrm>
            <a:off x="3894770" y="3409622"/>
            <a:ext cx="1762500" cy="397200"/>
          </a:xfrm>
          <a:prstGeom prst="rect">
            <a:avLst/>
          </a:prstGeom>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b="1" dirty="0"/>
              <a:t>12%</a:t>
            </a:r>
            <a:endParaRPr sz="2200" b="1" dirty="0"/>
          </a:p>
        </p:txBody>
      </p:sp>
      <p:sp>
        <p:nvSpPr>
          <p:cNvPr id="609" name="Google Shape;609;p41"/>
          <p:cNvSpPr txBox="1">
            <a:spLocks noGrp="1"/>
          </p:cNvSpPr>
          <p:nvPr>
            <p:ph type="subTitle" idx="4294967295"/>
          </p:nvPr>
        </p:nvSpPr>
        <p:spPr>
          <a:xfrm>
            <a:off x="3894770" y="3823791"/>
            <a:ext cx="1762500" cy="397200"/>
          </a:xfrm>
          <a:prstGeom prst="rect">
            <a:avLst/>
          </a:prstGeom>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400" dirty="0"/>
              <a:t>Can’t Lose</a:t>
            </a:r>
            <a:endParaRPr sz="1400" dirty="0"/>
          </a:p>
        </p:txBody>
      </p:sp>
      <p:sp>
        <p:nvSpPr>
          <p:cNvPr id="610" name="Google Shape;610;p41"/>
          <p:cNvSpPr txBox="1">
            <a:spLocks noGrp="1"/>
          </p:cNvSpPr>
          <p:nvPr>
            <p:ph type="subTitle" idx="4294967295"/>
          </p:nvPr>
        </p:nvSpPr>
        <p:spPr>
          <a:xfrm>
            <a:off x="5442963" y="3415584"/>
            <a:ext cx="1762500" cy="397200"/>
          </a:xfrm>
          <a:prstGeom prst="rect">
            <a:avLst/>
          </a:prstGeom>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b="1" dirty="0"/>
              <a:t>11%</a:t>
            </a:r>
            <a:endParaRPr sz="2200" b="1" dirty="0"/>
          </a:p>
        </p:txBody>
      </p:sp>
      <p:sp>
        <p:nvSpPr>
          <p:cNvPr id="611" name="Google Shape;611;p41"/>
          <p:cNvSpPr txBox="1">
            <a:spLocks noGrp="1"/>
          </p:cNvSpPr>
          <p:nvPr>
            <p:ph type="subTitle" idx="4294967295"/>
          </p:nvPr>
        </p:nvSpPr>
        <p:spPr>
          <a:xfrm>
            <a:off x="5442963" y="3829753"/>
            <a:ext cx="1762500" cy="397200"/>
          </a:xfrm>
          <a:prstGeom prst="rect">
            <a:avLst/>
          </a:prstGeom>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400" dirty="0"/>
              <a:t>At Risk</a:t>
            </a:r>
            <a:endParaRPr sz="1400" dirty="0"/>
          </a:p>
        </p:txBody>
      </p:sp>
      <p:sp>
        <p:nvSpPr>
          <p:cNvPr id="4" name="TextBox 3">
            <a:extLst>
              <a:ext uri="{FF2B5EF4-FFF2-40B4-BE49-F238E27FC236}">
                <a16:creationId xmlns:a16="http://schemas.microsoft.com/office/drawing/2014/main" id="{7D267EB2-C432-3A73-665B-222F37883D03}"/>
              </a:ext>
            </a:extLst>
          </p:cNvPr>
          <p:cNvSpPr txBox="1"/>
          <p:nvPr/>
        </p:nvSpPr>
        <p:spPr>
          <a:xfrm>
            <a:off x="928053" y="1620688"/>
            <a:ext cx="7234176" cy="1015663"/>
          </a:xfrm>
          <a:prstGeom prst="rect">
            <a:avLst/>
          </a:prstGeom>
          <a:noFill/>
        </p:spPr>
        <p:txBody>
          <a:bodyPr wrap="square">
            <a:spAutoFit/>
          </a:bodyPr>
          <a:lstStyle/>
          <a:p>
            <a:pPr algn="just"/>
            <a:r>
              <a:rPr lang="en-US" sz="2000" dirty="0">
                <a:solidFill>
                  <a:schemeClr val="accent2"/>
                </a:solidFill>
                <a:latin typeface="Poppins" panose="00000500000000000000" pitchFamily="2" charset="0"/>
                <a:cs typeface="Poppins" panose="00000500000000000000" pitchFamily="2" charset="0"/>
              </a:rPr>
              <a:t>Our customer base is very healthy. Our two best segments, </a:t>
            </a:r>
            <a:r>
              <a:rPr lang="en-US" sz="2000" b="1" dirty="0">
                <a:solidFill>
                  <a:schemeClr val="accent2"/>
                </a:solidFill>
                <a:latin typeface="Poppins" panose="00000500000000000000" pitchFamily="2" charset="0"/>
                <a:cs typeface="Poppins" panose="00000500000000000000" pitchFamily="2" charset="0"/>
              </a:rPr>
              <a:t>Champions</a:t>
            </a:r>
            <a:r>
              <a:rPr lang="en-US" sz="2000" dirty="0">
                <a:solidFill>
                  <a:schemeClr val="accent2"/>
                </a:solidFill>
                <a:latin typeface="Poppins" panose="00000500000000000000" pitchFamily="2" charset="0"/>
                <a:cs typeface="Poppins" panose="00000500000000000000" pitchFamily="2" charset="0"/>
              </a:rPr>
              <a:t> and </a:t>
            </a:r>
            <a:r>
              <a:rPr lang="en-US" sz="2000" b="1" dirty="0">
                <a:solidFill>
                  <a:schemeClr val="accent2"/>
                </a:solidFill>
                <a:latin typeface="Poppins" panose="00000500000000000000" pitchFamily="2" charset="0"/>
                <a:cs typeface="Poppins" panose="00000500000000000000" pitchFamily="2" charset="0"/>
              </a:rPr>
              <a:t>Potentially Loyal</a:t>
            </a:r>
            <a:r>
              <a:rPr lang="en-US" sz="2000" dirty="0">
                <a:solidFill>
                  <a:schemeClr val="accent2"/>
                </a:solidFill>
                <a:latin typeface="Poppins" panose="00000500000000000000" pitchFamily="2" charset="0"/>
                <a:cs typeface="Poppins" panose="00000500000000000000" pitchFamily="2" charset="0"/>
              </a:rPr>
              <a:t>, make up a massive </a:t>
            </a:r>
            <a:r>
              <a:rPr lang="en-US" sz="2000" b="1" dirty="0">
                <a:solidFill>
                  <a:schemeClr val="accent2"/>
                </a:solidFill>
                <a:latin typeface="Poppins" panose="00000500000000000000" pitchFamily="2" charset="0"/>
                <a:cs typeface="Poppins" panose="00000500000000000000" pitchFamily="2" charset="0"/>
              </a:rPr>
              <a:t>67%</a:t>
            </a:r>
            <a:r>
              <a:rPr lang="en-US" sz="2000" dirty="0">
                <a:solidFill>
                  <a:schemeClr val="accent2"/>
                </a:solidFill>
                <a:latin typeface="Poppins" panose="00000500000000000000" pitchFamily="2" charset="0"/>
                <a:cs typeface="Poppins" panose="00000500000000000000" pitchFamily="2" charset="0"/>
              </a:rPr>
              <a:t> of all customers.</a:t>
            </a:r>
            <a:endParaRPr lang="en-IN" sz="2000" dirty="0">
              <a:solidFill>
                <a:schemeClr val="accent2"/>
              </a:solidFill>
              <a:latin typeface="Poppins" panose="00000500000000000000" pitchFamily="2" charset="0"/>
              <a:cs typeface="Poppins" panose="00000500000000000000" pitchFamily="2" charset="0"/>
            </a:endParaRPr>
          </a:p>
        </p:txBody>
      </p:sp>
      <p:grpSp>
        <p:nvGrpSpPr>
          <p:cNvPr id="6" name="Google Shape;600;p41">
            <a:extLst>
              <a:ext uri="{FF2B5EF4-FFF2-40B4-BE49-F238E27FC236}">
                <a16:creationId xmlns:a16="http://schemas.microsoft.com/office/drawing/2014/main" id="{9EC7DC74-4F50-336A-818A-9941CC85F793}"/>
              </a:ext>
            </a:extLst>
          </p:cNvPr>
          <p:cNvGrpSpPr/>
          <p:nvPr/>
        </p:nvGrpSpPr>
        <p:grpSpPr>
          <a:xfrm>
            <a:off x="7111358" y="3339569"/>
            <a:ext cx="159900" cy="971212"/>
            <a:chOff x="5218024" y="3465363"/>
            <a:chExt cx="159900" cy="971212"/>
          </a:xfrm>
        </p:grpSpPr>
        <p:cxnSp>
          <p:nvCxnSpPr>
            <p:cNvPr id="7" name="Google Shape;601;p41">
              <a:extLst>
                <a:ext uri="{FF2B5EF4-FFF2-40B4-BE49-F238E27FC236}">
                  <a16:creationId xmlns:a16="http://schemas.microsoft.com/office/drawing/2014/main" id="{3EB221B6-4EDE-6A8E-C1EB-666EC60993D2}"/>
                </a:ext>
              </a:extLst>
            </p:cNvPr>
            <p:cNvCxnSpPr>
              <a:stCxn id="9" idx="2"/>
              <a:endCxn id="8" idx="0"/>
            </p:cNvCxnSpPr>
            <p:nvPr/>
          </p:nvCxnSpPr>
          <p:spPr>
            <a:xfrm>
              <a:off x="5297974" y="3625263"/>
              <a:ext cx="0" cy="651300"/>
            </a:xfrm>
            <a:prstGeom prst="straightConnector1">
              <a:avLst/>
            </a:prstGeom>
            <a:noFill/>
            <a:ln w="9525" cap="flat" cmpd="sng">
              <a:solidFill>
                <a:schemeClr val="accent2"/>
              </a:solidFill>
              <a:prstDash val="solid"/>
              <a:round/>
              <a:headEnd type="none" w="med" len="med"/>
              <a:tailEnd type="none" w="med" len="med"/>
            </a:ln>
          </p:spPr>
        </p:cxnSp>
        <p:sp>
          <p:nvSpPr>
            <p:cNvPr id="8" name="Google Shape;603;p41">
              <a:extLst>
                <a:ext uri="{FF2B5EF4-FFF2-40B4-BE49-F238E27FC236}">
                  <a16:creationId xmlns:a16="http://schemas.microsoft.com/office/drawing/2014/main" id="{22C3FFA3-61FB-ECF6-DA9C-B6107683523E}"/>
                </a:ext>
              </a:extLst>
            </p:cNvPr>
            <p:cNvSpPr/>
            <p:nvPr/>
          </p:nvSpPr>
          <p:spPr>
            <a:xfrm>
              <a:off x="5218024" y="4276676"/>
              <a:ext cx="159900" cy="159900"/>
            </a:xfrm>
            <a:prstGeom prst="star4">
              <a:avLst>
                <a:gd name="adj" fmla="val 20529"/>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602;p41">
              <a:extLst>
                <a:ext uri="{FF2B5EF4-FFF2-40B4-BE49-F238E27FC236}">
                  <a16:creationId xmlns:a16="http://schemas.microsoft.com/office/drawing/2014/main" id="{88C842CB-9AD1-B81C-ED3E-A67FCFE37356}"/>
                </a:ext>
              </a:extLst>
            </p:cNvPr>
            <p:cNvSpPr/>
            <p:nvPr/>
          </p:nvSpPr>
          <p:spPr>
            <a:xfrm>
              <a:off x="5218024" y="3465363"/>
              <a:ext cx="159900" cy="159900"/>
            </a:xfrm>
            <a:prstGeom prst="star4">
              <a:avLst>
                <a:gd name="adj" fmla="val 20529"/>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 name="Google Shape;610;p41">
            <a:extLst>
              <a:ext uri="{FF2B5EF4-FFF2-40B4-BE49-F238E27FC236}">
                <a16:creationId xmlns:a16="http://schemas.microsoft.com/office/drawing/2014/main" id="{66771DF8-56DA-BD48-74BA-8A9864006AC2}"/>
              </a:ext>
            </a:extLst>
          </p:cNvPr>
          <p:cNvSpPr txBox="1">
            <a:spLocks/>
          </p:cNvSpPr>
          <p:nvPr/>
        </p:nvSpPr>
        <p:spPr>
          <a:xfrm>
            <a:off x="6895530" y="3419493"/>
            <a:ext cx="1762500" cy="397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accent2"/>
              </a:buClr>
              <a:buSzPts val="1800"/>
              <a:buFont typeface="Poppins"/>
              <a:buChar char="●"/>
              <a:defRPr sz="1800" b="0" i="0" u="none" strike="noStrike" cap="none">
                <a:solidFill>
                  <a:schemeClr val="accent2"/>
                </a:solidFill>
                <a:latin typeface="Poppins"/>
                <a:ea typeface="Poppins"/>
                <a:cs typeface="Poppins"/>
                <a:sym typeface="Poppins"/>
              </a:defRPr>
            </a:lvl1pPr>
            <a:lvl2pPr marL="914400" marR="0" lvl="1" indent="-317500" algn="l" rtl="0">
              <a:lnSpc>
                <a:spcPct val="100000"/>
              </a:lnSpc>
              <a:spcBef>
                <a:spcPts val="1600"/>
              </a:spcBef>
              <a:spcAft>
                <a:spcPts val="0"/>
              </a:spcAft>
              <a:buClr>
                <a:schemeClr val="accent2"/>
              </a:buClr>
              <a:buSzPts val="1400"/>
              <a:buFont typeface="Poppins"/>
              <a:buChar char="○"/>
              <a:defRPr sz="1400" b="0" i="0" u="none" strike="noStrike" cap="none">
                <a:solidFill>
                  <a:schemeClr val="accent2"/>
                </a:solidFill>
                <a:latin typeface="Poppins"/>
                <a:ea typeface="Poppins"/>
                <a:cs typeface="Poppins"/>
                <a:sym typeface="Poppins"/>
              </a:defRPr>
            </a:lvl2pPr>
            <a:lvl3pPr marL="1371600" marR="0" lvl="2" indent="-317500" algn="l" rtl="0">
              <a:lnSpc>
                <a:spcPct val="100000"/>
              </a:lnSpc>
              <a:spcBef>
                <a:spcPts val="1600"/>
              </a:spcBef>
              <a:spcAft>
                <a:spcPts val="0"/>
              </a:spcAft>
              <a:buClr>
                <a:schemeClr val="accent2"/>
              </a:buClr>
              <a:buSzPts val="1400"/>
              <a:buFont typeface="Poppins"/>
              <a:buChar char="■"/>
              <a:defRPr sz="1400" b="0" i="0" u="none" strike="noStrike" cap="none">
                <a:solidFill>
                  <a:schemeClr val="accent2"/>
                </a:solidFill>
                <a:latin typeface="Poppins"/>
                <a:ea typeface="Poppins"/>
                <a:cs typeface="Poppins"/>
                <a:sym typeface="Poppins"/>
              </a:defRPr>
            </a:lvl3pPr>
            <a:lvl4pPr marL="1828800" marR="0" lvl="3" indent="-317500" algn="l" rtl="0">
              <a:lnSpc>
                <a:spcPct val="100000"/>
              </a:lnSpc>
              <a:spcBef>
                <a:spcPts val="1600"/>
              </a:spcBef>
              <a:spcAft>
                <a:spcPts val="0"/>
              </a:spcAft>
              <a:buClr>
                <a:schemeClr val="accent2"/>
              </a:buClr>
              <a:buSzPts val="1400"/>
              <a:buFont typeface="Poppins"/>
              <a:buChar char="●"/>
              <a:defRPr sz="1400" b="0" i="0" u="none" strike="noStrike" cap="none">
                <a:solidFill>
                  <a:schemeClr val="accent2"/>
                </a:solidFill>
                <a:latin typeface="Poppins"/>
                <a:ea typeface="Poppins"/>
                <a:cs typeface="Poppins"/>
                <a:sym typeface="Poppins"/>
              </a:defRPr>
            </a:lvl4pPr>
            <a:lvl5pPr marL="2286000" marR="0" lvl="4" indent="-317500" algn="l" rtl="0">
              <a:lnSpc>
                <a:spcPct val="100000"/>
              </a:lnSpc>
              <a:spcBef>
                <a:spcPts val="1600"/>
              </a:spcBef>
              <a:spcAft>
                <a:spcPts val="0"/>
              </a:spcAft>
              <a:buClr>
                <a:schemeClr val="accent2"/>
              </a:buClr>
              <a:buSzPts val="1400"/>
              <a:buFont typeface="Poppins"/>
              <a:buChar char="○"/>
              <a:defRPr sz="1400" b="0" i="0" u="none" strike="noStrike" cap="none">
                <a:solidFill>
                  <a:schemeClr val="accent2"/>
                </a:solidFill>
                <a:latin typeface="Poppins"/>
                <a:ea typeface="Poppins"/>
                <a:cs typeface="Poppins"/>
                <a:sym typeface="Poppins"/>
              </a:defRPr>
            </a:lvl5pPr>
            <a:lvl6pPr marL="2743200" marR="0" lvl="5" indent="-317500" algn="l" rtl="0">
              <a:lnSpc>
                <a:spcPct val="100000"/>
              </a:lnSpc>
              <a:spcBef>
                <a:spcPts val="1600"/>
              </a:spcBef>
              <a:spcAft>
                <a:spcPts val="0"/>
              </a:spcAft>
              <a:buClr>
                <a:schemeClr val="accent2"/>
              </a:buClr>
              <a:buSzPts val="1400"/>
              <a:buFont typeface="Poppins"/>
              <a:buChar char="■"/>
              <a:defRPr sz="1400" b="0" i="0" u="none" strike="noStrike" cap="none">
                <a:solidFill>
                  <a:schemeClr val="accent2"/>
                </a:solidFill>
                <a:latin typeface="Poppins"/>
                <a:ea typeface="Poppins"/>
                <a:cs typeface="Poppins"/>
                <a:sym typeface="Poppins"/>
              </a:defRPr>
            </a:lvl6pPr>
            <a:lvl7pPr marL="3200400" marR="0" lvl="6" indent="-317500" algn="l" rtl="0">
              <a:lnSpc>
                <a:spcPct val="100000"/>
              </a:lnSpc>
              <a:spcBef>
                <a:spcPts val="1600"/>
              </a:spcBef>
              <a:spcAft>
                <a:spcPts val="0"/>
              </a:spcAft>
              <a:buClr>
                <a:schemeClr val="accent2"/>
              </a:buClr>
              <a:buSzPts val="1400"/>
              <a:buFont typeface="Poppins"/>
              <a:buChar char="●"/>
              <a:defRPr sz="1400" b="0" i="0" u="none" strike="noStrike" cap="none">
                <a:solidFill>
                  <a:schemeClr val="accent2"/>
                </a:solidFill>
                <a:latin typeface="Poppins"/>
                <a:ea typeface="Poppins"/>
                <a:cs typeface="Poppins"/>
                <a:sym typeface="Poppins"/>
              </a:defRPr>
            </a:lvl7pPr>
            <a:lvl8pPr marL="3657600" marR="0" lvl="7" indent="-317500" algn="l" rtl="0">
              <a:lnSpc>
                <a:spcPct val="100000"/>
              </a:lnSpc>
              <a:spcBef>
                <a:spcPts val="1600"/>
              </a:spcBef>
              <a:spcAft>
                <a:spcPts val="0"/>
              </a:spcAft>
              <a:buClr>
                <a:schemeClr val="accent2"/>
              </a:buClr>
              <a:buSzPts val="1400"/>
              <a:buFont typeface="Poppins"/>
              <a:buChar char="○"/>
              <a:defRPr sz="1400" b="0" i="0" u="none" strike="noStrike" cap="none">
                <a:solidFill>
                  <a:schemeClr val="accent2"/>
                </a:solidFill>
                <a:latin typeface="Poppins"/>
                <a:ea typeface="Poppins"/>
                <a:cs typeface="Poppins"/>
                <a:sym typeface="Poppins"/>
              </a:defRPr>
            </a:lvl8pPr>
            <a:lvl9pPr marL="4114800" marR="0" lvl="8" indent="-317500" algn="l" rtl="0">
              <a:lnSpc>
                <a:spcPct val="100000"/>
              </a:lnSpc>
              <a:spcBef>
                <a:spcPts val="1600"/>
              </a:spcBef>
              <a:spcAft>
                <a:spcPts val="1600"/>
              </a:spcAft>
              <a:buClr>
                <a:schemeClr val="accent2"/>
              </a:buClr>
              <a:buSzPts val="1400"/>
              <a:buFont typeface="Poppins"/>
              <a:buChar char="■"/>
              <a:defRPr sz="1400" b="0" i="0" u="none" strike="noStrike" cap="none">
                <a:solidFill>
                  <a:schemeClr val="accent2"/>
                </a:solidFill>
                <a:latin typeface="Poppins"/>
                <a:ea typeface="Poppins"/>
                <a:cs typeface="Poppins"/>
                <a:sym typeface="Poppins"/>
              </a:defRPr>
            </a:lvl9pPr>
          </a:lstStyle>
          <a:p>
            <a:pPr marL="0" indent="0" algn="ctr">
              <a:buFont typeface="Poppins"/>
              <a:buNone/>
            </a:pPr>
            <a:r>
              <a:rPr lang="en" sz="2200" b="1" dirty="0"/>
              <a:t>10%</a:t>
            </a:r>
          </a:p>
        </p:txBody>
      </p:sp>
      <p:sp>
        <p:nvSpPr>
          <p:cNvPr id="11" name="Google Shape;611;p41">
            <a:extLst>
              <a:ext uri="{FF2B5EF4-FFF2-40B4-BE49-F238E27FC236}">
                <a16:creationId xmlns:a16="http://schemas.microsoft.com/office/drawing/2014/main" id="{7C18521B-F576-732F-A2BD-F15227867FD7}"/>
              </a:ext>
            </a:extLst>
          </p:cNvPr>
          <p:cNvSpPr txBox="1">
            <a:spLocks/>
          </p:cNvSpPr>
          <p:nvPr/>
        </p:nvSpPr>
        <p:spPr>
          <a:xfrm>
            <a:off x="6895530" y="3833662"/>
            <a:ext cx="1762500" cy="397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accent2"/>
              </a:buClr>
              <a:buSzPts val="1800"/>
              <a:buFont typeface="Poppins"/>
              <a:buChar char="●"/>
              <a:defRPr sz="1800" b="0" i="0" u="none" strike="noStrike" cap="none">
                <a:solidFill>
                  <a:schemeClr val="accent2"/>
                </a:solidFill>
                <a:latin typeface="Poppins"/>
                <a:ea typeface="Poppins"/>
                <a:cs typeface="Poppins"/>
                <a:sym typeface="Poppins"/>
              </a:defRPr>
            </a:lvl1pPr>
            <a:lvl2pPr marL="914400" marR="0" lvl="1" indent="-317500" algn="l" rtl="0">
              <a:lnSpc>
                <a:spcPct val="100000"/>
              </a:lnSpc>
              <a:spcBef>
                <a:spcPts val="1600"/>
              </a:spcBef>
              <a:spcAft>
                <a:spcPts val="0"/>
              </a:spcAft>
              <a:buClr>
                <a:schemeClr val="accent2"/>
              </a:buClr>
              <a:buSzPts val="1400"/>
              <a:buFont typeface="Poppins"/>
              <a:buChar char="○"/>
              <a:defRPr sz="1400" b="0" i="0" u="none" strike="noStrike" cap="none">
                <a:solidFill>
                  <a:schemeClr val="accent2"/>
                </a:solidFill>
                <a:latin typeface="Poppins"/>
                <a:ea typeface="Poppins"/>
                <a:cs typeface="Poppins"/>
                <a:sym typeface="Poppins"/>
              </a:defRPr>
            </a:lvl2pPr>
            <a:lvl3pPr marL="1371600" marR="0" lvl="2" indent="-317500" algn="l" rtl="0">
              <a:lnSpc>
                <a:spcPct val="100000"/>
              </a:lnSpc>
              <a:spcBef>
                <a:spcPts val="1600"/>
              </a:spcBef>
              <a:spcAft>
                <a:spcPts val="0"/>
              </a:spcAft>
              <a:buClr>
                <a:schemeClr val="accent2"/>
              </a:buClr>
              <a:buSzPts val="1400"/>
              <a:buFont typeface="Poppins"/>
              <a:buChar char="■"/>
              <a:defRPr sz="1400" b="0" i="0" u="none" strike="noStrike" cap="none">
                <a:solidFill>
                  <a:schemeClr val="accent2"/>
                </a:solidFill>
                <a:latin typeface="Poppins"/>
                <a:ea typeface="Poppins"/>
                <a:cs typeface="Poppins"/>
                <a:sym typeface="Poppins"/>
              </a:defRPr>
            </a:lvl3pPr>
            <a:lvl4pPr marL="1828800" marR="0" lvl="3" indent="-317500" algn="l" rtl="0">
              <a:lnSpc>
                <a:spcPct val="100000"/>
              </a:lnSpc>
              <a:spcBef>
                <a:spcPts val="1600"/>
              </a:spcBef>
              <a:spcAft>
                <a:spcPts val="0"/>
              </a:spcAft>
              <a:buClr>
                <a:schemeClr val="accent2"/>
              </a:buClr>
              <a:buSzPts val="1400"/>
              <a:buFont typeface="Poppins"/>
              <a:buChar char="●"/>
              <a:defRPr sz="1400" b="0" i="0" u="none" strike="noStrike" cap="none">
                <a:solidFill>
                  <a:schemeClr val="accent2"/>
                </a:solidFill>
                <a:latin typeface="Poppins"/>
                <a:ea typeface="Poppins"/>
                <a:cs typeface="Poppins"/>
                <a:sym typeface="Poppins"/>
              </a:defRPr>
            </a:lvl4pPr>
            <a:lvl5pPr marL="2286000" marR="0" lvl="4" indent="-317500" algn="l" rtl="0">
              <a:lnSpc>
                <a:spcPct val="100000"/>
              </a:lnSpc>
              <a:spcBef>
                <a:spcPts val="1600"/>
              </a:spcBef>
              <a:spcAft>
                <a:spcPts val="0"/>
              </a:spcAft>
              <a:buClr>
                <a:schemeClr val="accent2"/>
              </a:buClr>
              <a:buSzPts val="1400"/>
              <a:buFont typeface="Poppins"/>
              <a:buChar char="○"/>
              <a:defRPr sz="1400" b="0" i="0" u="none" strike="noStrike" cap="none">
                <a:solidFill>
                  <a:schemeClr val="accent2"/>
                </a:solidFill>
                <a:latin typeface="Poppins"/>
                <a:ea typeface="Poppins"/>
                <a:cs typeface="Poppins"/>
                <a:sym typeface="Poppins"/>
              </a:defRPr>
            </a:lvl5pPr>
            <a:lvl6pPr marL="2743200" marR="0" lvl="5" indent="-317500" algn="l" rtl="0">
              <a:lnSpc>
                <a:spcPct val="100000"/>
              </a:lnSpc>
              <a:spcBef>
                <a:spcPts val="1600"/>
              </a:spcBef>
              <a:spcAft>
                <a:spcPts val="0"/>
              </a:spcAft>
              <a:buClr>
                <a:schemeClr val="accent2"/>
              </a:buClr>
              <a:buSzPts val="1400"/>
              <a:buFont typeface="Poppins"/>
              <a:buChar char="■"/>
              <a:defRPr sz="1400" b="0" i="0" u="none" strike="noStrike" cap="none">
                <a:solidFill>
                  <a:schemeClr val="accent2"/>
                </a:solidFill>
                <a:latin typeface="Poppins"/>
                <a:ea typeface="Poppins"/>
                <a:cs typeface="Poppins"/>
                <a:sym typeface="Poppins"/>
              </a:defRPr>
            </a:lvl6pPr>
            <a:lvl7pPr marL="3200400" marR="0" lvl="6" indent="-317500" algn="l" rtl="0">
              <a:lnSpc>
                <a:spcPct val="100000"/>
              </a:lnSpc>
              <a:spcBef>
                <a:spcPts val="1600"/>
              </a:spcBef>
              <a:spcAft>
                <a:spcPts val="0"/>
              </a:spcAft>
              <a:buClr>
                <a:schemeClr val="accent2"/>
              </a:buClr>
              <a:buSzPts val="1400"/>
              <a:buFont typeface="Poppins"/>
              <a:buChar char="●"/>
              <a:defRPr sz="1400" b="0" i="0" u="none" strike="noStrike" cap="none">
                <a:solidFill>
                  <a:schemeClr val="accent2"/>
                </a:solidFill>
                <a:latin typeface="Poppins"/>
                <a:ea typeface="Poppins"/>
                <a:cs typeface="Poppins"/>
                <a:sym typeface="Poppins"/>
              </a:defRPr>
            </a:lvl7pPr>
            <a:lvl8pPr marL="3657600" marR="0" lvl="7" indent="-317500" algn="l" rtl="0">
              <a:lnSpc>
                <a:spcPct val="100000"/>
              </a:lnSpc>
              <a:spcBef>
                <a:spcPts val="1600"/>
              </a:spcBef>
              <a:spcAft>
                <a:spcPts val="0"/>
              </a:spcAft>
              <a:buClr>
                <a:schemeClr val="accent2"/>
              </a:buClr>
              <a:buSzPts val="1400"/>
              <a:buFont typeface="Poppins"/>
              <a:buChar char="○"/>
              <a:defRPr sz="1400" b="0" i="0" u="none" strike="noStrike" cap="none">
                <a:solidFill>
                  <a:schemeClr val="accent2"/>
                </a:solidFill>
                <a:latin typeface="Poppins"/>
                <a:ea typeface="Poppins"/>
                <a:cs typeface="Poppins"/>
                <a:sym typeface="Poppins"/>
              </a:defRPr>
            </a:lvl8pPr>
            <a:lvl9pPr marL="4114800" marR="0" lvl="8" indent="-317500" algn="l" rtl="0">
              <a:lnSpc>
                <a:spcPct val="100000"/>
              </a:lnSpc>
              <a:spcBef>
                <a:spcPts val="1600"/>
              </a:spcBef>
              <a:spcAft>
                <a:spcPts val="1600"/>
              </a:spcAft>
              <a:buClr>
                <a:schemeClr val="accent2"/>
              </a:buClr>
              <a:buSzPts val="1400"/>
              <a:buFont typeface="Poppins"/>
              <a:buChar char="■"/>
              <a:defRPr sz="1400" b="0" i="0" u="none" strike="noStrike" cap="none">
                <a:solidFill>
                  <a:schemeClr val="accent2"/>
                </a:solidFill>
                <a:latin typeface="Poppins"/>
                <a:ea typeface="Poppins"/>
                <a:cs typeface="Poppins"/>
                <a:sym typeface="Poppins"/>
              </a:defRPr>
            </a:lvl9pPr>
          </a:lstStyle>
          <a:p>
            <a:pPr marL="0" indent="0" algn="ctr">
              <a:buFont typeface="Poppins"/>
              <a:buNone/>
            </a:pPr>
            <a:r>
              <a:rPr lang="en-IN" sz="1400" dirty="0"/>
              <a:t>Lost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25">
          <a:extLst>
            <a:ext uri="{FF2B5EF4-FFF2-40B4-BE49-F238E27FC236}">
              <a16:creationId xmlns:a16="http://schemas.microsoft.com/office/drawing/2014/main" id="{B43F59B2-6E9E-86A4-CED9-1317CE5427BD}"/>
            </a:ext>
          </a:extLst>
        </p:cNvPr>
        <p:cNvGrpSpPr/>
        <p:nvPr/>
      </p:nvGrpSpPr>
      <p:grpSpPr>
        <a:xfrm>
          <a:off x="0" y="0"/>
          <a:ext cx="0" cy="0"/>
          <a:chOff x="0" y="0"/>
          <a:chExt cx="0" cy="0"/>
        </a:xfrm>
      </p:grpSpPr>
      <p:sp>
        <p:nvSpPr>
          <p:cNvPr id="627" name="Google Shape;627;p42">
            <a:extLst>
              <a:ext uri="{FF2B5EF4-FFF2-40B4-BE49-F238E27FC236}">
                <a16:creationId xmlns:a16="http://schemas.microsoft.com/office/drawing/2014/main" id="{990EE31B-0626-EF45-417A-4CA3C3B7A0C1}"/>
              </a:ext>
            </a:extLst>
          </p:cNvPr>
          <p:cNvSpPr txBox="1">
            <a:spLocks noGrp="1"/>
          </p:cNvSpPr>
          <p:nvPr>
            <p:ph type="body" idx="1"/>
          </p:nvPr>
        </p:nvSpPr>
        <p:spPr>
          <a:xfrm>
            <a:off x="7017715" y="1542567"/>
            <a:ext cx="1572069" cy="2474541"/>
          </a:xfrm>
          <a:prstGeom prst="rect">
            <a:avLst/>
          </a:prstGeom>
        </p:spPr>
        <p:txBody>
          <a:bodyPr spcFirstLastPara="1" wrap="square" lIns="91425" tIns="91425" rIns="91425" bIns="91425" anchor="t" anchorCtr="0">
            <a:noAutofit/>
          </a:bodyPr>
          <a:lstStyle/>
          <a:p>
            <a:pPr marL="0" lvl="0" indent="0">
              <a:buNone/>
            </a:pPr>
            <a:r>
              <a:rPr lang="en-US" dirty="0"/>
              <a:t>The overall #1 best-seller is </a:t>
            </a:r>
            <a:r>
              <a:rPr lang="en-US" b="1" dirty="0"/>
              <a:t>not</a:t>
            </a:r>
            <a:r>
              <a:rPr lang="en-US" dirty="0"/>
              <a:t> in the Champions' Top 10. To engage our best customers, we must personalize.</a:t>
            </a:r>
            <a:endParaRPr dirty="0"/>
          </a:p>
        </p:txBody>
      </p:sp>
      <p:sp>
        <p:nvSpPr>
          <p:cNvPr id="635" name="Google Shape;635;p42">
            <a:extLst>
              <a:ext uri="{FF2B5EF4-FFF2-40B4-BE49-F238E27FC236}">
                <a16:creationId xmlns:a16="http://schemas.microsoft.com/office/drawing/2014/main" id="{227E5512-DAAC-B650-DB8E-B6C6FFB0AFD0}"/>
              </a:ext>
            </a:extLst>
          </p:cNvPr>
          <p:cNvSpPr txBox="1">
            <a:spLocks noGrp="1"/>
          </p:cNvSpPr>
          <p:nvPr>
            <p:ph type="title" idx="9"/>
          </p:nvPr>
        </p:nvSpPr>
        <p:spPr>
          <a:xfrm>
            <a:off x="721064" y="455713"/>
            <a:ext cx="8016535" cy="615600"/>
          </a:xfrm>
          <a:prstGeom prst="rect">
            <a:avLst/>
          </a:prstGeom>
        </p:spPr>
        <p:txBody>
          <a:bodyPr spcFirstLastPara="1" wrap="square" lIns="91425" tIns="91425" rIns="91425" bIns="91425" anchor="t" anchorCtr="0">
            <a:noAutofit/>
          </a:bodyPr>
          <a:lstStyle/>
          <a:p>
            <a:pPr lvl="0"/>
            <a:r>
              <a:rPr lang="en-US" sz="2800" dirty="0"/>
              <a:t>Our Best Customers Have Unique Tastes</a:t>
            </a:r>
            <a:endParaRPr sz="2700" dirty="0"/>
          </a:p>
        </p:txBody>
      </p:sp>
      <p:pic>
        <p:nvPicPr>
          <p:cNvPr id="3" name="Picture 2">
            <a:extLst>
              <a:ext uri="{FF2B5EF4-FFF2-40B4-BE49-F238E27FC236}">
                <a16:creationId xmlns:a16="http://schemas.microsoft.com/office/drawing/2014/main" id="{9B3E262F-B4DA-D4A7-9BB4-086CB9058877}"/>
              </a:ext>
            </a:extLst>
          </p:cNvPr>
          <p:cNvPicPr>
            <a:picLocks noChangeAspect="1"/>
          </p:cNvPicPr>
          <p:nvPr/>
        </p:nvPicPr>
        <p:blipFill>
          <a:blip r:embed="rId3"/>
          <a:stretch>
            <a:fillRect/>
          </a:stretch>
        </p:blipFill>
        <p:spPr>
          <a:xfrm>
            <a:off x="610277" y="1175244"/>
            <a:ext cx="6173428" cy="3402818"/>
          </a:xfrm>
          <a:prstGeom prst="rect">
            <a:avLst/>
          </a:prstGeom>
        </p:spPr>
      </p:pic>
    </p:spTree>
    <p:extLst>
      <p:ext uri="{BB962C8B-B14F-4D97-AF65-F5344CB8AC3E}">
        <p14:creationId xmlns:p14="http://schemas.microsoft.com/office/powerpoint/2010/main" val="27890843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37"/>
          <p:cNvSpPr txBox="1">
            <a:spLocks noGrp="1"/>
          </p:cNvSpPr>
          <p:nvPr>
            <p:ph type="subTitle" idx="15"/>
          </p:nvPr>
        </p:nvSpPr>
        <p:spPr>
          <a:xfrm>
            <a:off x="723204" y="1536527"/>
            <a:ext cx="2114400" cy="587700"/>
          </a:xfrm>
          <a:prstGeom prst="rect">
            <a:avLst/>
          </a:prstGeom>
        </p:spPr>
        <p:txBody>
          <a:bodyPr spcFirstLastPara="1" wrap="square" lIns="91425" tIns="91425" rIns="91425" bIns="91425" anchor="t" anchorCtr="0">
            <a:noAutofit/>
          </a:bodyPr>
          <a:lstStyle/>
          <a:p>
            <a:pPr marL="0" lvl="0" indent="0"/>
            <a:r>
              <a:rPr lang="en-IN" sz="1200" dirty="0"/>
              <a:t>“The Curated Welcome Offer”</a:t>
            </a:r>
            <a:endParaRPr sz="1200" dirty="0"/>
          </a:p>
        </p:txBody>
      </p:sp>
      <p:sp>
        <p:nvSpPr>
          <p:cNvPr id="458" name="Google Shape;458;p37"/>
          <p:cNvSpPr txBox="1">
            <a:spLocks noGrp="1"/>
          </p:cNvSpPr>
          <p:nvPr>
            <p:ph type="title"/>
          </p:nvPr>
        </p:nvSpPr>
        <p:spPr>
          <a:xfrm>
            <a:off x="713249" y="417460"/>
            <a:ext cx="7907119" cy="615600"/>
          </a:xfrm>
          <a:prstGeom prst="rect">
            <a:avLst/>
          </a:prstGeom>
        </p:spPr>
        <p:txBody>
          <a:bodyPr spcFirstLastPara="1" wrap="square" lIns="91425" tIns="91425" rIns="91425" bIns="91425" anchor="t" anchorCtr="0">
            <a:noAutofit/>
          </a:bodyPr>
          <a:lstStyle/>
          <a:p>
            <a:pPr lvl="0"/>
            <a:r>
              <a:rPr lang="en-US" sz="2700" dirty="0"/>
              <a:t>A Targeted Campaign for Our "Champions"</a:t>
            </a:r>
            <a:endParaRPr sz="2700" dirty="0"/>
          </a:p>
        </p:txBody>
      </p:sp>
      <p:sp>
        <p:nvSpPr>
          <p:cNvPr id="462" name="Google Shape;462;p37"/>
          <p:cNvSpPr txBox="1">
            <a:spLocks noGrp="1"/>
          </p:cNvSpPr>
          <p:nvPr>
            <p:ph type="subTitle" idx="5"/>
          </p:nvPr>
        </p:nvSpPr>
        <p:spPr>
          <a:xfrm>
            <a:off x="694167" y="2135248"/>
            <a:ext cx="2114400" cy="397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000" dirty="0"/>
              <a:t>Goal:</a:t>
            </a:r>
            <a:endParaRPr sz="2000" dirty="0"/>
          </a:p>
        </p:txBody>
      </p:sp>
      <p:sp>
        <p:nvSpPr>
          <p:cNvPr id="463" name="Google Shape;463;p37"/>
          <p:cNvSpPr txBox="1">
            <a:spLocks noGrp="1"/>
          </p:cNvSpPr>
          <p:nvPr>
            <p:ph type="subTitle" idx="6"/>
          </p:nvPr>
        </p:nvSpPr>
        <p:spPr>
          <a:xfrm>
            <a:off x="717027" y="2430707"/>
            <a:ext cx="2114400" cy="580800"/>
          </a:xfrm>
          <a:prstGeom prst="rect">
            <a:avLst/>
          </a:prstGeom>
        </p:spPr>
        <p:txBody>
          <a:bodyPr spcFirstLastPara="1" wrap="square" lIns="91425" tIns="91425" rIns="91425" bIns="91425" anchor="t" anchorCtr="0">
            <a:noAutofit/>
          </a:bodyPr>
          <a:lstStyle/>
          <a:p>
            <a:pPr marL="0" lvl="0" indent="0"/>
            <a:r>
              <a:rPr lang="en-US" sz="1200" dirty="0"/>
              <a:t>Drive immediate sales &amp; reinforce loyalty.</a:t>
            </a:r>
            <a:endParaRPr sz="1200" dirty="0"/>
          </a:p>
        </p:txBody>
      </p:sp>
      <p:sp>
        <p:nvSpPr>
          <p:cNvPr id="469" name="Google Shape;469;p37"/>
          <p:cNvSpPr txBox="1">
            <a:spLocks noGrp="1"/>
          </p:cNvSpPr>
          <p:nvPr>
            <p:ph type="subTitle" idx="14"/>
          </p:nvPr>
        </p:nvSpPr>
        <p:spPr>
          <a:xfrm>
            <a:off x="717027" y="1255604"/>
            <a:ext cx="2114400" cy="397200"/>
          </a:xfrm>
          <a:prstGeom prst="rect">
            <a:avLst/>
          </a:prstGeom>
        </p:spPr>
        <p:txBody>
          <a:bodyPr spcFirstLastPara="1" wrap="square" lIns="91425" tIns="91425" rIns="91425" bIns="91425" anchor="b" anchorCtr="0">
            <a:noAutofit/>
          </a:bodyPr>
          <a:lstStyle/>
          <a:p>
            <a:pPr marL="0" lvl="0" indent="0"/>
            <a:r>
              <a:rPr lang="en-IN" sz="2000" dirty="0"/>
              <a:t>Tactic 1:</a:t>
            </a:r>
            <a:endParaRPr sz="2000" dirty="0"/>
          </a:p>
        </p:txBody>
      </p:sp>
      <p:grpSp>
        <p:nvGrpSpPr>
          <p:cNvPr id="470" name="Google Shape;470;p37"/>
          <p:cNvGrpSpPr/>
          <p:nvPr/>
        </p:nvGrpSpPr>
        <p:grpSpPr>
          <a:xfrm>
            <a:off x="5894474" y="1153160"/>
            <a:ext cx="164225" cy="3572880"/>
            <a:chOff x="5670899" y="1130051"/>
            <a:chExt cx="164225" cy="3001750"/>
          </a:xfrm>
        </p:grpSpPr>
        <p:cxnSp>
          <p:nvCxnSpPr>
            <p:cNvPr id="471" name="Google Shape;471;p37"/>
            <p:cNvCxnSpPr>
              <a:stCxn id="472" idx="2"/>
              <a:endCxn id="473" idx="0"/>
            </p:cNvCxnSpPr>
            <p:nvPr/>
          </p:nvCxnSpPr>
          <p:spPr>
            <a:xfrm>
              <a:off x="5755174" y="1289951"/>
              <a:ext cx="0" cy="1260900"/>
            </a:xfrm>
            <a:prstGeom prst="straightConnector1">
              <a:avLst/>
            </a:prstGeom>
            <a:noFill/>
            <a:ln w="9525" cap="flat" cmpd="sng">
              <a:solidFill>
                <a:schemeClr val="accent2"/>
              </a:solidFill>
              <a:prstDash val="solid"/>
              <a:round/>
              <a:headEnd type="none" w="med" len="med"/>
              <a:tailEnd type="none" w="med" len="med"/>
            </a:ln>
          </p:spPr>
        </p:cxnSp>
        <p:sp>
          <p:nvSpPr>
            <p:cNvPr id="472" name="Google Shape;472;p37"/>
            <p:cNvSpPr/>
            <p:nvPr/>
          </p:nvSpPr>
          <p:spPr>
            <a:xfrm>
              <a:off x="5675224" y="1130051"/>
              <a:ext cx="159900" cy="159900"/>
            </a:xfrm>
            <a:prstGeom prst="star4">
              <a:avLst>
                <a:gd name="adj" fmla="val 20529"/>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7"/>
            <p:cNvSpPr/>
            <p:nvPr/>
          </p:nvSpPr>
          <p:spPr>
            <a:xfrm>
              <a:off x="5670899" y="3971901"/>
              <a:ext cx="159900" cy="159900"/>
            </a:xfrm>
            <a:prstGeom prst="star4">
              <a:avLst>
                <a:gd name="adj" fmla="val 20529"/>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7"/>
            <p:cNvSpPr/>
            <p:nvPr/>
          </p:nvSpPr>
          <p:spPr>
            <a:xfrm>
              <a:off x="5675224" y="2550963"/>
              <a:ext cx="159900" cy="159900"/>
            </a:xfrm>
            <a:prstGeom prst="star4">
              <a:avLst>
                <a:gd name="adj" fmla="val 20529"/>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5" name="Google Shape;475;p37"/>
            <p:cNvCxnSpPr>
              <a:stCxn id="474" idx="0"/>
              <a:endCxn id="473" idx="2"/>
            </p:cNvCxnSpPr>
            <p:nvPr/>
          </p:nvCxnSpPr>
          <p:spPr>
            <a:xfrm rot="10800000" flipH="1">
              <a:off x="5750849" y="2711001"/>
              <a:ext cx="4200" cy="1260900"/>
            </a:xfrm>
            <a:prstGeom prst="straightConnector1">
              <a:avLst/>
            </a:prstGeom>
            <a:noFill/>
            <a:ln w="9525" cap="flat" cmpd="sng">
              <a:solidFill>
                <a:schemeClr val="accent2"/>
              </a:solidFill>
              <a:prstDash val="solid"/>
              <a:round/>
              <a:headEnd type="none" w="med" len="med"/>
              <a:tailEnd type="none" w="med" len="med"/>
            </a:ln>
          </p:spPr>
        </p:cxnSp>
      </p:grpSp>
      <p:grpSp>
        <p:nvGrpSpPr>
          <p:cNvPr id="476" name="Google Shape;476;p37"/>
          <p:cNvGrpSpPr/>
          <p:nvPr/>
        </p:nvGrpSpPr>
        <p:grpSpPr>
          <a:xfrm>
            <a:off x="3092911" y="1153160"/>
            <a:ext cx="164225" cy="3572880"/>
            <a:chOff x="5670899" y="1130051"/>
            <a:chExt cx="164225" cy="3001750"/>
          </a:xfrm>
        </p:grpSpPr>
        <p:cxnSp>
          <p:nvCxnSpPr>
            <p:cNvPr id="477" name="Google Shape;477;p37"/>
            <p:cNvCxnSpPr>
              <a:stCxn id="478" idx="2"/>
              <a:endCxn id="479" idx="0"/>
            </p:cNvCxnSpPr>
            <p:nvPr/>
          </p:nvCxnSpPr>
          <p:spPr>
            <a:xfrm>
              <a:off x="5755174" y="1289951"/>
              <a:ext cx="0" cy="1260900"/>
            </a:xfrm>
            <a:prstGeom prst="straightConnector1">
              <a:avLst/>
            </a:prstGeom>
            <a:noFill/>
            <a:ln w="9525" cap="flat" cmpd="sng">
              <a:solidFill>
                <a:schemeClr val="accent2"/>
              </a:solidFill>
              <a:prstDash val="solid"/>
              <a:round/>
              <a:headEnd type="none" w="med" len="med"/>
              <a:tailEnd type="none" w="med" len="med"/>
            </a:ln>
          </p:spPr>
        </p:cxnSp>
        <p:sp>
          <p:nvSpPr>
            <p:cNvPr id="478" name="Google Shape;478;p37"/>
            <p:cNvSpPr/>
            <p:nvPr/>
          </p:nvSpPr>
          <p:spPr>
            <a:xfrm>
              <a:off x="5675224" y="1130051"/>
              <a:ext cx="159900" cy="159900"/>
            </a:xfrm>
            <a:prstGeom prst="star4">
              <a:avLst>
                <a:gd name="adj" fmla="val 20529"/>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7"/>
            <p:cNvSpPr/>
            <p:nvPr/>
          </p:nvSpPr>
          <p:spPr>
            <a:xfrm>
              <a:off x="5670899" y="3971901"/>
              <a:ext cx="159900" cy="159900"/>
            </a:xfrm>
            <a:prstGeom prst="star4">
              <a:avLst>
                <a:gd name="adj" fmla="val 20529"/>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7"/>
            <p:cNvSpPr/>
            <p:nvPr/>
          </p:nvSpPr>
          <p:spPr>
            <a:xfrm>
              <a:off x="5675224" y="2550963"/>
              <a:ext cx="159900" cy="159900"/>
            </a:xfrm>
            <a:prstGeom prst="star4">
              <a:avLst>
                <a:gd name="adj" fmla="val 20529"/>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81" name="Google Shape;481;p37"/>
            <p:cNvCxnSpPr>
              <a:stCxn id="480" idx="0"/>
              <a:endCxn id="479" idx="2"/>
            </p:cNvCxnSpPr>
            <p:nvPr/>
          </p:nvCxnSpPr>
          <p:spPr>
            <a:xfrm rot="10800000" flipH="1">
              <a:off x="5750849" y="2711001"/>
              <a:ext cx="4200" cy="1260900"/>
            </a:xfrm>
            <a:prstGeom prst="straightConnector1">
              <a:avLst/>
            </a:prstGeom>
            <a:noFill/>
            <a:ln w="9525" cap="flat" cmpd="sng">
              <a:solidFill>
                <a:schemeClr val="accent2"/>
              </a:solidFill>
              <a:prstDash val="solid"/>
              <a:round/>
              <a:headEnd type="none" w="med" len="med"/>
              <a:tailEnd type="none" w="med" len="med"/>
            </a:ln>
          </p:spPr>
        </p:cxnSp>
      </p:grpSp>
      <p:sp>
        <p:nvSpPr>
          <p:cNvPr id="2" name="Google Shape;462;p37">
            <a:extLst>
              <a:ext uri="{FF2B5EF4-FFF2-40B4-BE49-F238E27FC236}">
                <a16:creationId xmlns:a16="http://schemas.microsoft.com/office/drawing/2014/main" id="{05C188EB-DA8D-D270-8626-85488639B814}"/>
              </a:ext>
            </a:extLst>
          </p:cNvPr>
          <p:cNvSpPr txBox="1">
            <a:spLocks/>
          </p:cNvSpPr>
          <p:nvPr/>
        </p:nvSpPr>
        <p:spPr>
          <a:xfrm>
            <a:off x="847788" y="3317988"/>
            <a:ext cx="2114400" cy="397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1"/>
              </a:buClr>
              <a:buSzPts val="1800"/>
              <a:buFont typeface="Roboto Condensed"/>
              <a:buNone/>
              <a:defRPr sz="2200" b="1" i="0" u="none" strike="noStrike" cap="none">
                <a:solidFill>
                  <a:schemeClr val="accent2"/>
                </a:solidFill>
                <a:latin typeface="Poppins"/>
                <a:ea typeface="Poppins"/>
                <a:cs typeface="Poppins"/>
                <a:sym typeface="Poppins"/>
              </a:defRPr>
            </a:lvl1pPr>
            <a:lvl2pPr marL="914400" marR="0" lvl="1" indent="-317500" algn="l" rtl="0">
              <a:lnSpc>
                <a:spcPct val="100000"/>
              </a:lnSpc>
              <a:spcBef>
                <a:spcPts val="0"/>
              </a:spcBef>
              <a:spcAft>
                <a:spcPts val="0"/>
              </a:spcAft>
              <a:buClr>
                <a:schemeClr val="lt1"/>
              </a:buClr>
              <a:buSzPts val="1400"/>
              <a:buFont typeface="Roboto Condensed"/>
              <a:buNone/>
              <a:defRPr sz="1400" b="0" i="0" u="none" strike="noStrike" cap="none">
                <a:solidFill>
                  <a:schemeClr val="lt1"/>
                </a:solidFill>
                <a:latin typeface="Roboto Condensed"/>
                <a:ea typeface="Roboto Condensed"/>
                <a:cs typeface="Roboto Condensed"/>
                <a:sym typeface="Roboto Condensed"/>
              </a:defRPr>
            </a:lvl2pPr>
            <a:lvl3pPr marL="1371600" marR="0" lvl="2" indent="-317500" algn="l" rtl="0">
              <a:lnSpc>
                <a:spcPct val="100000"/>
              </a:lnSpc>
              <a:spcBef>
                <a:spcPts val="1600"/>
              </a:spcBef>
              <a:spcAft>
                <a:spcPts val="0"/>
              </a:spcAft>
              <a:buClr>
                <a:schemeClr val="lt1"/>
              </a:buClr>
              <a:buSzPts val="1400"/>
              <a:buFont typeface="Roboto Condensed"/>
              <a:buNone/>
              <a:defRPr sz="1400" b="0" i="0" u="none" strike="noStrike" cap="none">
                <a:solidFill>
                  <a:schemeClr val="lt1"/>
                </a:solidFill>
                <a:latin typeface="Roboto Condensed"/>
                <a:ea typeface="Roboto Condensed"/>
                <a:cs typeface="Roboto Condensed"/>
                <a:sym typeface="Roboto Condensed"/>
              </a:defRPr>
            </a:lvl3pPr>
            <a:lvl4pPr marL="1828800" marR="0" lvl="3" indent="-317500" algn="l" rtl="0">
              <a:lnSpc>
                <a:spcPct val="100000"/>
              </a:lnSpc>
              <a:spcBef>
                <a:spcPts val="1600"/>
              </a:spcBef>
              <a:spcAft>
                <a:spcPts val="0"/>
              </a:spcAft>
              <a:buClr>
                <a:schemeClr val="lt1"/>
              </a:buClr>
              <a:buSzPts val="1400"/>
              <a:buFont typeface="Roboto Condensed"/>
              <a:buNone/>
              <a:defRPr sz="1400" b="0" i="0" u="none" strike="noStrike" cap="none">
                <a:solidFill>
                  <a:schemeClr val="lt1"/>
                </a:solidFill>
                <a:latin typeface="Roboto Condensed"/>
                <a:ea typeface="Roboto Condensed"/>
                <a:cs typeface="Roboto Condensed"/>
                <a:sym typeface="Roboto Condensed"/>
              </a:defRPr>
            </a:lvl4pPr>
            <a:lvl5pPr marL="2286000" marR="0" lvl="4" indent="-317500" algn="l" rtl="0">
              <a:lnSpc>
                <a:spcPct val="100000"/>
              </a:lnSpc>
              <a:spcBef>
                <a:spcPts val="1600"/>
              </a:spcBef>
              <a:spcAft>
                <a:spcPts val="0"/>
              </a:spcAft>
              <a:buClr>
                <a:schemeClr val="lt1"/>
              </a:buClr>
              <a:buSzPts val="1400"/>
              <a:buFont typeface="Roboto Condensed"/>
              <a:buNone/>
              <a:defRPr sz="1400" b="0" i="0" u="none" strike="noStrike" cap="none">
                <a:solidFill>
                  <a:schemeClr val="lt1"/>
                </a:solidFill>
                <a:latin typeface="Roboto Condensed"/>
                <a:ea typeface="Roboto Condensed"/>
                <a:cs typeface="Roboto Condensed"/>
                <a:sym typeface="Roboto Condensed"/>
              </a:defRPr>
            </a:lvl5pPr>
            <a:lvl6pPr marL="2743200" marR="0" lvl="5" indent="-317500" algn="l" rtl="0">
              <a:lnSpc>
                <a:spcPct val="100000"/>
              </a:lnSpc>
              <a:spcBef>
                <a:spcPts val="1600"/>
              </a:spcBef>
              <a:spcAft>
                <a:spcPts val="0"/>
              </a:spcAft>
              <a:buClr>
                <a:schemeClr val="lt1"/>
              </a:buClr>
              <a:buSzPts val="1400"/>
              <a:buFont typeface="Roboto Condensed"/>
              <a:buNone/>
              <a:defRPr sz="1400" b="0" i="0" u="none" strike="noStrike" cap="none">
                <a:solidFill>
                  <a:schemeClr val="lt1"/>
                </a:solidFill>
                <a:latin typeface="Roboto Condensed"/>
                <a:ea typeface="Roboto Condensed"/>
                <a:cs typeface="Roboto Condensed"/>
                <a:sym typeface="Roboto Condensed"/>
              </a:defRPr>
            </a:lvl6pPr>
            <a:lvl7pPr marL="3200400" marR="0" lvl="6" indent="-317500" algn="l" rtl="0">
              <a:lnSpc>
                <a:spcPct val="100000"/>
              </a:lnSpc>
              <a:spcBef>
                <a:spcPts val="1600"/>
              </a:spcBef>
              <a:spcAft>
                <a:spcPts val="0"/>
              </a:spcAft>
              <a:buClr>
                <a:schemeClr val="lt1"/>
              </a:buClr>
              <a:buSzPts val="1400"/>
              <a:buFont typeface="Roboto Condensed"/>
              <a:buNone/>
              <a:defRPr sz="1400" b="0" i="0" u="none" strike="noStrike" cap="none">
                <a:solidFill>
                  <a:schemeClr val="lt1"/>
                </a:solidFill>
                <a:latin typeface="Roboto Condensed"/>
                <a:ea typeface="Roboto Condensed"/>
                <a:cs typeface="Roboto Condensed"/>
                <a:sym typeface="Roboto Condensed"/>
              </a:defRPr>
            </a:lvl7pPr>
            <a:lvl8pPr marL="3657600" marR="0" lvl="7" indent="-317500" algn="l" rtl="0">
              <a:lnSpc>
                <a:spcPct val="100000"/>
              </a:lnSpc>
              <a:spcBef>
                <a:spcPts val="1600"/>
              </a:spcBef>
              <a:spcAft>
                <a:spcPts val="0"/>
              </a:spcAft>
              <a:buClr>
                <a:schemeClr val="lt1"/>
              </a:buClr>
              <a:buSzPts val="1400"/>
              <a:buFont typeface="Roboto Condensed"/>
              <a:buNone/>
              <a:defRPr sz="1400" b="0" i="0" u="none" strike="noStrike" cap="none">
                <a:solidFill>
                  <a:schemeClr val="lt1"/>
                </a:solidFill>
                <a:latin typeface="Roboto Condensed"/>
                <a:ea typeface="Roboto Condensed"/>
                <a:cs typeface="Roboto Condensed"/>
                <a:sym typeface="Roboto Condensed"/>
              </a:defRPr>
            </a:lvl8pPr>
            <a:lvl9pPr marL="4114800" marR="0" lvl="8" indent="-317500" algn="l" rtl="0">
              <a:lnSpc>
                <a:spcPct val="100000"/>
              </a:lnSpc>
              <a:spcBef>
                <a:spcPts val="1600"/>
              </a:spcBef>
              <a:spcAft>
                <a:spcPts val="1600"/>
              </a:spcAft>
              <a:buClr>
                <a:schemeClr val="lt1"/>
              </a:buClr>
              <a:buSzPts val="1400"/>
              <a:buFont typeface="Roboto Condensed"/>
              <a:buNone/>
              <a:defRPr sz="1400" b="0" i="0" u="none" strike="noStrike" cap="none">
                <a:solidFill>
                  <a:schemeClr val="lt1"/>
                </a:solidFill>
                <a:latin typeface="Roboto Condensed"/>
                <a:ea typeface="Roboto Condensed"/>
                <a:cs typeface="Roboto Condensed"/>
                <a:sym typeface="Roboto Condensed"/>
              </a:defRPr>
            </a:lvl9pPr>
          </a:lstStyle>
          <a:p>
            <a:pPr marL="0" indent="0"/>
            <a:r>
              <a:rPr lang="en-IN" sz="2000" dirty="0"/>
              <a:t>Execution:</a:t>
            </a:r>
          </a:p>
        </p:txBody>
      </p:sp>
      <p:sp>
        <p:nvSpPr>
          <p:cNvPr id="3" name="Google Shape;463;p37">
            <a:extLst>
              <a:ext uri="{FF2B5EF4-FFF2-40B4-BE49-F238E27FC236}">
                <a16:creationId xmlns:a16="http://schemas.microsoft.com/office/drawing/2014/main" id="{D1478AE0-3BD6-F49E-76A6-05FB8506C53B}"/>
              </a:ext>
            </a:extLst>
          </p:cNvPr>
          <p:cNvSpPr txBox="1">
            <a:spLocks/>
          </p:cNvSpPr>
          <p:nvPr/>
        </p:nvSpPr>
        <p:spPr>
          <a:xfrm>
            <a:off x="795155" y="3581696"/>
            <a:ext cx="2114400" cy="138803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1"/>
              </a:buClr>
              <a:buSzPts val="1400"/>
              <a:buFont typeface="Poppins"/>
              <a:buNone/>
              <a:defRPr sz="1400" b="0" i="0" u="none" strike="noStrike" cap="none">
                <a:solidFill>
                  <a:schemeClr val="accent2"/>
                </a:solidFill>
                <a:latin typeface="Poppins"/>
                <a:ea typeface="Poppins"/>
                <a:cs typeface="Poppins"/>
                <a:sym typeface="Poppins"/>
              </a:defRPr>
            </a:lvl1pPr>
            <a:lvl2pPr marL="914400" marR="0" lvl="1" indent="-317500" algn="l" rtl="0">
              <a:lnSpc>
                <a:spcPct val="100000"/>
              </a:lnSpc>
              <a:spcBef>
                <a:spcPts val="0"/>
              </a:spcBef>
              <a:spcAft>
                <a:spcPts val="0"/>
              </a:spcAft>
              <a:buClr>
                <a:schemeClr val="lt1"/>
              </a:buClr>
              <a:buSzPts val="1400"/>
              <a:buFont typeface="Poppins"/>
              <a:buNone/>
              <a:defRPr sz="1400" b="0" i="0" u="none" strike="noStrike" cap="none">
                <a:solidFill>
                  <a:schemeClr val="lt1"/>
                </a:solidFill>
                <a:latin typeface="Poppins"/>
                <a:ea typeface="Poppins"/>
                <a:cs typeface="Poppins"/>
                <a:sym typeface="Poppins"/>
              </a:defRPr>
            </a:lvl2pPr>
            <a:lvl3pPr marL="1371600" marR="0" lvl="2" indent="-317500" algn="l" rtl="0">
              <a:lnSpc>
                <a:spcPct val="100000"/>
              </a:lnSpc>
              <a:spcBef>
                <a:spcPts val="1600"/>
              </a:spcBef>
              <a:spcAft>
                <a:spcPts val="0"/>
              </a:spcAft>
              <a:buClr>
                <a:schemeClr val="lt1"/>
              </a:buClr>
              <a:buSzPts val="1400"/>
              <a:buFont typeface="Poppins"/>
              <a:buNone/>
              <a:defRPr sz="1400" b="0" i="0" u="none" strike="noStrike" cap="none">
                <a:solidFill>
                  <a:schemeClr val="lt1"/>
                </a:solidFill>
                <a:latin typeface="Poppins"/>
                <a:ea typeface="Poppins"/>
                <a:cs typeface="Poppins"/>
                <a:sym typeface="Poppins"/>
              </a:defRPr>
            </a:lvl3pPr>
            <a:lvl4pPr marL="1828800" marR="0" lvl="3" indent="-317500" algn="l" rtl="0">
              <a:lnSpc>
                <a:spcPct val="100000"/>
              </a:lnSpc>
              <a:spcBef>
                <a:spcPts val="1600"/>
              </a:spcBef>
              <a:spcAft>
                <a:spcPts val="0"/>
              </a:spcAft>
              <a:buClr>
                <a:schemeClr val="lt1"/>
              </a:buClr>
              <a:buSzPts val="1400"/>
              <a:buFont typeface="Poppins"/>
              <a:buNone/>
              <a:defRPr sz="1400" b="0" i="0" u="none" strike="noStrike" cap="none">
                <a:solidFill>
                  <a:schemeClr val="lt1"/>
                </a:solidFill>
                <a:latin typeface="Poppins"/>
                <a:ea typeface="Poppins"/>
                <a:cs typeface="Poppins"/>
                <a:sym typeface="Poppins"/>
              </a:defRPr>
            </a:lvl4pPr>
            <a:lvl5pPr marL="2286000" marR="0" lvl="4" indent="-317500" algn="l" rtl="0">
              <a:lnSpc>
                <a:spcPct val="100000"/>
              </a:lnSpc>
              <a:spcBef>
                <a:spcPts val="1600"/>
              </a:spcBef>
              <a:spcAft>
                <a:spcPts val="0"/>
              </a:spcAft>
              <a:buClr>
                <a:schemeClr val="lt1"/>
              </a:buClr>
              <a:buSzPts val="1400"/>
              <a:buFont typeface="Poppins"/>
              <a:buNone/>
              <a:defRPr sz="1400" b="0" i="0" u="none" strike="noStrike" cap="none">
                <a:solidFill>
                  <a:schemeClr val="lt1"/>
                </a:solidFill>
                <a:latin typeface="Poppins"/>
                <a:ea typeface="Poppins"/>
                <a:cs typeface="Poppins"/>
                <a:sym typeface="Poppins"/>
              </a:defRPr>
            </a:lvl5pPr>
            <a:lvl6pPr marL="2743200" marR="0" lvl="5" indent="-317500" algn="l" rtl="0">
              <a:lnSpc>
                <a:spcPct val="100000"/>
              </a:lnSpc>
              <a:spcBef>
                <a:spcPts val="1600"/>
              </a:spcBef>
              <a:spcAft>
                <a:spcPts val="0"/>
              </a:spcAft>
              <a:buClr>
                <a:schemeClr val="lt1"/>
              </a:buClr>
              <a:buSzPts val="1400"/>
              <a:buFont typeface="Poppins"/>
              <a:buNone/>
              <a:defRPr sz="1400" b="0" i="0" u="none" strike="noStrike" cap="none">
                <a:solidFill>
                  <a:schemeClr val="lt1"/>
                </a:solidFill>
                <a:latin typeface="Poppins"/>
                <a:ea typeface="Poppins"/>
                <a:cs typeface="Poppins"/>
                <a:sym typeface="Poppins"/>
              </a:defRPr>
            </a:lvl6pPr>
            <a:lvl7pPr marL="3200400" marR="0" lvl="6" indent="-317500" algn="l" rtl="0">
              <a:lnSpc>
                <a:spcPct val="100000"/>
              </a:lnSpc>
              <a:spcBef>
                <a:spcPts val="1600"/>
              </a:spcBef>
              <a:spcAft>
                <a:spcPts val="0"/>
              </a:spcAft>
              <a:buClr>
                <a:schemeClr val="lt1"/>
              </a:buClr>
              <a:buSzPts val="1400"/>
              <a:buFont typeface="Poppins"/>
              <a:buNone/>
              <a:defRPr sz="1400" b="0" i="0" u="none" strike="noStrike" cap="none">
                <a:solidFill>
                  <a:schemeClr val="lt1"/>
                </a:solidFill>
                <a:latin typeface="Poppins"/>
                <a:ea typeface="Poppins"/>
                <a:cs typeface="Poppins"/>
                <a:sym typeface="Poppins"/>
              </a:defRPr>
            </a:lvl7pPr>
            <a:lvl8pPr marL="3657600" marR="0" lvl="7" indent="-317500" algn="l" rtl="0">
              <a:lnSpc>
                <a:spcPct val="100000"/>
              </a:lnSpc>
              <a:spcBef>
                <a:spcPts val="1600"/>
              </a:spcBef>
              <a:spcAft>
                <a:spcPts val="0"/>
              </a:spcAft>
              <a:buClr>
                <a:schemeClr val="lt1"/>
              </a:buClr>
              <a:buSzPts val="1400"/>
              <a:buFont typeface="Poppins"/>
              <a:buNone/>
              <a:defRPr sz="1400" b="0" i="0" u="none" strike="noStrike" cap="none">
                <a:solidFill>
                  <a:schemeClr val="lt1"/>
                </a:solidFill>
                <a:latin typeface="Poppins"/>
                <a:ea typeface="Poppins"/>
                <a:cs typeface="Poppins"/>
                <a:sym typeface="Poppins"/>
              </a:defRPr>
            </a:lvl8pPr>
            <a:lvl9pPr marL="4114800" marR="0" lvl="8" indent="-317500" algn="l" rtl="0">
              <a:lnSpc>
                <a:spcPct val="100000"/>
              </a:lnSpc>
              <a:spcBef>
                <a:spcPts val="1600"/>
              </a:spcBef>
              <a:spcAft>
                <a:spcPts val="1600"/>
              </a:spcAft>
              <a:buClr>
                <a:schemeClr val="lt1"/>
              </a:buClr>
              <a:buSzPts val="1400"/>
              <a:buFont typeface="Poppins"/>
              <a:buNone/>
              <a:defRPr sz="1400" b="0" i="0" u="none" strike="noStrike" cap="none">
                <a:solidFill>
                  <a:schemeClr val="lt1"/>
                </a:solidFill>
                <a:latin typeface="Poppins"/>
                <a:ea typeface="Poppins"/>
                <a:cs typeface="Poppins"/>
                <a:sym typeface="Poppins"/>
              </a:defRPr>
            </a:lvl9pPr>
          </a:lstStyle>
          <a:p>
            <a:pPr marL="0" indent="0"/>
            <a:r>
              <a:rPr lang="en-US" sz="1200" dirty="0"/>
              <a:t>A personalized discount on a product from their "Top 10" list that they haven't purchased yet.</a:t>
            </a:r>
          </a:p>
        </p:txBody>
      </p:sp>
      <p:sp>
        <p:nvSpPr>
          <p:cNvPr id="22" name="Google Shape;457;p37">
            <a:extLst>
              <a:ext uri="{FF2B5EF4-FFF2-40B4-BE49-F238E27FC236}">
                <a16:creationId xmlns:a16="http://schemas.microsoft.com/office/drawing/2014/main" id="{59CCD56B-F6DA-5EE0-205A-3BBEAE19E3BB}"/>
              </a:ext>
            </a:extLst>
          </p:cNvPr>
          <p:cNvSpPr txBox="1">
            <a:spLocks/>
          </p:cNvSpPr>
          <p:nvPr/>
        </p:nvSpPr>
        <p:spPr>
          <a:xfrm>
            <a:off x="3512124" y="1536527"/>
            <a:ext cx="2114400" cy="587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accent2"/>
              </a:buClr>
              <a:buSzPts val="1400"/>
              <a:buFont typeface="Poppins"/>
              <a:buNone/>
              <a:defRPr sz="1400" b="0" i="0" u="none" strike="noStrike" cap="none">
                <a:solidFill>
                  <a:schemeClr val="accent2"/>
                </a:solidFill>
                <a:latin typeface="Poppins"/>
                <a:ea typeface="Poppins"/>
                <a:cs typeface="Poppins"/>
                <a:sym typeface="Poppins"/>
              </a:defRPr>
            </a:lvl1pPr>
            <a:lvl2pPr marL="914400" marR="0" lvl="1" indent="-317500" algn="l" rtl="0">
              <a:lnSpc>
                <a:spcPct val="100000"/>
              </a:lnSpc>
              <a:spcBef>
                <a:spcPts val="0"/>
              </a:spcBef>
              <a:spcAft>
                <a:spcPts val="0"/>
              </a:spcAft>
              <a:buClr>
                <a:schemeClr val="accent2"/>
              </a:buClr>
              <a:buSzPts val="1400"/>
              <a:buFont typeface="Poppins"/>
              <a:buNone/>
              <a:defRPr sz="1400" b="0" i="0" u="none" strike="noStrike" cap="none">
                <a:solidFill>
                  <a:schemeClr val="accent2"/>
                </a:solidFill>
                <a:latin typeface="Poppins"/>
                <a:ea typeface="Poppins"/>
                <a:cs typeface="Poppins"/>
                <a:sym typeface="Poppins"/>
              </a:defRPr>
            </a:lvl2pPr>
            <a:lvl3pPr marL="1371600" marR="0" lvl="2" indent="-317500" algn="l" rtl="0">
              <a:lnSpc>
                <a:spcPct val="100000"/>
              </a:lnSpc>
              <a:spcBef>
                <a:spcPts val="1600"/>
              </a:spcBef>
              <a:spcAft>
                <a:spcPts val="0"/>
              </a:spcAft>
              <a:buClr>
                <a:schemeClr val="accent2"/>
              </a:buClr>
              <a:buSzPts val="1400"/>
              <a:buFont typeface="Poppins"/>
              <a:buNone/>
              <a:defRPr sz="1400" b="0" i="0" u="none" strike="noStrike" cap="none">
                <a:solidFill>
                  <a:schemeClr val="accent2"/>
                </a:solidFill>
                <a:latin typeface="Poppins"/>
                <a:ea typeface="Poppins"/>
                <a:cs typeface="Poppins"/>
                <a:sym typeface="Poppins"/>
              </a:defRPr>
            </a:lvl3pPr>
            <a:lvl4pPr marL="1828800" marR="0" lvl="3" indent="-317500" algn="l" rtl="0">
              <a:lnSpc>
                <a:spcPct val="100000"/>
              </a:lnSpc>
              <a:spcBef>
                <a:spcPts val="1600"/>
              </a:spcBef>
              <a:spcAft>
                <a:spcPts val="0"/>
              </a:spcAft>
              <a:buClr>
                <a:schemeClr val="accent2"/>
              </a:buClr>
              <a:buSzPts val="1400"/>
              <a:buFont typeface="Poppins"/>
              <a:buNone/>
              <a:defRPr sz="1400" b="0" i="0" u="none" strike="noStrike" cap="none">
                <a:solidFill>
                  <a:schemeClr val="accent2"/>
                </a:solidFill>
                <a:latin typeface="Poppins"/>
                <a:ea typeface="Poppins"/>
                <a:cs typeface="Poppins"/>
                <a:sym typeface="Poppins"/>
              </a:defRPr>
            </a:lvl4pPr>
            <a:lvl5pPr marL="2286000" marR="0" lvl="4" indent="-317500" algn="l" rtl="0">
              <a:lnSpc>
                <a:spcPct val="100000"/>
              </a:lnSpc>
              <a:spcBef>
                <a:spcPts val="1600"/>
              </a:spcBef>
              <a:spcAft>
                <a:spcPts val="0"/>
              </a:spcAft>
              <a:buClr>
                <a:schemeClr val="accent2"/>
              </a:buClr>
              <a:buSzPts val="1400"/>
              <a:buFont typeface="Poppins"/>
              <a:buNone/>
              <a:defRPr sz="1400" b="0" i="0" u="none" strike="noStrike" cap="none">
                <a:solidFill>
                  <a:schemeClr val="accent2"/>
                </a:solidFill>
                <a:latin typeface="Poppins"/>
                <a:ea typeface="Poppins"/>
                <a:cs typeface="Poppins"/>
                <a:sym typeface="Poppins"/>
              </a:defRPr>
            </a:lvl5pPr>
            <a:lvl6pPr marL="2743200" marR="0" lvl="5" indent="-317500" algn="l" rtl="0">
              <a:lnSpc>
                <a:spcPct val="100000"/>
              </a:lnSpc>
              <a:spcBef>
                <a:spcPts val="1600"/>
              </a:spcBef>
              <a:spcAft>
                <a:spcPts val="0"/>
              </a:spcAft>
              <a:buClr>
                <a:schemeClr val="accent2"/>
              </a:buClr>
              <a:buSzPts val="1400"/>
              <a:buFont typeface="Poppins"/>
              <a:buNone/>
              <a:defRPr sz="1400" b="0" i="0" u="none" strike="noStrike" cap="none">
                <a:solidFill>
                  <a:schemeClr val="accent2"/>
                </a:solidFill>
                <a:latin typeface="Poppins"/>
                <a:ea typeface="Poppins"/>
                <a:cs typeface="Poppins"/>
                <a:sym typeface="Poppins"/>
              </a:defRPr>
            </a:lvl6pPr>
            <a:lvl7pPr marL="3200400" marR="0" lvl="6" indent="-317500" algn="l" rtl="0">
              <a:lnSpc>
                <a:spcPct val="100000"/>
              </a:lnSpc>
              <a:spcBef>
                <a:spcPts val="1600"/>
              </a:spcBef>
              <a:spcAft>
                <a:spcPts val="0"/>
              </a:spcAft>
              <a:buClr>
                <a:schemeClr val="accent2"/>
              </a:buClr>
              <a:buSzPts val="1400"/>
              <a:buFont typeface="Poppins"/>
              <a:buNone/>
              <a:defRPr sz="1400" b="0" i="0" u="none" strike="noStrike" cap="none">
                <a:solidFill>
                  <a:schemeClr val="accent2"/>
                </a:solidFill>
                <a:latin typeface="Poppins"/>
                <a:ea typeface="Poppins"/>
                <a:cs typeface="Poppins"/>
                <a:sym typeface="Poppins"/>
              </a:defRPr>
            </a:lvl7pPr>
            <a:lvl8pPr marL="3657600" marR="0" lvl="7" indent="-317500" algn="l" rtl="0">
              <a:lnSpc>
                <a:spcPct val="100000"/>
              </a:lnSpc>
              <a:spcBef>
                <a:spcPts val="1600"/>
              </a:spcBef>
              <a:spcAft>
                <a:spcPts val="0"/>
              </a:spcAft>
              <a:buClr>
                <a:schemeClr val="accent2"/>
              </a:buClr>
              <a:buSzPts val="1400"/>
              <a:buFont typeface="Poppins"/>
              <a:buNone/>
              <a:defRPr sz="1400" b="0" i="0" u="none" strike="noStrike" cap="none">
                <a:solidFill>
                  <a:schemeClr val="accent2"/>
                </a:solidFill>
                <a:latin typeface="Poppins"/>
                <a:ea typeface="Poppins"/>
                <a:cs typeface="Poppins"/>
                <a:sym typeface="Poppins"/>
              </a:defRPr>
            </a:lvl8pPr>
            <a:lvl9pPr marL="4114800" marR="0" lvl="8" indent="-317500" algn="l" rtl="0">
              <a:lnSpc>
                <a:spcPct val="100000"/>
              </a:lnSpc>
              <a:spcBef>
                <a:spcPts val="1600"/>
              </a:spcBef>
              <a:spcAft>
                <a:spcPts val="1600"/>
              </a:spcAft>
              <a:buClr>
                <a:schemeClr val="accent2"/>
              </a:buClr>
              <a:buSzPts val="1400"/>
              <a:buFont typeface="Poppins"/>
              <a:buNone/>
              <a:defRPr sz="1400" b="0" i="0" u="none" strike="noStrike" cap="none">
                <a:solidFill>
                  <a:schemeClr val="accent2"/>
                </a:solidFill>
                <a:latin typeface="Poppins"/>
                <a:ea typeface="Poppins"/>
                <a:cs typeface="Poppins"/>
                <a:sym typeface="Poppins"/>
              </a:defRPr>
            </a:lvl9pPr>
          </a:lstStyle>
          <a:p>
            <a:pPr marL="0" indent="0"/>
            <a:r>
              <a:rPr lang="en-US" sz="1200" dirty="0"/>
              <a:t>"Complete the Look" Bundles</a:t>
            </a:r>
            <a:endParaRPr lang="en-IN" sz="1200" dirty="0"/>
          </a:p>
        </p:txBody>
      </p:sp>
      <p:sp>
        <p:nvSpPr>
          <p:cNvPr id="23" name="Google Shape;462;p37">
            <a:extLst>
              <a:ext uri="{FF2B5EF4-FFF2-40B4-BE49-F238E27FC236}">
                <a16:creationId xmlns:a16="http://schemas.microsoft.com/office/drawing/2014/main" id="{C0492946-D9D1-C184-C58E-4C9A6E252CDB}"/>
              </a:ext>
            </a:extLst>
          </p:cNvPr>
          <p:cNvSpPr txBox="1">
            <a:spLocks/>
          </p:cNvSpPr>
          <p:nvPr/>
        </p:nvSpPr>
        <p:spPr>
          <a:xfrm>
            <a:off x="3505947" y="2124227"/>
            <a:ext cx="2114400" cy="397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1"/>
              </a:buClr>
              <a:buSzPts val="1800"/>
              <a:buFont typeface="Roboto Condensed"/>
              <a:buNone/>
              <a:defRPr sz="2200" b="1" i="0" u="none" strike="noStrike" cap="none">
                <a:solidFill>
                  <a:schemeClr val="accent2"/>
                </a:solidFill>
                <a:latin typeface="Poppins"/>
                <a:ea typeface="Poppins"/>
                <a:cs typeface="Poppins"/>
                <a:sym typeface="Poppins"/>
              </a:defRPr>
            </a:lvl1pPr>
            <a:lvl2pPr marL="914400" marR="0" lvl="1" indent="-317500" algn="l" rtl="0">
              <a:lnSpc>
                <a:spcPct val="100000"/>
              </a:lnSpc>
              <a:spcBef>
                <a:spcPts val="0"/>
              </a:spcBef>
              <a:spcAft>
                <a:spcPts val="0"/>
              </a:spcAft>
              <a:buClr>
                <a:schemeClr val="lt1"/>
              </a:buClr>
              <a:buSzPts val="1400"/>
              <a:buFont typeface="Roboto Condensed"/>
              <a:buNone/>
              <a:defRPr sz="1400" b="0" i="0" u="none" strike="noStrike" cap="none">
                <a:solidFill>
                  <a:schemeClr val="lt1"/>
                </a:solidFill>
                <a:latin typeface="Roboto Condensed"/>
                <a:ea typeface="Roboto Condensed"/>
                <a:cs typeface="Roboto Condensed"/>
                <a:sym typeface="Roboto Condensed"/>
              </a:defRPr>
            </a:lvl2pPr>
            <a:lvl3pPr marL="1371600" marR="0" lvl="2" indent="-317500" algn="l" rtl="0">
              <a:lnSpc>
                <a:spcPct val="100000"/>
              </a:lnSpc>
              <a:spcBef>
                <a:spcPts val="1600"/>
              </a:spcBef>
              <a:spcAft>
                <a:spcPts val="0"/>
              </a:spcAft>
              <a:buClr>
                <a:schemeClr val="lt1"/>
              </a:buClr>
              <a:buSzPts val="1400"/>
              <a:buFont typeface="Roboto Condensed"/>
              <a:buNone/>
              <a:defRPr sz="1400" b="0" i="0" u="none" strike="noStrike" cap="none">
                <a:solidFill>
                  <a:schemeClr val="lt1"/>
                </a:solidFill>
                <a:latin typeface="Roboto Condensed"/>
                <a:ea typeface="Roboto Condensed"/>
                <a:cs typeface="Roboto Condensed"/>
                <a:sym typeface="Roboto Condensed"/>
              </a:defRPr>
            </a:lvl3pPr>
            <a:lvl4pPr marL="1828800" marR="0" lvl="3" indent="-317500" algn="l" rtl="0">
              <a:lnSpc>
                <a:spcPct val="100000"/>
              </a:lnSpc>
              <a:spcBef>
                <a:spcPts val="1600"/>
              </a:spcBef>
              <a:spcAft>
                <a:spcPts val="0"/>
              </a:spcAft>
              <a:buClr>
                <a:schemeClr val="lt1"/>
              </a:buClr>
              <a:buSzPts val="1400"/>
              <a:buFont typeface="Roboto Condensed"/>
              <a:buNone/>
              <a:defRPr sz="1400" b="0" i="0" u="none" strike="noStrike" cap="none">
                <a:solidFill>
                  <a:schemeClr val="lt1"/>
                </a:solidFill>
                <a:latin typeface="Roboto Condensed"/>
                <a:ea typeface="Roboto Condensed"/>
                <a:cs typeface="Roboto Condensed"/>
                <a:sym typeface="Roboto Condensed"/>
              </a:defRPr>
            </a:lvl4pPr>
            <a:lvl5pPr marL="2286000" marR="0" lvl="4" indent="-317500" algn="l" rtl="0">
              <a:lnSpc>
                <a:spcPct val="100000"/>
              </a:lnSpc>
              <a:spcBef>
                <a:spcPts val="1600"/>
              </a:spcBef>
              <a:spcAft>
                <a:spcPts val="0"/>
              </a:spcAft>
              <a:buClr>
                <a:schemeClr val="lt1"/>
              </a:buClr>
              <a:buSzPts val="1400"/>
              <a:buFont typeface="Roboto Condensed"/>
              <a:buNone/>
              <a:defRPr sz="1400" b="0" i="0" u="none" strike="noStrike" cap="none">
                <a:solidFill>
                  <a:schemeClr val="lt1"/>
                </a:solidFill>
                <a:latin typeface="Roboto Condensed"/>
                <a:ea typeface="Roboto Condensed"/>
                <a:cs typeface="Roboto Condensed"/>
                <a:sym typeface="Roboto Condensed"/>
              </a:defRPr>
            </a:lvl5pPr>
            <a:lvl6pPr marL="2743200" marR="0" lvl="5" indent="-317500" algn="l" rtl="0">
              <a:lnSpc>
                <a:spcPct val="100000"/>
              </a:lnSpc>
              <a:spcBef>
                <a:spcPts val="1600"/>
              </a:spcBef>
              <a:spcAft>
                <a:spcPts val="0"/>
              </a:spcAft>
              <a:buClr>
                <a:schemeClr val="lt1"/>
              </a:buClr>
              <a:buSzPts val="1400"/>
              <a:buFont typeface="Roboto Condensed"/>
              <a:buNone/>
              <a:defRPr sz="1400" b="0" i="0" u="none" strike="noStrike" cap="none">
                <a:solidFill>
                  <a:schemeClr val="lt1"/>
                </a:solidFill>
                <a:latin typeface="Roboto Condensed"/>
                <a:ea typeface="Roboto Condensed"/>
                <a:cs typeface="Roboto Condensed"/>
                <a:sym typeface="Roboto Condensed"/>
              </a:defRPr>
            </a:lvl6pPr>
            <a:lvl7pPr marL="3200400" marR="0" lvl="6" indent="-317500" algn="l" rtl="0">
              <a:lnSpc>
                <a:spcPct val="100000"/>
              </a:lnSpc>
              <a:spcBef>
                <a:spcPts val="1600"/>
              </a:spcBef>
              <a:spcAft>
                <a:spcPts val="0"/>
              </a:spcAft>
              <a:buClr>
                <a:schemeClr val="lt1"/>
              </a:buClr>
              <a:buSzPts val="1400"/>
              <a:buFont typeface="Roboto Condensed"/>
              <a:buNone/>
              <a:defRPr sz="1400" b="0" i="0" u="none" strike="noStrike" cap="none">
                <a:solidFill>
                  <a:schemeClr val="lt1"/>
                </a:solidFill>
                <a:latin typeface="Roboto Condensed"/>
                <a:ea typeface="Roboto Condensed"/>
                <a:cs typeface="Roboto Condensed"/>
                <a:sym typeface="Roboto Condensed"/>
              </a:defRPr>
            </a:lvl7pPr>
            <a:lvl8pPr marL="3657600" marR="0" lvl="7" indent="-317500" algn="l" rtl="0">
              <a:lnSpc>
                <a:spcPct val="100000"/>
              </a:lnSpc>
              <a:spcBef>
                <a:spcPts val="1600"/>
              </a:spcBef>
              <a:spcAft>
                <a:spcPts val="0"/>
              </a:spcAft>
              <a:buClr>
                <a:schemeClr val="lt1"/>
              </a:buClr>
              <a:buSzPts val="1400"/>
              <a:buFont typeface="Roboto Condensed"/>
              <a:buNone/>
              <a:defRPr sz="1400" b="0" i="0" u="none" strike="noStrike" cap="none">
                <a:solidFill>
                  <a:schemeClr val="lt1"/>
                </a:solidFill>
                <a:latin typeface="Roboto Condensed"/>
                <a:ea typeface="Roboto Condensed"/>
                <a:cs typeface="Roboto Condensed"/>
                <a:sym typeface="Roboto Condensed"/>
              </a:defRPr>
            </a:lvl8pPr>
            <a:lvl9pPr marL="4114800" marR="0" lvl="8" indent="-317500" algn="l" rtl="0">
              <a:lnSpc>
                <a:spcPct val="100000"/>
              </a:lnSpc>
              <a:spcBef>
                <a:spcPts val="1600"/>
              </a:spcBef>
              <a:spcAft>
                <a:spcPts val="1600"/>
              </a:spcAft>
              <a:buClr>
                <a:schemeClr val="lt1"/>
              </a:buClr>
              <a:buSzPts val="1400"/>
              <a:buFont typeface="Roboto Condensed"/>
              <a:buNone/>
              <a:defRPr sz="1400" b="0" i="0" u="none" strike="noStrike" cap="none">
                <a:solidFill>
                  <a:schemeClr val="lt1"/>
                </a:solidFill>
                <a:latin typeface="Roboto Condensed"/>
                <a:ea typeface="Roboto Condensed"/>
                <a:cs typeface="Roboto Condensed"/>
                <a:sym typeface="Roboto Condensed"/>
              </a:defRPr>
            </a:lvl9pPr>
          </a:lstStyle>
          <a:p>
            <a:pPr marL="0" indent="0"/>
            <a:r>
              <a:rPr lang="en-IN" sz="2000" dirty="0"/>
              <a:t>Goal:</a:t>
            </a:r>
          </a:p>
        </p:txBody>
      </p:sp>
      <p:sp>
        <p:nvSpPr>
          <p:cNvPr id="24" name="Google Shape;463;p37">
            <a:extLst>
              <a:ext uri="{FF2B5EF4-FFF2-40B4-BE49-F238E27FC236}">
                <a16:creationId xmlns:a16="http://schemas.microsoft.com/office/drawing/2014/main" id="{21FE36F8-4A17-3FF6-20BD-C1E6F1C4E166}"/>
              </a:ext>
            </a:extLst>
          </p:cNvPr>
          <p:cNvSpPr txBox="1">
            <a:spLocks/>
          </p:cNvSpPr>
          <p:nvPr/>
        </p:nvSpPr>
        <p:spPr>
          <a:xfrm>
            <a:off x="3512124" y="2453946"/>
            <a:ext cx="2114400" cy="580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1"/>
              </a:buClr>
              <a:buSzPts val="1400"/>
              <a:buFont typeface="Poppins"/>
              <a:buNone/>
              <a:defRPr sz="1400" b="0" i="0" u="none" strike="noStrike" cap="none">
                <a:solidFill>
                  <a:schemeClr val="accent2"/>
                </a:solidFill>
                <a:latin typeface="Poppins"/>
                <a:ea typeface="Poppins"/>
                <a:cs typeface="Poppins"/>
                <a:sym typeface="Poppins"/>
              </a:defRPr>
            </a:lvl1pPr>
            <a:lvl2pPr marL="914400" marR="0" lvl="1" indent="-317500" algn="l" rtl="0">
              <a:lnSpc>
                <a:spcPct val="100000"/>
              </a:lnSpc>
              <a:spcBef>
                <a:spcPts val="0"/>
              </a:spcBef>
              <a:spcAft>
                <a:spcPts val="0"/>
              </a:spcAft>
              <a:buClr>
                <a:schemeClr val="lt1"/>
              </a:buClr>
              <a:buSzPts val="1400"/>
              <a:buFont typeface="Poppins"/>
              <a:buNone/>
              <a:defRPr sz="1400" b="0" i="0" u="none" strike="noStrike" cap="none">
                <a:solidFill>
                  <a:schemeClr val="lt1"/>
                </a:solidFill>
                <a:latin typeface="Poppins"/>
                <a:ea typeface="Poppins"/>
                <a:cs typeface="Poppins"/>
                <a:sym typeface="Poppins"/>
              </a:defRPr>
            </a:lvl2pPr>
            <a:lvl3pPr marL="1371600" marR="0" lvl="2" indent="-317500" algn="l" rtl="0">
              <a:lnSpc>
                <a:spcPct val="100000"/>
              </a:lnSpc>
              <a:spcBef>
                <a:spcPts val="1600"/>
              </a:spcBef>
              <a:spcAft>
                <a:spcPts val="0"/>
              </a:spcAft>
              <a:buClr>
                <a:schemeClr val="lt1"/>
              </a:buClr>
              <a:buSzPts val="1400"/>
              <a:buFont typeface="Poppins"/>
              <a:buNone/>
              <a:defRPr sz="1400" b="0" i="0" u="none" strike="noStrike" cap="none">
                <a:solidFill>
                  <a:schemeClr val="lt1"/>
                </a:solidFill>
                <a:latin typeface="Poppins"/>
                <a:ea typeface="Poppins"/>
                <a:cs typeface="Poppins"/>
                <a:sym typeface="Poppins"/>
              </a:defRPr>
            </a:lvl3pPr>
            <a:lvl4pPr marL="1828800" marR="0" lvl="3" indent="-317500" algn="l" rtl="0">
              <a:lnSpc>
                <a:spcPct val="100000"/>
              </a:lnSpc>
              <a:spcBef>
                <a:spcPts val="1600"/>
              </a:spcBef>
              <a:spcAft>
                <a:spcPts val="0"/>
              </a:spcAft>
              <a:buClr>
                <a:schemeClr val="lt1"/>
              </a:buClr>
              <a:buSzPts val="1400"/>
              <a:buFont typeface="Poppins"/>
              <a:buNone/>
              <a:defRPr sz="1400" b="0" i="0" u="none" strike="noStrike" cap="none">
                <a:solidFill>
                  <a:schemeClr val="lt1"/>
                </a:solidFill>
                <a:latin typeface="Poppins"/>
                <a:ea typeface="Poppins"/>
                <a:cs typeface="Poppins"/>
                <a:sym typeface="Poppins"/>
              </a:defRPr>
            </a:lvl4pPr>
            <a:lvl5pPr marL="2286000" marR="0" lvl="4" indent="-317500" algn="l" rtl="0">
              <a:lnSpc>
                <a:spcPct val="100000"/>
              </a:lnSpc>
              <a:spcBef>
                <a:spcPts val="1600"/>
              </a:spcBef>
              <a:spcAft>
                <a:spcPts val="0"/>
              </a:spcAft>
              <a:buClr>
                <a:schemeClr val="lt1"/>
              </a:buClr>
              <a:buSzPts val="1400"/>
              <a:buFont typeface="Poppins"/>
              <a:buNone/>
              <a:defRPr sz="1400" b="0" i="0" u="none" strike="noStrike" cap="none">
                <a:solidFill>
                  <a:schemeClr val="lt1"/>
                </a:solidFill>
                <a:latin typeface="Poppins"/>
                <a:ea typeface="Poppins"/>
                <a:cs typeface="Poppins"/>
                <a:sym typeface="Poppins"/>
              </a:defRPr>
            </a:lvl5pPr>
            <a:lvl6pPr marL="2743200" marR="0" lvl="5" indent="-317500" algn="l" rtl="0">
              <a:lnSpc>
                <a:spcPct val="100000"/>
              </a:lnSpc>
              <a:spcBef>
                <a:spcPts val="1600"/>
              </a:spcBef>
              <a:spcAft>
                <a:spcPts val="0"/>
              </a:spcAft>
              <a:buClr>
                <a:schemeClr val="lt1"/>
              </a:buClr>
              <a:buSzPts val="1400"/>
              <a:buFont typeface="Poppins"/>
              <a:buNone/>
              <a:defRPr sz="1400" b="0" i="0" u="none" strike="noStrike" cap="none">
                <a:solidFill>
                  <a:schemeClr val="lt1"/>
                </a:solidFill>
                <a:latin typeface="Poppins"/>
                <a:ea typeface="Poppins"/>
                <a:cs typeface="Poppins"/>
                <a:sym typeface="Poppins"/>
              </a:defRPr>
            </a:lvl6pPr>
            <a:lvl7pPr marL="3200400" marR="0" lvl="6" indent="-317500" algn="l" rtl="0">
              <a:lnSpc>
                <a:spcPct val="100000"/>
              </a:lnSpc>
              <a:spcBef>
                <a:spcPts val="1600"/>
              </a:spcBef>
              <a:spcAft>
                <a:spcPts val="0"/>
              </a:spcAft>
              <a:buClr>
                <a:schemeClr val="lt1"/>
              </a:buClr>
              <a:buSzPts val="1400"/>
              <a:buFont typeface="Poppins"/>
              <a:buNone/>
              <a:defRPr sz="1400" b="0" i="0" u="none" strike="noStrike" cap="none">
                <a:solidFill>
                  <a:schemeClr val="lt1"/>
                </a:solidFill>
                <a:latin typeface="Poppins"/>
                <a:ea typeface="Poppins"/>
                <a:cs typeface="Poppins"/>
                <a:sym typeface="Poppins"/>
              </a:defRPr>
            </a:lvl7pPr>
            <a:lvl8pPr marL="3657600" marR="0" lvl="7" indent="-317500" algn="l" rtl="0">
              <a:lnSpc>
                <a:spcPct val="100000"/>
              </a:lnSpc>
              <a:spcBef>
                <a:spcPts val="1600"/>
              </a:spcBef>
              <a:spcAft>
                <a:spcPts val="0"/>
              </a:spcAft>
              <a:buClr>
                <a:schemeClr val="lt1"/>
              </a:buClr>
              <a:buSzPts val="1400"/>
              <a:buFont typeface="Poppins"/>
              <a:buNone/>
              <a:defRPr sz="1400" b="0" i="0" u="none" strike="noStrike" cap="none">
                <a:solidFill>
                  <a:schemeClr val="lt1"/>
                </a:solidFill>
                <a:latin typeface="Poppins"/>
                <a:ea typeface="Poppins"/>
                <a:cs typeface="Poppins"/>
                <a:sym typeface="Poppins"/>
              </a:defRPr>
            </a:lvl8pPr>
            <a:lvl9pPr marL="4114800" marR="0" lvl="8" indent="-317500" algn="l" rtl="0">
              <a:lnSpc>
                <a:spcPct val="100000"/>
              </a:lnSpc>
              <a:spcBef>
                <a:spcPts val="1600"/>
              </a:spcBef>
              <a:spcAft>
                <a:spcPts val="1600"/>
              </a:spcAft>
              <a:buClr>
                <a:schemeClr val="lt1"/>
              </a:buClr>
              <a:buSzPts val="1400"/>
              <a:buFont typeface="Poppins"/>
              <a:buNone/>
              <a:defRPr sz="1400" b="0" i="0" u="none" strike="noStrike" cap="none">
                <a:solidFill>
                  <a:schemeClr val="lt1"/>
                </a:solidFill>
                <a:latin typeface="Poppins"/>
                <a:ea typeface="Poppins"/>
                <a:cs typeface="Poppins"/>
                <a:sym typeface="Poppins"/>
              </a:defRPr>
            </a:lvl9pPr>
          </a:lstStyle>
          <a:p>
            <a:pPr marL="0" indent="0"/>
            <a:r>
              <a:rPr lang="en-US" sz="1200" dirty="0"/>
              <a:t>Increase Average Order Value (AOV) &amp; product discovery.</a:t>
            </a:r>
          </a:p>
        </p:txBody>
      </p:sp>
      <p:sp>
        <p:nvSpPr>
          <p:cNvPr id="25" name="Google Shape;469;p37">
            <a:extLst>
              <a:ext uri="{FF2B5EF4-FFF2-40B4-BE49-F238E27FC236}">
                <a16:creationId xmlns:a16="http://schemas.microsoft.com/office/drawing/2014/main" id="{C46F14E6-A8D1-9CEC-5583-419AE4D7F171}"/>
              </a:ext>
            </a:extLst>
          </p:cNvPr>
          <p:cNvSpPr txBox="1">
            <a:spLocks/>
          </p:cNvSpPr>
          <p:nvPr/>
        </p:nvSpPr>
        <p:spPr>
          <a:xfrm>
            <a:off x="3505947" y="1255604"/>
            <a:ext cx="2114400" cy="397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1"/>
              </a:buClr>
              <a:buSzPts val="1800"/>
              <a:buFont typeface="Roboto Condensed"/>
              <a:buNone/>
              <a:defRPr sz="2200" b="1" i="0" u="none" strike="noStrike" cap="none">
                <a:solidFill>
                  <a:schemeClr val="accent2"/>
                </a:solidFill>
                <a:latin typeface="Poppins"/>
                <a:ea typeface="Poppins"/>
                <a:cs typeface="Poppins"/>
                <a:sym typeface="Poppins"/>
              </a:defRPr>
            </a:lvl1pPr>
            <a:lvl2pPr marL="914400" marR="0" lvl="1" indent="-317500" algn="l" rtl="0">
              <a:lnSpc>
                <a:spcPct val="100000"/>
              </a:lnSpc>
              <a:spcBef>
                <a:spcPts val="0"/>
              </a:spcBef>
              <a:spcAft>
                <a:spcPts val="0"/>
              </a:spcAft>
              <a:buClr>
                <a:schemeClr val="lt1"/>
              </a:buClr>
              <a:buSzPts val="1400"/>
              <a:buFont typeface="Roboto Condensed"/>
              <a:buNone/>
              <a:defRPr sz="1400" b="0" i="0" u="none" strike="noStrike" cap="none">
                <a:solidFill>
                  <a:schemeClr val="lt1"/>
                </a:solidFill>
                <a:latin typeface="Roboto Condensed"/>
                <a:ea typeface="Roboto Condensed"/>
                <a:cs typeface="Roboto Condensed"/>
                <a:sym typeface="Roboto Condensed"/>
              </a:defRPr>
            </a:lvl2pPr>
            <a:lvl3pPr marL="1371600" marR="0" lvl="2" indent="-317500" algn="l" rtl="0">
              <a:lnSpc>
                <a:spcPct val="100000"/>
              </a:lnSpc>
              <a:spcBef>
                <a:spcPts val="1600"/>
              </a:spcBef>
              <a:spcAft>
                <a:spcPts val="0"/>
              </a:spcAft>
              <a:buClr>
                <a:schemeClr val="lt1"/>
              </a:buClr>
              <a:buSzPts val="1400"/>
              <a:buFont typeface="Roboto Condensed"/>
              <a:buNone/>
              <a:defRPr sz="1400" b="0" i="0" u="none" strike="noStrike" cap="none">
                <a:solidFill>
                  <a:schemeClr val="lt1"/>
                </a:solidFill>
                <a:latin typeface="Roboto Condensed"/>
                <a:ea typeface="Roboto Condensed"/>
                <a:cs typeface="Roboto Condensed"/>
                <a:sym typeface="Roboto Condensed"/>
              </a:defRPr>
            </a:lvl3pPr>
            <a:lvl4pPr marL="1828800" marR="0" lvl="3" indent="-317500" algn="l" rtl="0">
              <a:lnSpc>
                <a:spcPct val="100000"/>
              </a:lnSpc>
              <a:spcBef>
                <a:spcPts val="1600"/>
              </a:spcBef>
              <a:spcAft>
                <a:spcPts val="0"/>
              </a:spcAft>
              <a:buClr>
                <a:schemeClr val="lt1"/>
              </a:buClr>
              <a:buSzPts val="1400"/>
              <a:buFont typeface="Roboto Condensed"/>
              <a:buNone/>
              <a:defRPr sz="1400" b="0" i="0" u="none" strike="noStrike" cap="none">
                <a:solidFill>
                  <a:schemeClr val="lt1"/>
                </a:solidFill>
                <a:latin typeface="Roboto Condensed"/>
                <a:ea typeface="Roboto Condensed"/>
                <a:cs typeface="Roboto Condensed"/>
                <a:sym typeface="Roboto Condensed"/>
              </a:defRPr>
            </a:lvl4pPr>
            <a:lvl5pPr marL="2286000" marR="0" lvl="4" indent="-317500" algn="l" rtl="0">
              <a:lnSpc>
                <a:spcPct val="100000"/>
              </a:lnSpc>
              <a:spcBef>
                <a:spcPts val="1600"/>
              </a:spcBef>
              <a:spcAft>
                <a:spcPts val="0"/>
              </a:spcAft>
              <a:buClr>
                <a:schemeClr val="lt1"/>
              </a:buClr>
              <a:buSzPts val="1400"/>
              <a:buFont typeface="Roboto Condensed"/>
              <a:buNone/>
              <a:defRPr sz="1400" b="0" i="0" u="none" strike="noStrike" cap="none">
                <a:solidFill>
                  <a:schemeClr val="lt1"/>
                </a:solidFill>
                <a:latin typeface="Roboto Condensed"/>
                <a:ea typeface="Roboto Condensed"/>
                <a:cs typeface="Roboto Condensed"/>
                <a:sym typeface="Roboto Condensed"/>
              </a:defRPr>
            </a:lvl5pPr>
            <a:lvl6pPr marL="2743200" marR="0" lvl="5" indent="-317500" algn="l" rtl="0">
              <a:lnSpc>
                <a:spcPct val="100000"/>
              </a:lnSpc>
              <a:spcBef>
                <a:spcPts val="1600"/>
              </a:spcBef>
              <a:spcAft>
                <a:spcPts val="0"/>
              </a:spcAft>
              <a:buClr>
                <a:schemeClr val="lt1"/>
              </a:buClr>
              <a:buSzPts val="1400"/>
              <a:buFont typeface="Roboto Condensed"/>
              <a:buNone/>
              <a:defRPr sz="1400" b="0" i="0" u="none" strike="noStrike" cap="none">
                <a:solidFill>
                  <a:schemeClr val="lt1"/>
                </a:solidFill>
                <a:latin typeface="Roboto Condensed"/>
                <a:ea typeface="Roboto Condensed"/>
                <a:cs typeface="Roboto Condensed"/>
                <a:sym typeface="Roboto Condensed"/>
              </a:defRPr>
            </a:lvl6pPr>
            <a:lvl7pPr marL="3200400" marR="0" lvl="6" indent="-317500" algn="l" rtl="0">
              <a:lnSpc>
                <a:spcPct val="100000"/>
              </a:lnSpc>
              <a:spcBef>
                <a:spcPts val="1600"/>
              </a:spcBef>
              <a:spcAft>
                <a:spcPts val="0"/>
              </a:spcAft>
              <a:buClr>
                <a:schemeClr val="lt1"/>
              </a:buClr>
              <a:buSzPts val="1400"/>
              <a:buFont typeface="Roboto Condensed"/>
              <a:buNone/>
              <a:defRPr sz="1400" b="0" i="0" u="none" strike="noStrike" cap="none">
                <a:solidFill>
                  <a:schemeClr val="lt1"/>
                </a:solidFill>
                <a:latin typeface="Roboto Condensed"/>
                <a:ea typeface="Roboto Condensed"/>
                <a:cs typeface="Roboto Condensed"/>
                <a:sym typeface="Roboto Condensed"/>
              </a:defRPr>
            </a:lvl7pPr>
            <a:lvl8pPr marL="3657600" marR="0" lvl="7" indent="-317500" algn="l" rtl="0">
              <a:lnSpc>
                <a:spcPct val="100000"/>
              </a:lnSpc>
              <a:spcBef>
                <a:spcPts val="1600"/>
              </a:spcBef>
              <a:spcAft>
                <a:spcPts val="0"/>
              </a:spcAft>
              <a:buClr>
                <a:schemeClr val="lt1"/>
              </a:buClr>
              <a:buSzPts val="1400"/>
              <a:buFont typeface="Roboto Condensed"/>
              <a:buNone/>
              <a:defRPr sz="1400" b="0" i="0" u="none" strike="noStrike" cap="none">
                <a:solidFill>
                  <a:schemeClr val="lt1"/>
                </a:solidFill>
                <a:latin typeface="Roboto Condensed"/>
                <a:ea typeface="Roboto Condensed"/>
                <a:cs typeface="Roboto Condensed"/>
                <a:sym typeface="Roboto Condensed"/>
              </a:defRPr>
            </a:lvl8pPr>
            <a:lvl9pPr marL="4114800" marR="0" lvl="8" indent="-317500" algn="l" rtl="0">
              <a:lnSpc>
                <a:spcPct val="100000"/>
              </a:lnSpc>
              <a:spcBef>
                <a:spcPts val="1600"/>
              </a:spcBef>
              <a:spcAft>
                <a:spcPts val="1600"/>
              </a:spcAft>
              <a:buClr>
                <a:schemeClr val="lt1"/>
              </a:buClr>
              <a:buSzPts val="1400"/>
              <a:buFont typeface="Roboto Condensed"/>
              <a:buNone/>
              <a:defRPr sz="1400" b="0" i="0" u="none" strike="noStrike" cap="none">
                <a:solidFill>
                  <a:schemeClr val="lt1"/>
                </a:solidFill>
                <a:latin typeface="Roboto Condensed"/>
                <a:ea typeface="Roboto Condensed"/>
                <a:cs typeface="Roboto Condensed"/>
                <a:sym typeface="Roboto Condensed"/>
              </a:defRPr>
            </a:lvl9pPr>
          </a:lstStyle>
          <a:p>
            <a:pPr marL="0" indent="0"/>
            <a:r>
              <a:rPr lang="en-IN" sz="2000" dirty="0"/>
              <a:t>Tactic 2:</a:t>
            </a:r>
          </a:p>
        </p:txBody>
      </p:sp>
      <p:sp>
        <p:nvSpPr>
          <p:cNvPr id="26" name="Google Shape;462;p37">
            <a:extLst>
              <a:ext uri="{FF2B5EF4-FFF2-40B4-BE49-F238E27FC236}">
                <a16:creationId xmlns:a16="http://schemas.microsoft.com/office/drawing/2014/main" id="{B9EA723C-0827-467E-B9A7-C714FB51F8A5}"/>
              </a:ext>
            </a:extLst>
          </p:cNvPr>
          <p:cNvSpPr txBox="1">
            <a:spLocks/>
          </p:cNvSpPr>
          <p:nvPr/>
        </p:nvSpPr>
        <p:spPr>
          <a:xfrm>
            <a:off x="3558580" y="3317988"/>
            <a:ext cx="2114400" cy="397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1"/>
              </a:buClr>
              <a:buSzPts val="1800"/>
              <a:buFont typeface="Roboto Condensed"/>
              <a:buNone/>
              <a:defRPr sz="2200" b="1" i="0" u="none" strike="noStrike" cap="none">
                <a:solidFill>
                  <a:schemeClr val="accent2"/>
                </a:solidFill>
                <a:latin typeface="Poppins"/>
                <a:ea typeface="Poppins"/>
                <a:cs typeface="Poppins"/>
                <a:sym typeface="Poppins"/>
              </a:defRPr>
            </a:lvl1pPr>
            <a:lvl2pPr marL="914400" marR="0" lvl="1" indent="-317500" algn="l" rtl="0">
              <a:lnSpc>
                <a:spcPct val="100000"/>
              </a:lnSpc>
              <a:spcBef>
                <a:spcPts val="0"/>
              </a:spcBef>
              <a:spcAft>
                <a:spcPts val="0"/>
              </a:spcAft>
              <a:buClr>
                <a:schemeClr val="lt1"/>
              </a:buClr>
              <a:buSzPts val="1400"/>
              <a:buFont typeface="Roboto Condensed"/>
              <a:buNone/>
              <a:defRPr sz="1400" b="0" i="0" u="none" strike="noStrike" cap="none">
                <a:solidFill>
                  <a:schemeClr val="lt1"/>
                </a:solidFill>
                <a:latin typeface="Roboto Condensed"/>
                <a:ea typeface="Roboto Condensed"/>
                <a:cs typeface="Roboto Condensed"/>
                <a:sym typeface="Roboto Condensed"/>
              </a:defRPr>
            </a:lvl2pPr>
            <a:lvl3pPr marL="1371600" marR="0" lvl="2" indent="-317500" algn="l" rtl="0">
              <a:lnSpc>
                <a:spcPct val="100000"/>
              </a:lnSpc>
              <a:spcBef>
                <a:spcPts val="1600"/>
              </a:spcBef>
              <a:spcAft>
                <a:spcPts val="0"/>
              </a:spcAft>
              <a:buClr>
                <a:schemeClr val="lt1"/>
              </a:buClr>
              <a:buSzPts val="1400"/>
              <a:buFont typeface="Roboto Condensed"/>
              <a:buNone/>
              <a:defRPr sz="1400" b="0" i="0" u="none" strike="noStrike" cap="none">
                <a:solidFill>
                  <a:schemeClr val="lt1"/>
                </a:solidFill>
                <a:latin typeface="Roboto Condensed"/>
                <a:ea typeface="Roboto Condensed"/>
                <a:cs typeface="Roboto Condensed"/>
                <a:sym typeface="Roboto Condensed"/>
              </a:defRPr>
            </a:lvl3pPr>
            <a:lvl4pPr marL="1828800" marR="0" lvl="3" indent="-317500" algn="l" rtl="0">
              <a:lnSpc>
                <a:spcPct val="100000"/>
              </a:lnSpc>
              <a:spcBef>
                <a:spcPts val="1600"/>
              </a:spcBef>
              <a:spcAft>
                <a:spcPts val="0"/>
              </a:spcAft>
              <a:buClr>
                <a:schemeClr val="lt1"/>
              </a:buClr>
              <a:buSzPts val="1400"/>
              <a:buFont typeface="Roboto Condensed"/>
              <a:buNone/>
              <a:defRPr sz="1400" b="0" i="0" u="none" strike="noStrike" cap="none">
                <a:solidFill>
                  <a:schemeClr val="lt1"/>
                </a:solidFill>
                <a:latin typeface="Roboto Condensed"/>
                <a:ea typeface="Roboto Condensed"/>
                <a:cs typeface="Roboto Condensed"/>
                <a:sym typeface="Roboto Condensed"/>
              </a:defRPr>
            </a:lvl4pPr>
            <a:lvl5pPr marL="2286000" marR="0" lvl="4" indent="-317500" algn="l" rtl="0">
              <a:lnSpc>
                <a:spcPct val="100000"/>
              </a:lnSpc>
              <a:spcBef>
                <a:spcPts val="1600"/>
              </a:spcBef>
              <a:spcAft>
                <a:spcPts val="0"/>
              </a:spcAft>
              <a:buClr>
                <a:schemeClr val="lt1"/>
              </a:buClr>
              <a:buSzPts val="1400"/>
              <a:buFont typeface="Roboto Condensed"/>
              <a:buNone/>
              <a:defRPr sz="1400" b="0" i="0" u="none" strike="noStrike" cap="none">
                <a:solidFill>
                  <a:schemeClr val="lt1"/>
                </a:solidFill>
                <a:latin typeface="Roboto Condensed"/>
                <a:ea typeface="Roboto Condensed"/>
                <a:cs typeface="Roboto Condensed"/>
                <a:sym typeface="Roboto Condensed"/>
              </a:defRPr>
            </a:lvl5pPr>
            <a:lvl6pPr marL="2743200" marR="0" lvl="5" indent="-317500" algn="l" rtl="0">
              <a:lnSpc>
                <a:spcPct val="100000"/>
              </a:lnSpc>
              <a:spcBef>
                <a:spcPts val="1600"/>
              </a:spcBef>
              <a:spcAft>
                <a:spcPts val="0"/>
              </a:spcAft>
              <a:buClr>
                <a:schemeClr val="lt1"/>
              </a:buClr>
              <a:buSzPts val="1400"/>
              <a:buFont typeface="Roboto Condensed"/>
              <a:buNone/>
              <a:defRPr sz="1400" b="0" i="0" u="none" strike="noStrike" cap="none">
                <a:solidFill>
                  <a:schemeClr val="lt1"/>
                </a:solidFill>
                <a:latin typeface="Roboto Condensed"/>
                <a:ea typeface="Roboto Condensed"/>
                <a:cs typeface="Roboto Condensed"/>
                <a:sym typeface="Roboto Condensed"/>
              </a:defRPr>
            </a:lvl6pPr>
            <a:lvl7pPr marL="3200400" marR="0" lvl="6" indent="-317500" algn="l" rtl="0">
              <a:lnSpc>
                <a:spcPct val="100000"/>
              </a:lnSpc>
              <a:spcBef>
                <a:spcPts val="1600"/>
              </a:spcBef>
              <a:spcAft>
                <a:spcPts val="0"/>
              </a:spcAft>
              <a:buClr>
                <a:schemeClr val="lt1"/>
              </a:buClr>
              <a:buSzPts val="1400"/>
              <a:buFont typeface="Roboto Condensed"/>
              <a:buNone/>
              <a:defRPr sz="1400" b="0" i="0" u="none" strike="noStrike" cap="none">
                <a:solidFill>
                  <a:schemeClr val="lt1"/>
                </a:solidFill>
                <a:latin typeface="Roboto Condensed"/>
                <a:ea typeface="Roboto Condensed"/>
                <a:cs typeface="Roboto Condensed"/>
                <a:sym typeface="Roboto Condensed"/>
              </a:defRPr>
            </a:lvl7pPr>
            <a:lvl8pPr marL="3657600" marR="0" lvl="7" indent="-317500" algn="l" rtl="0">
              <a:lnSpc>
                <a:spcPct val="100000"/>
              </a:lnSpc>
              <a:spcBef>
                <a:spcPts val="1600"/>
              </a:spcBef>
              <a:spcAft>
                <a:spcPts val="0"/>
              </a:spcAft>
              <a:buClr>
                <a:schemeClr val="lt1"/>
              </a:buClr>
              <a:buSzPts val="1400"/>
              <a:buFont typeface="Roboto Condensed"/>
              <a:buNone/>
              <a:defRPr sz="1400" b="0" i="0" u="none" strike="noStrike" cap="none">
                <a:solidFill>
                  <a:schemeClr val="lt1"/>
                </a:solidFill>
                <a:latin typeface="Roboto Condensed"/>
                <a:ea typeface="Roboto Condensed"/>
                <a:cs typeface="Roboto Condensed"/>
                <a:sym typeface="Roboto Condensed"/>
              </a:defRPr>
            </a:lvl8pPr>
            <a:lvl9pPr marL="4114800" marR="0" lvl="8" indent="-317500" algn="l" rtl="0">
              <a:lnSpc>
                <a:spcPct val="100000"/>
              </a:lnSpc>
              <a:spcBef>
                <a:spcPts val="1600"/>
              </a:spcBef>
              <a:spcAft>
                <a:spcPts val="1600"/>
              </a:spcAft>
              <a:buClr>
                <a:schemeClr val="lt1"/>
              </a:buClr>
              <a:buSzPts val="1400"/>
              <a:buFont typeface="Roboto Condensed"/>
              <a:buNone/>
              <a:defRPr sz="1400" b="0" i="0" u="none" strike="noStrike" cap="none">
                <a:solidFill>
                  <a:schemeClr val="lt1"/>
                </a:solidFill>
                <a:latin typeface="Roboto Condensed"/>
                <a:ea typeface="Roboto Condensed"/>
                <a:cs typeface="Roboto Condensed"/>
                <a:sym typeface="Roboto Condensed"/>
              </a:defRPr>
            </a:lvl9pPr>
          </a:lstStyle>
          <a:p>
            <a:pPr marL="0" indent="0"/>
            <a:r>
              <a:rPr lang="en-IN" sz="2000" dirty="0"/>
              <a:t>Execution:</a:t>
            </a:r>
          </a:p>
        </p:txBody>
      </p:sp>
      <p:sp>
        <p:nvSpPr>
          <p:cNvPr id="27" name="Google Shape;463;p37">
            <a:extLst>
              <a:ext uri="{FF2B5EF4-FFF2-40B4-BE49-F238E27FC236}">
                <a16:creationId xmlns:a16="http://schemas.microsoft.com/office/drawing/2014/main" id="{BD70C6B3-10E2-EAE5-A683-9BF7BE3CE702}"/>
              </a:ext>
            </a:extLst>
          </p:cNvPr>
          <p:cNvSpPr txBox="1">
            <a:spLocks/>
          </p:cNvSpPr>
          <p:nvPr/>
        </p:nvSpPr>
        <p:spPr>
          <a:xfrm>
            <a:off x="3505947" y="3581696"/>
            <a:ext cx="2114400" cy="138803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1"/>
              </a:buClr>
              <a:buSzPts val="1400"/>
              <a:buFont typeface="Poppins"/>
              <a:buNone/>
              <a:defRPr sz="1400" b="0" i="0" u="none" strike="noStrike" cap="none">
                <a:solidFill>
                  <a:schemeClr val="accent2"/>
                </a:solidFill>
                <a:latin typeface="Poppins"/>
                <a:ea typeface="Poppins"/>
                <a:cs typeface="Poppins"/>
                <a:sym typeface="Poppins"/>
              </a:defRPr>
            </a:lvl1pPr>
            <a:lvl2pPr marL="914400" marR="0" lvl="1" indent="-317500" algn="l" rtl="0">
              <a:lnSpc>
                <a:spcPct val="100000"/>
              </a:lnSpc>
              <a:spcBef>
                <a:spcPts val="0"/>
              </a:spcBef>
              <a:spcAft>
                <a:spcPts val="0"/>
              </a:spcAft>
              <a:buClr>
                <a:schemeClr val="lt1"/>
              </a:buClr>
              <a:buSzPts val="1400"/>
              <a:buFont typeface="Poppins"/>
              <a:buNone/>
              <a:defRPr sz="1400" b="0" i="0" u="none" strike="noStrike" cap="none">
                <a:solidFill>
                  <a:schemeClr val="lt1"/>
                </a:solidFill>
                <a:latin typeface="Poppins"/>
                <a:ea typeface="Poppins"/>
                <a:cs typeface="Poppins"/>
                <a:sym typeface="Poppins"/>
              </a:defRPr>
            </a:lvl2pPr>
            <a:lvl3pPr marL="1371600" marR="0" lvl="2" indent="-317500" algn="l" rtl="0">
              <a:lnSpc>
                <a:spcPct val="100000"/>
              </a:lnSpc>
              <a:spcBef>
                <a:spcPts val="1600"/>
              </a:spcBef>
              <a:spcAft>
                <a:spcPts val="0"/>
              </a:spcAft>
              <a:buClr>
                <a:schemeClr val="lt1"/>
              </a:buClr>
              <a:buSzPts val="1400"/>
              <a:buFont typeface="Poppins"/>
              <a:buNone/>
              <a:defRPr sz="1400" b="0" i="0" u="none" strike="noStrike" cap="none">
                <a:solidFill>
                  <a:schemeClr val="lt1"/>
                </a:solidFill>
                <a:latin typeface="Poppins"/>
                <a:ea typeface="Poppins"/>
                <a:cs typeface="Poppins"/>
                <a:sym typeface="Poppins"/>
              </a:defRPr>
            </a:lvl3pPr>
            <a:lvl4pPr marL="1828800" marR="0" lvl="3" indent="-317500" algn="l" rtl="0">
              <a:lnSpc>
                <a:spcPct val="100000"/>
              </a:lnSpc>
              <a:spcBef>
                <a:spcPts val="1600"/>
              </a:spcBef>
              <a:spcAft>
                <a:spcPts val="0"/>
              </a:spcAft>
              <a:buClr>
                <a:schemeClr val="lt1"/>
              </a:buClr>
              <a:buSzPts val="1400"/>
              <a:buFont typeface="Poppins"/>
              <a:buNone/>
              <a:defRPr sz="1400" b="0" i="0" u="none" strike="noStrike" cap="none">
                <a:solidFill>
                  <a:schemeClr val="lt1"/>
                </a:solidFill>
                <a:latin typeface="Poppins"/>
                <a:ea typeface="Poppins"/>
                <a:cs typeface="Poppins"/>
                <a:sym typeface="Poppins"/>
              </a:defRPr>
            </a:lvl4pPr>
            <a:lvl5pPr marL="2286000" marR="0" lvl="4" indent="-317500" algn="l" rtl="0">
              <a:lnSpc>
                <a:spcPct val="100000"/>
              </a:lnSpc>
              <a:spcBef>
                <a:spcPts val="1600"/>
              </a:spcBef>
              <a:spcAft>
                <a:spcPts val="0"/>
              </a:spcAft>
              <a:buClr>
                <a:schemeClr val="lt1"/>
              </a:buClr>
              <a:buSzPts val="1400"/>
              <a:buFont typeface="Poppins"/>
              <a:buNone/>
              <a:defRPr sz="1400" b="0" i="0" u="none" strike="noStrike" cap="none">
                <a:solidFill>
                  <a:schemeClr val="lt1"/>
                </a:solidFill>
                <a:latin typeface="Poppins"/>
                <a:ea typeface="Poppins"/>
                <a:cs typeface="Poppins"/>
                <a:sym typeface="Poppins"/>
              </a:defRPr>
            </a:lvl5pPr>
            <a:lvl6pPr marL="2743200" marR="0" lvl="5" indent="-317500" algn="l" rtl="0">
              <a:lnSpc>
                <a:spcPct val="100000"/>
              </a:lnSpc>
              <a:spcBef>
                <a:spcPts val="1600"/>
              </a:spcBef>
              <a:spcAft>
                <a:spcPts val="0"/>
              </a:spcAft>
              <a:buClr>
                <a:schemeClr val="lt1"/>
              </a:buClr>
              <a:buSzPts val="1400"/>
              <a:buFont typeface="Poppins"/>
              <a:buNone/>
              <a:defRPr sz="1400" b="0" i="0" u="none" strike="noStrike" cap="none">
                <a:solidFill>
                  <a:schemeClr val="lt1"/>
                </a:solidFill>
                <a:latin typeface="Poppins"/>
                <a:ea typeface="Poppins"/>
                <a:cs typeface="Poppins"/>
                <a:sym typeface="Poppins"/>
              </a:defRPr>
            </a:lvl6pPr>
            <a:lvl7pPr marL="3200400" marR="0" lvl="6" indent="-317500" algn="l" rtl="0">
              <a:lnSpc>
                <a:spcPct val="100000"/>
              </a:lnSpc>
              <a:spcBef>
                <a:spcPts val="1600"/>
              </a:spcBef>
              <a:spcAft>
                <a:spcPts val="0"/>
              </a:spcAft>
              <a:buClr>
                <a:schemeClr val="lt1"/>
              </a:buClr>
              <a:buSzPts val="1400"/>
              <a:buFont typeface="Poppins"/>
              <a:buNone/>
              <a:defRPr sz="1400" b="0" i="0" u="none" strike="noStrike" cap="none">
                <a:solidFill>
                  <a:schemeClr val="lt1"/>
                </a:solidFill>
                <a:latin typeface="Poppins"/>
                <a:ea typeface="Poppins"/>
                <a:cs typeface="Poppins"/>
                <a:sym typeface="Poppins"/>
              </a:defRPr>
            </a:lvl7pPr>
            <a:lvl8pPr marL="3657600" marR="0" lvl="7" indent="-317500" algn="l" rtl="0">
              <a:lnSpc>
                <a:spcPct val="100000"/>
              </a:lnSpc>
              <a:spcBef>
                <a:spcPts val="1600"/>
              </a:spcBef>
              <a:spcAft>
                <a:spcPts val="0"/>
              </a:spcAft>
              <a:buClr>
                <a:schemeClr val="lt1"/>
              </a:buClr>
              <a:buSzPts val="1400"/>
              <a:buFont typeface="Poppins"/>
              <a:buNone/>
              <a:defRPr sz="1400" b="0" i="0" u="none" strike="noStrike" cap="none">
                <a:solidFill>
                  <a:schemeClr val="lt1"/>
                </a:solidFill>
                <a:latin typeface="Poppins"/>
                <a:ea typeface="Poppins"/>
                <a:cs typeface="Poppins"/>
                <a:sym typeface="Poppins"/>
              </a:defRPr>
            </a:lvl8pPr>
            <a:lvl9pPr marL="4114800" marR="0" lvl="8" indent="-317500" algn="l" rtl="0">
              <a:lnSpc>
                <a:spcPct val="100000"/>
              </a:lnSpc>
              <a:spcBef>
                <a:spcPts val="1600"/>
              </a:spcBef>
              <a:spcAft>
                <a:spcPts val="1600"/>
              </a:spcAft>
              <a:buClr>
                <a:schemeClr val="lt1"/>
              </a:buClr>
              <a:buSzPts val="1400"/>
              <a:buFont typeface="Poppins"/>
              <a:buNone/>
              <a:defRPr sz="1400" b="0" i="0" u="none" strike="noStrike" cap="none">
                <a:solidFill>
                  <a:schemeClr val="lt1"/>
                </a:solidFill>
                <a:latin typeface="Poppins"/>
                <a:ea typeface="Poppins"/>
                <a:cs typeface="Poppins"/>
                <a:sym typeface="Poppins"/>
              </a:defRPr>
            </a:lvl9pPr>
          </a:lstStyle>
          <a:p>
            <a:pPr marL="0" indent="0"/>
            <a:r>
              <a:rPr lang="en-US" sz="1200" dirty="0"/>
              <a:t>Bundle products by affinity — e.g., 'Regency Hostess Set' with cake-stand and t-light holders.</a:t>
            </a:r>
          </a:p>
        </p:txBody>
      </p:sp>
      <p:sp>
        <p:nvSpPr>
          <p:cNvPr id="28" name="Google Shape;457;p37">
            <a:extLst>
              <a:ext uri="{FF2B5EF4-FFF2-40B4-BE49-F238E27FC236}">
                <a16:creationId xmlns:a16="http://schemas.microsoft.com/office/drawing/2014/main" id="{E18F3513-31BF-1BAE-1FB0-E0EF7D9ACB49}"/>
              </a:ext>
            </a:extLst>
          </p:cNvPr>
          <p:cNvSpPr txBox="1">
            <a:spLocks/>
          </p:cNvSpPr>
          <p:nvPr/>
        </p:nvSpPr>
        <p:spPr>
          <a:xfrm>
            <a:off x="6468684" y="1536527"/>
            <a:ext cx="2114400" cy="587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accent2"/>
              </a:buClr>
              <a:buSzPts val="1400"/>
              <a:buFont typeface="Poppins"/>
              <a:buNone/>
              <a:defRPr sz="1400" b="0" i="0" u="none" strike="noStrike" cap="none">
                <a:solidFill>
                  <a:schemeClr val="accent2"/>
                </a:solidFill>
                <a:latin typeface="Poppins"/>
                <a:ea typeface="Poppins"/>
                <a:cs typeface="Poppins"/>
                <a:sym typeface="Poppins"/>
              </a:defRPr>
            </a:lvl1pPr>
            <a:lvl2pPr marL="914400" marR="0" lvl="1" indent="-317500" algn="l" rtl="0">
              <a:lnSpc>
                <a:spcPct val="100000"/>
              </a:lnSpc>
              <a:spcBef>
                <a:spcPts val="0"/>
              </a:spcBef>
              <a:spcAft>
                <a:spcPts val="0"/>
              </a:spcAft>
              <a:buClr>
                <a:schemeClr val="accent2"/>
              </a:buClr>
              <a:buSzPts val="1400"/>
              <a:buFont typeface="Poppins"/>
              <a:buNone/>
              <a:defRPr sz="1400" b="0" i="0" u="none" strike="noStrike" cap="none">
                <a:solidFill>
                  <a:schemeClr val="accent2"/>
                </a:solidFill>
                <a:latin typeface="Poppins"/>
                <a:ea typeface="Poppins"/>
                <a:cs typeface="Poppins"/>
                <a:sym typeface="Poppins"/>
              </a:defRPr>
            </a:lvl2pPr>
            <a:lvl3pPr marL="1371600" marR="0" lvl="2" indent="-317500" algn="l" rtl="0">
              <a:lnSpc>
                <a:spcPct val="100000"/>
              </a:lnSpc>
              <a:spcBef>
                <a:spcPts val="1600"/>
              </a:spcBef>
              <a:spcAft>
                <a:spcPts val="0"/>
              </a:spcAft>
              <a:buClr>
                <a:schemeClr val="accent2"/>
              </a:buClr>
              <a:buSzPts val="1400"/>
              <a:buFont typeface="Poppins"/>
              <a:buNone/>
              <a:defRPr sz="1400" b="0" i="0" u="none" strike="noStrike" cap="none">
                <a:solidFill>
                  <a:schemeClr val="accent2"/>
                </a:solidFill>
                <a:latin typeface="Poppins"/>
                <a:ea typeface="Poppins"/>
                <a:cs typeface="Poppins"/>
                <a:sym typeface="Poppins"/>
              </a:defRPr>
            </a:lvl3pPr>
            <a:lvl4pPr marL="1828800" marR="0" lvl="3" indent="-317500" algn="l" rtl="0">
              <a:lnSpc>
                <a:spcPct val="100000"/>
              </a:lnSpc>
              <a:spcBef>
                <a:spcPts val="1600"/>
              </a:spcBef>
              <a:spcAft>
                <a:spcPts val="0"/>
              </a:spcAft>
              <a:buClr>
                <a:schemeClr val="accent2"/>
              </a:buClr>
              <a:buSzPts val="1400"/>
              <a:buFont typeface="Poppins"/>
              <a:buNone/>
              <a:defRPr sz="1400" b="0" i="0" u="none" strike="noStrike" cap="none">
                <a:solidFill>
                  <a:schemeClr val="accent2"/>
                </a:solidFill>
                <a:latin typeface="Poppins"/>
                <a:ea typeface="Poppins"/>
                <a:cs typeface="Poppins"/>
                <a:sym typeface="Poppins"/>
              </a:defRPr>
            </a:lvl4pPr>
            <a:lvl5pPr marL="2286000" marR="0" lvl="4" indent="-317500" algn="l" rtl="0">
              <a:lnSpc>
                <a:spcPct val="100000"/>
              </a:lnSpc>
              <a:spcBef>
                <a:spcPts val="1600"/>
              </a:spcBef>
              <a:spcAft>
                <a:spcPts val="0"/>
              </a:spcAft>
              <a:buClr>
                <a:schemeClr val="accent2"/>
              </a:buClr>
              <a:buSzPts val="1400"/>
              <a:buFont typeface="Poppins"/>
              <a:buNone/>
              <a:defRPr sz="1400" b="0" i="0" u="none" strike="noStrike" cap="none">
                <a:solidFill>
                  <a:schemeClr val="accent2"/>
                </a:solidFill>
                <a:latin typeface="Poppins"/>
                <a:ea typeface="Poppins"/>
                <a:cs typeface="Poppins"/>
                <a:sym typeface="Poppins"/>
              </a:defRPr>
            </a:lvl5pPr>
            <a:lvl6pPr marL="2743200" marR="0" lvl="5" indent="-317500" algn="l" rtl="0">
              <a:lnSpc>
                <a:spcPct val="100000"/>
              </a:lnSpc>
              <a:spcBef>
                <a:spcPts val="1600"/>
              </a:spcBef>
              <a:spcAft>
                <a:spcPts val="0"/>
              </a:spcAft>
              <a:buClr>
                <a:schemeClr val="accent2"/>
              </a:buClr>
              <a:buSzPts val="1400"/>
              <a:buFont typeface="Poppins"/>
              <a:buNone/>
              <a:defRPr sz="1400" b="0" i="0" u="none" strike="noStrike" cap="none">
                <a:solidFill>
                  <a:schemeClr val="accent2"/>
                </a:solidFill>
                <a:latin typeface="Poppins"/>
                <a:ea typeface="Poppins"/>
                <a:cs typeface="Poppins"/>
                <a:sym typeface="Poppins"/>
              </a:defRPr>
            </a:lvl6pPr>
            <a:lvl7pPr marL="3200400" marR="0" lvl="6" indent="-317500" algn="l" rtl="0">
              <a:lnSpc>
                <a:spcPct val="100000"/>
              </a:lnSpc>
              <a:spcBef>
                <a:spcPts val="1600"/>
              </a:spcBef>
              <a:spcAft>
                <a:spcPts val="0"/>
              </a:spcAft>
              <a:buClr>
                <a:schemeClr val="accent2"/>
              </a:buClr>
              <a:buSzPts val="1400"/>
              <a:buFont typeface="Poppins"/>
              <a:buNone/>
              <a:defRPr sz="1400" b="0" i="0" u="none" strike="noStrike" cap="none">
                <a:solidFill>
                  <a:schemeClr val="accent2"/>
                </a:solidFill>
                <a:latin typeface="Poppins"/>
                <a:ea typeface="Poppins"/>
                <a:cs typeface="Poppins"/>
                <a:sym typeface="Poppins"/>
              </a:defRPr>
            </a:lvl7pPr>
            <a:lvl8pPr marL="3657600" marR="0" lvl="7" indent="-317500" algn="l" rtl="0">
              <a:lnSpc>
                <a:spcPct val="100000"/>
              </a:lnSpc>
              <a:spcBef>
                <a:spcPts val="1600"/>
              </a:spcBef>
              <a:spcAft>
                <a:spcPts val="0"/>
              </a:spcAft>
              <a:buClr>
                <a:schemeClr val="accent2"/>
              </a:buClr>
              <a:buSzPts val="1400"/>
              <a:buFont typeface="Poppins"/>
              <a:buNone/>
              <a:defRPr sz="1400" b="0" i="0" u="none" strike="noStrike" cap="none">
                <a:solidFill>
                  <a:schemeClr val="accent2"/>
                </a:solidFill>
                <a:latin typeface="Poppins"/>
                <a:ea typeface="Poppins"/>
                <a:cs typeface="Poppins"/>
                <a:sym typeface="Poppins"/>
              </a:defRPr>
            </a:lvl8pPr>
            <a:lvl9pPr marL="4114800" marR="0" lvl="8" indent="-317500" algn="l" rtl="0">
              <a:lnSpc>
                <a:spcPct val="100000"/>
              </a:lnSpc>
              <a:spcBef>
                <a:spcPts val="1600"/>
              </a:spcBef>
              <a:spcAft>
                <a:spcPts val="1600"/>
              </a:spcAft>
              <a:buClr>
                <a:schemeClr val="accent2"/>
              </a:buClr>
              <a:buSzPts val="1400"/>
              <a:buFont typeface="Poppins"/>
              <a:buNone/>
              <a:defRPr sz="1400" b="0" i="0" u="none" strike="noStrike" cap="none">
                <a:solidFill>
                  <a:schemeClr val="accent2"/>
                </a:solidFill>
                <a:latin typeface="Poppins"/>
                <a:ea typeface="Poppins"/>
                <a:cs typeface="Poppins"/>
                <a:sym typeface="Poppins"/>
              </a:defRPr>
            </a:lvl9pPr>
          </a:lstStyle>
          <a:p>
            <a:pPr marL="0" indent="0"/>
            <a:r>
              <a:rPr lang="en-IN" sz="1200" dirty="0"/>
              <a:t>“The Inner Circle Program”</a:t>
            </a:r>
          </a:p>
        </p:txBody>
      </p:sp>
      <p:sp>
        <p:nvSpPr>
          <p:cNvPr id="29" name="Google Shape;462;p37">
            <a:extLst>
              <a:ext uri="{FF2B5EF4-FFF2-40B4-BE49-F238E27FC236}">
                <a16:creationId xmlns:a16="http://schemas.microsoft.com/office/drawing/2014/main" id="{F046576E-10EA-7486-C64D-00C05AF32DB8}"/>
              </a:ext>
            </a:extLst>
          </p:cNvPr>
          <p:cNvSpPr txBox="1">
            <a:spLocks/>
          </p:cNvSpPr>
          <p:nvPr/>
        </p:nvSpPr>
        <p:spPr>
          <a:xfrm>
            <a:off x="6462507" y="2124227"/>
            <a:ext cx="2114400" cy="397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1"/>
              </a:buClr>
              <a:buSzPts val="1800"/>
              <a:buFont typeface="Roboto Condensed"/>
              <a:buNone/>
              <a:defRPr sz="2200" b="1" i="0" u="none" strike="noStrike" cap="none">
                <a:solidFill>
                  <a:schemeClr val="accent2"/>
                </a:solidFill>
                <a:latin typeface="Poppins"/>
                <a:ea typeface="Poppins"/>
                <a:cs typeface="Poppins"/>
                <a:sym typeface="Poppins"/>
              </a:defRPr>
            </a:lvl1pPr>
            <a:lvl2pPr marL="914400" marR="0" lvl="1" indent="-317500" algn="l" rtl="0">
              <a:lnSpc>
                <a:spcPct val="100000"/>
              </a:lnSpc>
              <a:spcBef>
                <a:spcPts val="0"/>
              </a:spcBef>
              <a:spcAft>
                <a:spcPts val="0"/>
              </a:spcAft>
              <a:buClr>
                <a:schemeClr val="lt1"/>
              </a:buClr>
              <a:buSzPts val="1400"/>
              <a:buFont typeface="Roboto Condensed"/>
              <a:buNone/>
              <a:defRPr sz="1400" b="0" i="0" u="none" strike="noStrike" cap="none">
                <a:solidFill>
                  <a:schemeClr val="lt1"/>
                </a:solidFill>
                <a:latin typeface="Roboto Condensed"/>
                <a:ea typeface="Roboto Condensed"/>
                <a:cs typeface="Roboto Condensed"/>
                <a:sym typeface="Roboto Condensed"/>
              </a:defRPr>
            </a:lvl2pPr>
            <a:lvl3pPr marL="1371600" marR="0" lvl="2" indent="-317500" algn="l" rtl="0">
              <a:lnSpc>
                <a:spcPct val="100000"/>
              </a:lnSpc>
              <a:spcBef>
                <a:spcPts val="1600"/>
              </a:spcBef>
              <a:spcAft>
                <a:spcPts val="0"/>
              </a:spcAft>
              <a:buClr>
                <a:schemeClr val="lt1"/>
              </a:buClr>
              <a:buSzPts val="1400"/>
              <a:buFont typeface="Roboto Condensed"/>
              <a:buNone/>
              <a:defRPr sz="1400" b="0" i="0" u="none" strike="noStrike" cap="none">
                <a:solidFill>
                  <a:schemeClr val="lt1"/>
                </a:solidFill>
                <a:latin typeface="Roboto Condensed"/>
                <a:ea typeface="Roboto Condensed"/>
                <a:cs typeface="Roboto Condensed"/>
                <a:sym typeface="Roboto Condensed"/>
              </a:defRPr>
            </a:lvl3pPr>
            <a:lvl4pPr marL="1828800" marR="0" lvl="3" indent="-317500" algn="l" rtl="0">
              <a:lnSpc>
                <a:spcPct val="100000"/>
              </a:lnSpc>
              <a:spcBef>
                <a:spcPts val="1600"/>
              </a:spcBef>
              <a:spcAft>
                <a:spcPts val="0"/>
              </a:spcAft>
              <a:buClr>
                <a:schemeClr val="lt1"/>
              </a:buClr>
              <a:buSzPts val="1400"/>
              <a:buFont typeface="Roboto Condensed"/>
              <a:buNone/>
              <a:defRPr sz="1400" b="0" i="0" u="none" strike="noStrike" cap="none">
                <a:solidFill>
                  <a:schemeClr val="lt1"/>
                </a:solidFill>
                <a:latin typeface="Roboto Condensed"/>
                <a:ea typeface="Roboto Condensed"/>
                <a:cs typeface="Roboto Condensed"/>
                <a:sym typeface="Roboto Condensed"/>
              </a:defRPr>
            </a:lvl4pPr>
            <a:lvl5pPr marL="2286000" marR="0" lvl="4" indent="-317500" algn="l" rtl="0">
              <a:lnSpc>
                <a:spcPct val="100000"/>
              </a:lnSpc>
              <a:spcBef>
                <a:spcPts val="1600"/>
              </a:spcBef>
              <a:spcAft>
                <a:spcPts val="0"/>
              </a:spcAft>
              <a:buClr>
                <a:schemeClr val="lt1"/>
              </a:buClr>
              <a:buSzPts val="1400"/>
              <a:buFont typeface="Roboto Condensed"/>
              <a:buNone/>
              <a:defRPr sz="1400" b="0" i="0" u="none" strike="noStrike" cap="none">
                <a:solidFill>
                  <a:schemeClr val="lt1"/>
                </a:solidFill>
                <a:latin typeface="Roboto Condensed"/>
                <a:ea typeface="Roboto Condensed"/>
                <a:cs typeface="Roboto Condensed"/>
                <a:sym typeface="Roboto Condensed"/>
              </a:defRPr>
            </a:lvl5pPr>
            <a:lvl6pPr marL="2743200" marR="0" lvl="5" indent="-317500" algn="l" rtl="0">
              <a:lnSpc>
                <a:spcPct val="100000"/>
              </a:lnSpc>
              <a:spcBef>
                <a:spcPts val="1600"/>
              </a:spcBef>
              <a:spcAft>
                <a:spcPts val="0"/>
              </a:spcAft>
              <a:buClr>
                <a:schemeClr val="lt1"/>
              </a:buClr>
              <a:buSzPts val="1400"/>
              <a:buFont typeface="Roboto Condensed"/>
              <a:buNone/>
              <a:defRPr sz="1400" b="0" i="0" u="none" strike="noStrike" cap="none">
                <a:solidFill>
                  <a:schemeClr val="lt1"/>
                </a:solidFill>
                <a:latin typeface="Roboto Condensed"/>
                <a:ea typeface="Roboto Condensed"/>
                <a:cs typeface="Roboto Condensed"/>
                <a:sym typeface="Roboto Condensed"/>
              </a:defRPr>
            </a:lvl6pPr>
            <a:lvl7pPr marL="3200400" marR="0" lvl="6" indent="-317500" algn="l" rtl="0">
              <a:lnSpc>
                <a:spcPct val="100000"/>
              </a:lnSpc>
              <a:spcBef>
                <a:spcPts val="1600"/>
              </a:spcBef>
              <a:spcAft>
                <a:spcPts val="0"/>
              </a:spcAft>
              <a:buClr>
                <a:schemeClr val="lt1"/>
              </a:buClr>
              <a:buSzPts val="1400"/>
              <a:buFont typeface="Roboto Condensed"/>
              <a:buNone/>
              <a:defRPr sz="1400" b="0" i="0" u="none" strike="noStrike" cap="none">
                <a:solidFill>
                  <a:schemeClr val="lt1"/>
                </a:solidFill>
                <a:latin typeface="Roboto Condensed"/>
                <a:ea typeface="Roboto Condensed"/>
                <a:cs typeface="Roboto Condensed"/>
                <a:sym typeface="Roboto Condensed"/>
              </a:defRPr>
            </a:lvl7pPr>
            <a:lvl8pPr marL="3657600" marR="0" lvl="7" indent="-317500" algn="l" rtl="0">
              <a:lnSpc>
                <a:spcPct val="100000"/>
              </a:lnSpc>
              <a:spcBef>
                <a:spcPts val="1600"/>
              </a:spcBef>
              <a:spcAft>
                <a:spcPts val="0"/>
              </a:spcAft>
              <a:buClr>
                <a:schemeClr val="lt1"/>
              </a:buClr>
              <a:buSzPts val="1400"/>
              <a:buFont typeface="Roboto Condensed"/>
              <a:buNone/>
              <a:defRPr sz="1400" b="0" i="0" u="none" strike="noStrike" cap="none">
                <a:solidFill>
                  <a:schemeClr val="lt1"/>
                </a:solidFill>
                <a:latin typeface="Roboto Condensed"/>
                <a:ea typeface="Roboto Condensed"/>
                <a:cs typeface="Roboto Condensed"/>
                <a:sym typeface="Roboto Condensed"/>
              </a:defRPr>
            </a:lvl8pPr>
            <a:lvl9pPr marL="4114800" marR="0" lvl="8" indent="-317500" algn="l" rtl="0">
              <a:lnSpc>
                <a:spcPct val="100000"/>
              </a:lnSpc>
              <a:spcBef>
                <a:spcPts val="1600"/>
              </a:spcBef>
              <a:spcAft>
                <a:spcPts val="1600"/>
              </a:spcAft>
              <a:buClr>
                <a:schemeClr val="lt1"/>
              </a:buClr>
              <a:buSzPts val="1400"/>
              <a:buFont typeface="Roboto Condensed"/>
              <a:buNone/>
              <a:defRPr sz="1400" b="0" i="0" u="none" strike="noStrike" cap="none">
                <a:solidFill>
                  <a:schemeClr val="lt1"/>
                </a:solidFill>
                <a:latin typeface="Roboto Condensed"/>
                <a:ea typeface="Roboto Condensed"/>
                <a:cs typeface="Roboto Condensed"/>
                <a:sym typeface="Roboto Condensed"/>
              </a:defRPr>
            </a:lvl9pPr>
          </a:lstStyle>
          <a:p>
            <a:pPr marL="0" indent="0"/>
            <a:r>
              <a:rPr lang="en-IN" sz="2000" dirty="0"/>
              <a:t>Goal:</a:t>
            </a:r>
          </a:p>
        </p:txBody>
      </p:sp>
      <p:sp>
        <p:nvSpPr>
          <p:cNvPr id="30" name="Google Shape;463;p37">
            <a:extLst>
              <a:ext uri="{FF2B5EF4-FFF2-40B4-BE49-F238E27FC236}">
                <a16:creationId xmlns:a16="http://schemas.microsoft.com/office/drawing/2014/main" id="{F49E7AD6-7453-F053-B093-3555C417A285}"/>
              </a:ext>
            </a:extLst>
          </p:cNvPr>
          <p:cNvSpPr txBox="1">
            <a:spLocks/>
          </p:cNvSpPr>
          <p:nvPr/>
        </p:nvSpPr>
        <p:spPr>
          <a:xfrm>
            <a:off x="6468684" y="2453946"/>
            <a:ext cx="2114400" cy="580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1"/>
              </a:buClr>
              <a:buSzPts val="1400"/>
              <a:buFont typeface="Poppins"/>
              <a:buNone/>
              <a:defRPr sz="1400" b="0" i="0" u="none" strike="noStrike" cap="none">
                <a:solidFill>
                  <a:schemeClr val="accent2"/>
                </a:solidFill>
                <a:latin typeface="Poppins"/>
                <a:ea typeface="Poppins"/>
                <a:cs typeface="Poppins"/>
                <a:sym typeface="Poppins"/>
              </a:defRPr>
            </a:lvl1pPr>
            <a:lvl2pPr marL="914400" marR="0" lvl="1" indent="-317500" algn="l" rtl="0">
              <a:lnSpc>
                <a:spcPct val="100000"/>
              </a:lnSpc>
              <a:spcBef>
                <a:spcPts val="0"/>
              </a:spcBef>
              <a:spcAft>
                <a:spcPts val="0"/>
              </a:spcAft>
              <a:buClr>
                <a:schemeClr val="lt1"/>
              </a:buClr>
              <a:buSzPts val="1400"/>
              <a:buFont typeface="Poppins"/>
              <a:buNone/>
              <a:defRPr sz="1400" b="0" i="0" u="none" strike="noStrike" cap="none">
                <a:solidFill>
                  <a:schemeClr val="lt1"/>
                </a:solidFill>
                <a:latin typeface="Poppins"/>
                <a:ea typeface="Poppins"/>
                <a:cs typeface="Poppins"/>
                <a:sym typeface="Poppins"/>
              </a:defRPr>
            </a:lvl2pPr>
            <a:lvl3pPr marL="1371600" marR="0" lvl="2" indent="-317500" algn="l" rtl="0">
              <a:lnSpc>
                <a:spcPct val="100000"/>
              </a:lnSpc>
              <a:spcBef>
                <a:spcPts val="1600"/>
              </a:spcBef>
              <a:spcAft>
                <a:spcPts val="0"/>
              </a:spcAft>
              <a:buClr>
                <a:schemeClr val="lt1"/>
              </a:buClr>
              <a:buSzPts val="1400"/>
              <a:buFont typeface="Poppins"/>
              <a:buNone/>
              <a:defRPr sz="1400" b="0" i="0" u="none" strike="noStrike" cap="none">
                <a:solidFill>
                  <a:schemeClr val="lt1"/>
                </a:solidFill>
                <a:latin typeface="Poppins"/>
                <a:ea typeface="Poppins"/>
                <a:cs typeface="Poppins"/>
                <a:sym typeface="Poppins"/>
              </a:defRPr>
            </a:lvl3pPr>
            <a:lvl4pPr marL="1828800" marR="0" lvl="3" indent="-317500" algn="l" rtl="0">
              <a:lnSpc>
                <a:spcPct val="100000"/>
              </a:lnSpc>
              <a:spcBef>
                <a:spcPts val="1600"/>
              </a:spcBef>
              <a:spcAft>
                <a:spcPts val="0"/>
              </a:spcAft>
              <a:buClr>
                <a:schemeClr val="lt1"/>
              </a:buClr>
              <a:buSzPts val="1400"/>
              <a:buFont typeface="Poppins"/>
              <a:buNone/>
              <a:defRPr sz="1400" b="0" i="0" u="none" strike="noStrike" cap="none">
                <a:solidFill>
                  <a:schemeClr val="lt1"/>
                </a:solidFill>
                <a:latin typeface="Poppins"/>
                <a:ea typeface="Poppins"/>
                <a:cs typeface="Poppins"/>
                <a:sym typeface="Poppins"/>
              </a:defRPr>
            </a:lvl4pPr>
            <a:lvl5pPr marL="2286000" marR="0" lvl="4" indent="-317500" algn="l" rtl="0">
              <a:lnSpc>
                <a:spcPct val="100000"/>
              </a:lnSpc>
              <a:spcBef>
                <a:spcPts val="1600"/>
              </a:spcBef>
              <a:spcAft>
                <a:spcPts val="0"/>
              </a:spcAft>
              <a:buClr>
                <a:schemeClr val="lt1"/>
              </a:buClr>
              <a:buSzPts val="1400"/>
              <a:buFont typeface="Poppins"/>
              <a:buNone/>
              <a:defRPr sz="1400" b="0" i="0" u="none" strike="noStrike" cap="none">
                <a:solidFill>
                  <a:schemeClr val="lt1"/>
                </a:solidFill>
                <a:latin typeface="Poppins"/>
                <a:ea typeface="Poppins"/>
                <a:cs typeface="Poppins"/>
                <a:sym typeface="Poppins"/>
              </a:defRPr>
            </a:lvl5pPr>
            <a:lvl6pPr marL="2743200" marR="0" lvl="5" indent="-317500" algn="l" rtl="0">
              <a:lnSpc>
                <a:spcPct val="100000"/>
              </a:lnSpc>
              <a:spcBef>
                <a:spcPts val="1600"/>
              </a:spcBef>
              <a:spcAft>
                <a:spcPts val="0"/>
              </a:spcAft>
              <a:buClr>
                <a:schemeClr val="lt1"/>
              </a:buClr>
              <a:buSzPts val="1400"/>
              <a:buFont typeface="Poppins"/>
              <a:buNone/>
              <a:defRPr sz="1400" b="0" i="0" u="none" strike="noStrike" cap="none">
                <a:solidFill>
                  <a:schemeClr val="lt1"/>
                </a:solidFill>
                <a:latin typeface="Poppins"/>
                <a:ea typeface="Poppins"/>
                <a:cs typeface="Poppins"/>
                <a:sym typeface="Poppins"/>
              </a:defRPr>
            </a:lvl6pPr>
            <a:lvl7pPr marL="3200400" marR="0" lvl="6" indent="-317500" algn="l" rtl="0">
              <a:lnSpc>
                <a:spcPct val="100000"/>
              </a:lnSpc>
              <a:spcBef>
                <a:spcPts val="1600"/>
              </a:spcBef>
              <a:spcAft>
                <a:spcPts val="0"/>
              </a:spcAft>
              <a:buClr>
                <a:schemeClr val="lt1"/>
              </a:buClr>
              <a:buSzPts val="1400"/>
              <a:buFont typeface="Poppins"/>
              <a:buNone/>
              <a:defRPr sz="1400" b="0" i="0" u="none" strike="noStrike" cap="none">
                <a:solidFill>
                  <a:schemeClr val="lt1"/>
                </a:solidFill>
                <a:latin typeface="Poppins"/>
                <a:ea typeface="Poppins"/>
                <a:cs typeface="Poppins"/>
                <a:sym typeface="Poppins"/>
              </a:defRPr>
            </a:lvl7pPr>
            <a:lvl8pPr marL="3657600" marR="0" lvl="7" indent="-317500" algn="l" rtl="0">
              <a:lnSpc>
                <a:spcPct val="100000"/>
              </a:lnSpc>
              <a:spcBef>
                <a:spcPts val="1600"/>
              </a:spcBef>
              <a:spcAft>
                <a:spcPts val="0"/>
              </a:spcAft>
              <a:buClr>
                <a:schemeClr val="lt1"/>
              </a:buClr>
              <a:buSzPts val="1400"/>
              <a:buFont typeface="Poppins"/>
              <a:buNone/>
              <a:defRPr sz="1400" b="0" i="0" u="none" strike="noStrike" cap="none">
                <a:solidFill>
                  <a:schemeClr val="lt1"/>
                </a:solidFill>
                <a:latin typeface="Poppins"/>
                <a:ea typeface="Poppins"/>
                <a:cs typeface="Poppins"/>
                <a:sym typeface="Poppins"/>
              </a:defRPr>
            </a:lvl8pPr>
            <a:lvl9pPr marL="4114800" marR="0" lvl="8" indent="-317500" algn="l" rtl="0">
              <a:lnSpc>
                <a:spcPct val="100000"/>
              </a:lnSpc>
              <a:spcBef>
                <a:spcPts val="1600"/>
              </a:spcBef>
              <a:spcAft>
                <a:spcPts val="1600"/>
              </a:spcAft>
              <a:buClr>
                <a:schemeClr val="lt1"/>
              </a:buClr>
              <a:buSzPts val="1400"/>
              <a:buFont typeface="Poppins"/>
              <a:buNone/>
              <a:defRPr sz="1400" b="0" i="0" u="none" strike="noStrike" cap="none">
                <a:solidFill>
                  <a:schemeClr val="lt1"/>
                </a:solidFill>
                <a:latin typeface="Poppins"/>
                <a:ea typeface="Poppins"/>
                <a:cs typeface="Poppins"/>
                <a:sym typeface="Poppins"/>
              </a:defRPr>
            </a:lvl9pPr>
          </a:lstStyle>
          <a:p>
            <a:pPr marL="0" indent="0"/>
            <a:r>
              <a:rPr lang="en-US" sz="1200" dirty="0"/>
              <a:t>Foster long-term loyalty &amp; create brand advocates.</a:t>
            </a:r>
          </a:p>
        </p:txBody>
      </p:sp>
      <p:sp>
        <p:nvSpPr>
          <p:cNvPr id="31" name="Google Shape;469;p37">
            <a:extLst>
              <a:ext uri="{FF2B5EF4-FFF2-40B4-BE49-F238E27FC236}">
                <a16:creationId xmlns:a16="http://schemas.microsoft.com/office/drawing/2014/main" id="{E59AAF9D-6446-CD3D-0773-F643647CE225}"/>
              </a:ext>
            </a:extLst>
          </p:cNvPr>
          <p:cNvSpPr txBox="1">
            <a:spLocks/>
          </p:cNvSpPr>
          <p:nvPr/>
        </p:nvSpPr>
        <p:spPr>
          <a:xfrm>
            <a:off x="6462507" y="1255604"/>
            <a:ext cx="2114400" cy="397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1"/>
              </a:buClr>
              <a:buSzPts val="1800"/>
              <a:buFont typeface="Roboto Condensed"/>
              <a:buNone/>
              <a:defRPr sz="2200" b="1" i="0" u="none" strike="noStrike" cap="none">
                <a:solidFill>
                  <a:schemeClr val="accent2"/>
                </a:solidFill>
                <a:latin typeface="Poppins"/>
                <a:ea typeface="Poppins"/>
                <a:cs typeface="Poppins"/>
                <a:sym typeface="Poppins"/>
              </a:defRPr>
            </a:lvl1pPr>
            <a:lvl2pPr marL="914400" marR="0" lvl="1" indent="-317500" algn="l" rtl="0">
              <a:lnSpc>
                <a:spcPct val="100000"/>
              </a:lnSpc>
              <a:spcBef>
                <a:spcPts val="0"/>
              </a:spcBef>
              <a:spcAft>
                <a:spcPts val="0"/>
              </a:spcAft>
              <a:buClr>
                <a:schemeClr val="lt1"/>
              </a:buClr>
              <a:buSzPts val="1400"/>
              <a:buFont typeface="Roboto Condensed"/>
              <a:buNone/>
              <a:defRPr sz="1400" b="0" i="0" u="none" strike="noStrike" cap="none">
                <a:solidFill>
                  <a:schemeClr val="lt1"/>
                </a:solidFill>
                <a:latin typeface="Roboto Condensed"/>
                <a:ea typeface="Roboto Condensed"/>
                <a:cs typeface="Roboto Condensed"/>
                <a:sym typeface="Roboto Condensed"/>
              </a:defRPr>
            </a:lvl2pPr>
            <a:lvl3pPr marL="1371600" marR="0" lvl="2" indent="-317500" algn="l" rtl="0">
              <a:lnSpc>
                <a:spcPct val="100000"/>
              </a:lnSpc>
              <a:spcBef>
                <a:spcPts val="1600"/>
              </a:spcBef>
              <a:spcAft>
                <a:spcPts val="0"/>
              </a:spcAft>
              <a:buClr>
                <a:schemeClr val="lt1"/>
              </a:buClr>
              <a:buSzPts val="1400"/>
              <a:buFont typeface="Roboto Condensed"/>
              <a:buNone/>
              <a:defRPr sz="1400" b="0" i="0" u="none" strike="noStrike" cap="none">
                <a:solidFill>
                  <a:schemeClr val="lt1"/>
                </a:solidFill>
                <a:latin typeface="Roboto Condensed"/>
                <a:ea typeface="Roboto Condensed"/>
                <a:cs typeface="Roboto Condensed"/>
                <a:sym typeface="Roboto Condensed"/>
              </a:defRPr>
            </a:lvl3pPr>
            <a:lvl4pPr marL="1828800" marR="0" lvl="3" indent="-317500" algn="l" rtl="0">
              <a:lnSpc>
                <a:spcPct val="100000"/>
              </a:lnSpc>
              <a:spcBef>
                <a:spcPts val="1600"/>
              </a:spcBef>
              <a:spcAft>
                <a:spcPts val="0"/>
              </a:spcAft>
              <a:buClr>
                <a:schemeClr val="lt1"/>
              </a:buClr>
              <a:buSzPts val="1400"/>
              <a:buFont typeface="Roboto Condensed"/>
              <a:buNone/>
              <a:defRPr sz="1400" b="0" i="0" u="none" strike="noStrike" cap="none">
                <a:solidFill>
                  <a:schemeClr val="lt1"/>
                </a:solidFill>
                <a:latin typeface="Roboto Condensed"/>
                <a:ea typeface="Roboto Condensed"/>
                <a:cs typeface="Roboto Condensed"/>
                <a:sym typeface="Roboto Condensed"/>
              </a:defRPr>
            </a:lvl4pPr>
            <a:lvl5pPr marL="2286000" marR="0" lvl="4" indent="-317500" algn="l" rtl="0">
              <a:lnSpc>
                <a:spcPct val="100000"/>
              </a:lnSpc>
              <a:spcBef>
                <a:spcPts val="1600"/>
              </a:spcBef>
              <a:spcAft>
                <a:spcPts val="0"/>
              </a:spcAft>
              <a:buClr>
                <a:schemeClr val="lt1"/>
              </a:buClr>
              <a:buSzPts val="1400"/>
              <a:buFont typeface="Roboto Condensed"/>
              <a:buNone/>
              <a:defRPr sz="1400" b="0" i="0" u="none" strike="noStrike" cap="none">
                <a:solidFill>
                  <a:schemeClr val="lt1"/>
                </a:solidFill>
                <a:latin typeface="Roboto Condensed"/>
                <a:ea typeface="Roboto Condensed"/>
                <a:cs typeface="Roboto Condensed"/>
                <a:sym typeface="Roboto Condensed"/>
              </a:defRPr>
            </a:lvl5pPr>
            <a:lvl6pPr marL="2743200" marR="0" lvl="5" indent="-317500" algn="l" rtl="0">
              <a:lnSpc>
                <a:spcPct val="100000"/>
              </a:lnSpc>
              <a:spcBef>
                <a:spcPts val="1600"/>
              </a:spcBef>
              <a:spcAft>
                <a:spcPts val="0"/>
              </a:spcAft>
              <a:buClr>
                <a:schemeClr val="lt1"/>
              </a:buClr>
              <a:buSzPts val="1400"/>
              <a:buFont typeface="Roboto Condensed"/>
              <a:buNone/>
              <a:defRPr sz="1400" b="0" i="0" u="none" strike="noStrike" cap="none">
                <a:solidFill>
                  <a:schemeClr val="lt1"/>
                </a:solidFill>
                <a:latin typeface="Roboto Condensed"/>
                <a:ea typeface="Roboto Condensed"/>
                <a:cs typeface="Roboto Condensed"/>
                <a:sym typeface="Roboto Condensed"/>
              </a:defRPr>
            </a:lvl6pPr>
            <a:lvl7pPr marL="3200400" marR="0" lvl="6" indent="-317500" algn="l" rtl="0">
              <a:lnSpc>
                <a:spcPct val="100000"/>
              </a:lnSpc>
              <a:spcBef>
                <a:spcPts val="1600"/>
              </a:spcBef>
              <a:spcAft>
                <a:spcPts val="0"/>
              </a:spcAft>
              <a:buClr>
                <a:schemeClr val="lt1"/>
              </a:buClr>
              <a:buSzPts val="1400"/>
              <a:buFont typeface="Roboto Condensed"/>
              <a:buNone/>
              <a:defRPr sz="1400" b="0" i="0" u="none" strike="noStrike" cap="none">
                <a:solidFill>
                  <a:schemeClr val="lt1"/>
                </a:solidFill>
                <a:latin typeface="Roboto Condensed"/>
                <a:ea typeface="Roboto Condensed"/>
                <a:cs typeface="Roboto Condensed"/>
                <a:sym typeface="Roboto Condensed"/>
              </a:defRPr>
            </a:lvl7pPr>
            <a:lvl8pPr marL="3657600" marR="0" lvl="7" indent="-317500" algn="l" rtl="0">
              <a:lnSpc>
                <a:spcPct val="100000"/>
              </a:lnSpc>
              <a:spcBef>
                <a:spcPts val="1600"/>
              </a:spcBef>
              <a:spcAft>
                <a:spcPts val="0"/>
              </a:spcAft>
              <a:buClr>
                <a:schemeClr val="lt1"/>
              </a:buClr>
              <a:buSzPts val="1400"/>
              <a:buFont typeface="Roboto Condensed"/>
              <a:buNone/>
              <a:defRPr sz="1400" b="0" i="0" u="none" strike="noStrike" cap="none">
                <a:solidFill>
                  <a:schemeClr val="lt1"/>
                </a:solidFill>
                <a:latin typeface="Roboto Condensed"/>
                <a:ea typeface="Roboto Condensed"/>
                <a:cs typeface="Roboto Condensed"/>
                <a:sym typeface="Roboto Condensed"/>
              </a:defRPr>
            </a:lvl8pPr>
            <a:lvl9pPr marL="4114800" marR="0" lvl="8" indent="-317500" algn="l" rtl="0">
              <a:lnSpc>
                <a:spcPct val="100000"/>
              </a:lnSpc>
              <a:spcBef>
                <a:spcPts val="1600"/>
              </a:spcBef>
              <a:spcAft>
                <a:spcPts val="1600"/>
              </a:spcAft>
              <a:buClr>
                <a:schemeClr val="lt1"/>
              </a:buClr>
              <a:buSzPts val="1400"/>
              <a:buFont typeface="Roboto Condensed"/>
              <a:buNone/>
              <a:defRPr sz="1400" b="0" i="0" u="none" strike="noStrike" cap="none">
                <a:solidFill>
                  <a:schemeClr val="lt1"/>
                </a:solidFill>
                <a:latin typeface="Roboto Condensed"/>
                <a:ea typeface="Roboto Condensed"/>
                <a:cs typeface="Roboto Condensed"/>
                <a:sym typeface="Roboto Condensed"/>
              </a:defRPr>
            </a:lvl9pPr>
          </a:lstStyle>
          <a:p>
            <a:pPr marL="0" indent="0"/>
            <a:r>
              <a:rPr lang="en-IN" sz="2000" dirty="0"/>
              <a:t>Tactic 3:</a:t>
            </a:r>
          </a:p>
        </p:txBody>
      </p:sp>
      <p:sp>
        <p:nvSpPr>
          <p:cNvPr id="32" name="Google Shape;462;p37">
            <a:extLst>
              <a:ext uri="{FF2B5EF4-FFF2-40B4-BE49-F238E27FC236}">
                <a16:creationId xmlns:a16="http://schemas.microsoft.com/office/drawing/2014/main" id="{AF46AD92-221A-A504-146A-20F2715139BF}"/>
              </a:ext>
            </a:extLst>
          </p:cNvPr>
          <p:cNvSpPr txBox="1">
            <a:spLocks/>
          </p:cNvSpPr>
          <p:nvPr/>
        </p:nvSpPr>
        <p:spPr>
          <a:xfrm>
            <a:off x="6515140" y="3317988"/>
            <a:ext cx="2114400" cy="397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1"/>
              </a:buClr>
              <a:buSzPts val="1800"/>
              <a:buFont typeface="Roboto Condensed"/>
              <a:buNone/>
              <a:defRPr sz="2200" b="1" i="0" u="none" strike="noStrike" cap="none">
                <a:solidFill>
                  <a:schemeClr val="accent2"/>
                </a:solidFill>
                <a:latin typeface="Poppins"/>
                <a:ea typeface="Poppins"/>
                <a:cs typeface="Poppins"/>
                <a:sym typeface="Poppins"/>
              </a:defRPr>
            </a:lvl1pPr>
            <a:lvl2pPr marL="914400" marR="0" lvl="1" indent="-317500" algn="l" rtl="0">
              <a:lnSpc>
                <a:spcPct val="100000"/>
              </a:lnSpc>
              <a:spcBef>
                <a:spcPts val="0"/>
              </a:spcBef>
              <a:spcAft>
                <a:spcPts val="0"/>
              </a:spcAft>
              <a:buClr>
                <a:schemeClr val="lt1"/>
              </a:buClr>
              <a:buSzPts val="1400"/>
              <a:buFont typeface="Roboto Condensed"/>
              <a:buNone/>
              <a:defRPr sz="1400" b="0" i="0" u="none" strike="noStrike" cap="none">
                <a:solidFill>
                  <a:schemeClr val="lt1"/>
                </a:solidFill>
                <a:latin typeface="Roboto Condensed"/>
                <a:ea typeface="Roboto Condensed"/>
                <a:cs typeface="Roboto Condensed"/>
                <a:sym typeface="Roboto Condensed"/>
              </a:defRPr>
            </a:lvl2pPr>
            <a:lvl3pPr marL="1371600" marR="0" lvl="2" indent="-317500" algn="l" rtl="0">
              <a:lnSpc>
                <a:spcPct val="100000"/>
              </a:lnSpc>
              <a:spcBef>
                <a:spcPts val="1600"/>
              </a:spcBef>
              <a:spcAft>
                <a:spcPts val="0"/>
              </a:spcAft>
              <a:buClr>
                <a:schemeClr val="lt1"/>
              </a:buClr>
              <a:buSzPts val="1400"/>
              <a:buFont typeface="Roboto Condensed"/>
              <a:buNone/>
              <a:defRPr sz="1400" b="0" i="0" u="none" strike="noStrike" cap="none">
                <a:solidFill>
                  <a:schemeClr val="lt1"/>
                </a:solidFill>
                <a:latin typeface="Roboto Condensed"/>
                <a:ea typeface="Roboto Condensed"/>
                <a:cs typeface="Roboto Condensed"/>
                <a:sym typeface="Roboto Condensed"/>
              </a:defRPr>
            </a:lvl3pPr>
            <a:lvl4pPr marL="1828800" marR="0" lvl="3" indent="-317500" algn="l" rtl="0">
              <a:lnSpc>
                <a:spcPct val="100000"/>
              </a:lnSpc>
              <a:spcBef>
                <a:spcPts val="1600"/>
              </a:spcBef>
              <a:spcAft>
                <a:spcPts val="0"/>
              </a:spcAft>
              <a:buClr>
                <a:schemeClr val="lt1"/>
              </a:buClr>
              <a:buSzPts val="1400"/>
              <a:buFont typeface="Roboto Condensed"/>
              <a:buNone/>
              <a:defRPr sz="1400" b="0" i="0" u="none" strike="noStrike" cap="none">
                <a:solidFill>
                  <a:schemeClr val="lt1"/>
                </a:solidFill>
                <a:latin typeface="Roboto Condensed"/>
                <a:ea typeface="Roboto Condensed"/>
                <a:cs typeface="Roboto Condensed"/>
                <a:sym typeface="Roboto Condensed"/>
              </a:defRPr>
            </a:lvl4pPr>
            <a:lvl5pPr marL="2286000" marR="0" lvl="4" indent="-317500" algn="l" rtl="0">
              <a:lnSpc>
                <a:spcPct val="100000"/>
              </a:lnSpc>
              <a:spcBef>
                <a:spcPts val="1600"/>
              </a:spcBef>
              <a:spcAft>
                <a:spcPts val="0"/>
              </a:spcAft>
              <a:buClr>
                <a:schemeClr val="lt1"/>
              </a:buClr>
              <a:buSzPts val="1400"/>
              <a:buFont typeface="Roboto Condensed"/>
              <a:buNone/>
              <a:defRPr sz="1400" b="0" i="0" u="none" strike="noStrike" cap="none">
                <a:solidFill>
                  <a:schemeClr val="lt1"/>
                </a:solidFill>
                <a:latin typeface="Roboto Condensed"/>
                <a:ea typeface="Roboto Condensed"/>
                <a:cs typeface="Roboto Condensed"/>
                <a:sym typeface="Roboto Condensed"/>
              </a:defRPr>
            </a:lvl5pPr>
            <a:lvl6pPr marL="2743200" marR="0" lvl="5" indent="-317500" algn="l" rtl="0">
              <a:lnSpc>
                <a:spcPct val="100000"/>
              </a:lnSpc>
              <a:spcBef>
                <a:spcPts val="1600"/>
              </a:spcBef>
              <a:spcAft>
                <a:spcPts val="0"/>
              </a:spcAft>
              <a:buClr>
                <a:schemeClr val="lt1"/>
              </a:buClr>
              <a:buSzPts val="1400"/>
              <a:buFont typeface="Roboto Condensed"/>
              <a:buNone/>
              <a:defRPr sz="1400" b="0" i="0" u="none" strike="noStrike" cap="none">
                <a:solidFill>
                  <a:schemeClr val="lt1"/>
                </a:solidFill>
                <a:latin typeface="Roboto Condensed"/>
                <a:ea typeface="Roboto Condensed"/>
                <a:cs typeface="Roboto Condensed"/>
                <a:sym typeface="Roboto Condensed"/>
              </a:defRPr>
            </a:lvl6pPr>
            <a:lvl7pPr marL="3200400" marR="0" lvl="6" indent="-317500" algn="l" rtl="0">
              <a:lnSpc>
                <a:spcPct val="100000"/>
              </a:lnSpc>
              <a:spcBef>
                <a:spcPts val="1600"/>
              </a:spcBef>
              <a:spcAft>
                <a:spcPts val="0"/>
              </a:spcAft>
              <a:buClr>
                <a:schemeClr val="lt1"/>
              </a:buClr>
              <a:buSzPts val="1400"/>
              <a:buFont typeface="Roboto Condensed"/>
              <a:buNone/>
              <a:defRPr sz="1400" b="0" i="0" u="none" strike="noStrike" cap="none">
                <a:solidFill>
                  <a:schemeClr val="lt1"/>
                </a:solidFill>
                <a:latin typeface="Roboto Condensed"/>
                <a:ea typeface="Roboto Condensed"/>
                <a:cs typeface="Roboto Condensed"/>
                <a:sym typeface="Roboto Condensed"/>
              </a:defRPr>
            </a:lvl7pPr>
            <a:lvl8pPr marL="3657600" marR="0" lvl="7" indent="-317500" algn="l" rtl="0">
              <a:lnSpc>
                <a:spcPct val="100000"/>
              </a:lnSpc>
              <a:spcBef>
                <a:spcPts val="1600"/>
              </a:spcBef>
              <a:spcAft>
                <a:spcPts val="0"/>
              </a:spcAft>
              <a:buClr>
                <a:schemeClr val="lt1"/>
              </a:buClr>
              <a:buSzPts val="1400"/>
              <a:buFont typeface="Roboto Condensed"/>
              <a:buNone/>
              <a:defRPr sz="1400" b="0" i="0" u="none" strike="noStrike" cap="none">
                <a:solidFill>
                  <a:schemeClr val="lt1"/>
                </a:solidFill>
                <a:latin typeface="Roboto Condensed"/>
                <a:ea typeface="Roboto Condensed"/>
                <a:cs typeface="Roboto Condensed"/>
                <a:sym typeface="Roboto Condensed"/>
              </a:defRPr>
            </a:lvl8pPr>
            <a:lvl9pPr marL="4114800" marR="0" lvl="8" indent="-317500" algn="l" rtl="0">
              <a:lnSpc>
                <a:spcPct val="100000"/>
              </a:lnSpc>
              <a:spcBef>
                <a:spcPts val="1600"/>
              </a:spcBef>
              <a:spcAft>
                <a:spcPts val="1600"/>
              </a:spcAft>
              <a:buClr>
                <a:schemeClr val="lt1"/>
              </a:buClr>
              <a:buSzPts val="1400"/>
              <a:buFont typeface="Roboto Condensed"/>
              <a:buNone/>
              <a:defRPr sz="1400" b="0" i="0" u="none" strike="noStrike" cap="none">
                <a:solidFill>
                  <a:schemeClr val="lt1"/>
                </a:solidFill>
                <a:latin typeface="Roboto Condensed"/>
                <a:ea typeface="Roboto Condensed"/>
                <a:cs typeface="Roboto Condensed"/>
                <a:sym typeface="Roboto Condensed"/>
              </a:defRPr>
            </a:lvl9pPr>
          </a:lstStyle>
          <a:p>
            <a:pPr marL="0" indent="0"/>
            <a:r>
              <a:rPr lang="en-IN" sz="2000" dirty="0"/>
              <a:t>Execution:</a:t>
            </a:r>
          </a:p>
        </p:txBody>
      </p:sp>
      <p:sp>
        <p:nvSpPr>
          <p:cNvPr id="33" name="Google Shape;463;p37">
            <a:extLst>
              <a:ext uri="{FF2B5EF4-FFF2-40B4-BE49-F238E27FC236}">
                <a16:creationId xmlns:a16="http://schemas.microsoft.com/office/drawing/2014/main" id="{54A47B9F-F96C-3CC5-5356-6DF3C9C867F2}"/>
              </a:ext>
            </a:extLst>
          </p:cNvPr>
          <p:cNvSpPr txBox="1">
            <a:spLocks/>
          </p:cNvSpPr>
          <p:nvPr/>
        </p:nvSpPr>
        <p:spPr>
          <a:xfrm>
            <a:off x="6462507" y="3581696"/>
            <a:ext cx="2114400" cy="138803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lt1"/>
              </a:buClr>
              <a:buSzPts val="1400"/>
              <a:buFont typeface="Poppins"/>
              <a:buNone/>
              <a:defRPr sz="1400" b="0" i="0" u="none" strike="noStrike" cap="none">
                <a:solidFill>
                  <a:schemeClr val="accent2"/>
                </a:solidFill>
                <a:latin typeface="Poppins"/>
                <a:ea typeface="Poppins"/>
                <a:cs typeface="Poppins"/>
                <a:sym typeface="Poppins"/>
              </a:defRPr>
            </a:lvl1pPr>
            <a:lvl2pPr marL="914400" marR="0" lvl="1" indent="-317500" algn="l" rtl="0">
              <a:lnSpc>
                <a:spcPct val="100000"/>
              </a:lnSpc>
              <a:spcBef>
                <a:spcPts val="0"/>
              </a:spcBef>
              <a:spcAft>
                <a:spcPts val="0"/>
              </a:spcAft>
              <a:buClr>
                <a:schemeClr val="lt1"/>
              </a:buClr>
              <a:buSzPts val="1400"/>
              <a:buFont typeface="Poppins"/>
              <a:buNone/>
              <a:defRPr sz="1400" b="0" i="0" u="none" strike="noStrike" cap="none">
                <a:solidFill>
                  <a:schemeClr val="lt1"/>
                </a:solidFill>
                <a:latin typeface="Poppins"/>
                <a:ea typeface="Poppins"/>
                <a:cs typeface="Poppins"/>
                <a:sym typeface="Poppins"/>
              </a:defRPr>
            </a:lvl2pPr>
            <a:lvl3pPr marL="1371600" marR="0" lvl="2" indent="-317500" algn="l" rtl="0">
              <a:lnSpc>
                <a:spcPct val="100000"/>
              </a:lnSpc>
              <a:spcBef>
                <a:spcPts val="1600"/>
              </a:spcBef>
              <a:spcAft>
                <a:spcPts val="0"/>
              </a:spcAft>
              <a:buClr>
                <a:schemeClr val="lt1"/>
              </a:buClr>
              <a:buSzPts val="1400"/>
              <a:buFont typeface="Poppins"/>
              <a:buNone/>
              <a:defRPr sz="1400" b="0" i="0" u="none" strike="noStrike" cap="none">
                <a:solidFill>
                  <a:schemeClr val="lt1"/>
                </a:solidFill>
                <a:latin typeface="Poppins"/>
                <a:ea typeface="Poppins"/>
                <a:cs typeface="Poppins"/>
                <a:sym typeface="Poppins"/>
              </a:defRPr>
            </a:lvl3pPr>
            <a:lvl4pPr marL="1828800" marR="0" lvl="3" indent="-317500" algn="l" rtl="0">
              <a:lnSpc>
                <a:spcPct val="100000"/>
              </a:lnSpc>
              <a:spcBef>
                <a:spcPts val="1600"/>
              </a:spcBef>
              <a:spcAft>
                <a:spcPts val="0"/>
              </a:spcAft>
              <a:buClr>
                <a:schemeClr val="lt1"/>
              </a:buClr>
              <a:buSzPts val="1400"/>
              <a:buFont typeface="Poppins"/>
              <a:buNone/>
              <a:defRPr sz="1400" b="0" i="0" u="none" strike="noStrike" cap="none">
                <a:solidFill>
                  <a:schemeClr val="lt1"/>
                </a:solidFill>
                <a:latin typeface="Poppins"/>
                <a:ea typeface="Poppins"/>
                <a:cs typeface="Poppins"/>
                <a:sym typeface="Poppins"/>
              </a:defRPr>
            </a:lvl4pPr>
            <a:lvl5pPr marL="2286000" marR="0" lvl="4" indent="-317500" algn="l" rtl="0">
              <a:lnSpc>
                <a:spcPct val="100000"/>
              </a:lnSpc>
              <a:spcBef>
                <a:spcPts val="1600"/>
              </a:spcBef>
              <a:spcAft>
                <a:spcPts val="0"/>
              </a:spcAft>
              <a:buClr>
                <a:schemeClr val="lt1"/>
              </a:buClr>
              <a:buSzPts val="1400"/>
              <a:buFont typeface="Poppins"/>
              <a:buNone/>
              <a:defRPr sz="1400" b="0" i="0" u="none" strike="noStrike" cap="none">
                <a:solidFill>
                  <a:schemeClr val="lt1"/>
                </a:solidFill>
                <a:latin typeface="Poppins"/>
                <a:ea typeface="Poppins"/>
                <a:cs typeface="Poppins"/>
                <a:sym typeface="Poppins"/>
              </a:defRPr>
            </a:lvl5pPr>
            <a:lvl6pPr marL="2743200" marR="0" lvl="5" indent="-317500" algn="l" rtl="0">
              <a:lnSpc>
                <a:spcPct val="100000"/>
              </a:lnSpc>
              <a:spcBef>
                <a:spcPts val="1600"/>
              </a:spcBef>
              <a:spcAft>
                <a:spcPts val="0"/>
              </a:spcAft>
              <a:buClr>
                <a:schemeClr val="lt1"/>
              </a:buClr>
              <a:buSzPts val="1400"/>
              <a:buFont typeface="Poppins"/>
              <a:buNone/>
              <a:defRPr sz="1400" b="0" i="0" u="none" strike="noStrike" cap="none">
                <a:solidFill>
                  <a:schemeClr val="lt1"/>
                </a:solidFill>
                <a:latin typeface="Poppins"/>
                <a:ea typeface="Poppins"/>
                <a:cs typeface="Poppins"/>
                <a:sym typeface="Poppins"/>
              </a:defRPr>
            </a:lvl6pPr>
            <a:lvl7pPr marL="3200400" marR="0" lvl="6" indent="-317500" algn="l" rtl="0">
              <a:lnSpc>
                <a:spcPct val="100000"/>
              </a:lnSpc>
              <a:spcBef>
                <a:spcPts val="1600"/>
              </a:spcBef>
              <a:spcAft>
                <a:spcPts val="0"/>
              </a:spcAft>
              <a:buClr>
                <a:schemeClr val="lt1"/>
              </a:buClr>
              <a:buSzPts val="1400"/>
              <a:buFont typeface="Poppins"/>
              <a:buNone/>
              <a:defRPr sz="1400" b="0" i="0" u="none" strike="noStrike" cap="none">
                <a:solidFill>
                  <a:schemeClr val="lt1"/>
                </a:solidFill>
                <a:latin typeface="Poppins"/>
                <a:ea typeface="Poppins"/>
                <a:cs typeface="Poppins"/>
                <a:sym typeface="Poppins"/>
              </a:defRPr>
            </a:lvl7pPr>
            <a:lvl8pPr marL="3657600" marR="0" lvl="7" indent="-317500" algn="l" rtl="0">
              <a:lnSpc>
                <a:spcPct val="100000"/>
              </a:lnSpc>
              <a:spcBef>
                <a:spcPts val="1600"/>
              </a:spcBef>
              <a:spcAft>
                <a:spcPts val="0"/>
              </a:spcAft>
              <a:buClr>
                <a:schemeClr val="lt1"/>
              </a:buClr>
              <a:buSzPts val="1400"/>
              <a:buFont typeface="Poppins"/>
              <a:buNone/>
              <a:defRPr sz="1400" b="0" i="0" u="none" strike="noStrike" cap="none">
                <a:solidFill>
                  <a:schemeClr val="lt1"/>
                </a:solidFill>
                <a:latin typeface="Poppins"/>
                <a:ea typeface="Poppins"/>
                <a:cs typeface="Poppins"/>
                <a:sym typeface="Poppins"/>
              </a:defRPr>
            </a:lvl8pPr>
            <a:lvl9pPr marL="4114800" marR="0" lvl="8" indent="-317500" algn="l" rtl="0">
              <a:lnSpc>
                <a:spcPct val="100000"/>
              </a:lnSpc>
              <a:spcBef>
                <a:spcPts val="1600"/>
              </a:spcBef>
              <a:spcAft>
                <a:spcPts val="1600"/>
              </a:spcAft>
              <a:buClr>
                <a:schemeClr val="lt1"/>
              </a:buClr>
              <a:buSzPts val="1400"/>
              <a:buFont typeface="Poppins"/>
              <a:buNone/>
              <a:defRPr sz="1400" b="0" i="0" u="none" strike="noStrike" cap="none">
                <a:solidFill>
                  <a:schemeClr val="lt1"/>
                </a:solidFill>
                <a:latin typeface="Poppins"/>
                <a:ea typeface="Poppins"/>
                <a:cs typeface="Poppins"/>
                <a:sym typeface="Poppins"/>
              </a:defRPr>
            </a:lvl9pPr>
          </a:lstStyle>
          <a:p>
            <a:pPr marL="0" indent="0"/>
            <a:r>
              <a:rPr lang="en-US" sz="1200" dirty="0"/>
              <a:t>Give exclusive early access to new collections, creating a sense of insider privilege.</a:t>
            </a:r>
          </a:p>
        </p:txBody>
      </p:sp>
    </p:spTree>
  </p:cSld>
  <p:clrMapOvr>
    <a:masterClrMapping/>
  </p:clrMapOvr>
</p:sld>
</file>

<file path=ppt/theme/theme1.xml><?xml version="1.0" encoding="utf-8"?>
<a:theme xmlns:a="http://schemas.openxmlformats.org/drawingml/2006/main" name="Social Media Trends by Slidesgo">
  <a:themeElements>
    <a:clrScheme name="Simple Light">
      <a:dk1>
        <a:srgbClr val="000000"/>
      </a:dk1>
      <a:lt1>
        <a:srgbClr val="2D2DFF"/>
      </a:lt1>
      <a:dk2>
        <a:srgbClr val="FD8757"/>
      </a:dk2>
      <a:lt2>
        <a:srgbClr val="23B70B"/>
      </a:lt2>
      <a:accent1>
        <a:srgbClr val="FD3AA9"/>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TotalTime>
  <Words>477</Words>
  <Application>Microsoft Office PowerPoint</Application>
  <PresentationFormat>On-screen Show (16:9)</PresentationFormat>
  <Paragraphs>79</Paragraphs>
  <Slides>10</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Anaheim</vt:lpstr>
      <vt:lpstr>Arial</vt:lpstr>
      <vt:lpstr>Montserrat</vt:lpstr>
      <vt:lpstr>Poppins</vt:lpstr>
      <vt:lpstr>Poppins Medium</vt:lpstr>
      <vt:lpstr>Roboto Condensed</vt:lpstr>
      <vt:lpstr>Roboto Condensed Light</vt:lpstr>
      <vt:lpstr>Social Media Trends by Slidesgo</vt:lpstr>
      <vt:lpstr>Campaign Blueprint</vt:lpstr>
      <vt:lpstr>The Challenge &amp; Our Objective</vt:lpstr>
      <vt:lpstr>The Business Landscape: A High-Level Overview</vt:lpstr>
      <vt:lpstr>The Business is Driven by a Strong Seasonal Peak</vt:lpstr>
      <vt:lpstr>A Small Group of VIPs Drives a Huge Portion of Revenue</vt:lpstr>
      <vt:lpstr>The Solution: Segmenting Customers with RFM Analysis</vt:lpstr>
      <vt:lpstr>The Result: Meet Our Five Customer Personas</vt:lpstr>
      <vt:lpstr>Our Best Customers Have Unique Tastes</vt:lpstr>
      <vt:lpstr>A Targeted Campaign for Our "Champions"</vt:lpstr>
      <vt:lpstr>Next Steps &amp; How We'll Measure Success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Vivotsonuo Sorhie</cp:lastModifiedBy>
  <cp:revision>5</cp:revision>
  <cp:lastPrinted>2025-10-15T09:28:17Z</cp:lastPrinted>
  <dcterms:modified xsi:type="dcterms:W3CDTF">2025-10-16T07:02:21Z</dcterms:modified>
</cp:coreProperties>
</file>