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5391F-5975-43A8-B8CE-5B8AB3D63969}" v="1407" vWet="1521" dt="2018-12-12T07:10:30.342"/>
    <p1510:client id="{45E471B4-323D-4CBA-AB8F-31B15EA9C87F}" v="702" dt="2018-12-12T07:10:39.380"/>
    <p1510:client id="{D84B7AAA-F41F-4B0F-85BA-D427D2A3EECC}" v="3" dt="2018-12-12T16:38:31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swan Shah" userId="cc5f170c-569d-4576-87dd-dea57dff1f30" providerId="ADAL" clId="{D84B7AAA-F41F-4B0F-85BA-D427D2A3EECC}"/>
    <pc:docChg chg="undo custSel mod modSld">
      <pc:chgData name="Vivswan Shah" userId="cc5f170c-569d-4576-87dd-dea57dff1f30" providerId="ADAL" clId="{D84B7AAA-F41F-4B0F-85BA-D427D2A3EECC}" dt="2018-12-12T16:39:06.643" v="16" actId="1076"/>
      <pc:docMkLst>
        <pc:docMk/>
      </pc:docMkLst>
      <pc:sldChg chg="addSp delSp modSp mod setBg">
        <pc:chgData name="Vivswan Shah" userId="cc5f170c-569d-4576-87dd-dea57dff1f30" providerId="ADAL" clId="{D84B7AAA-F41F-4B0F-85BA-D427D2A3EECC}" dt="2018-12-12T16:38:46.778" v="11" actId="14100"/>
        <pc:sldMkLst>
          <pc:docMk/>
          <pc:sldMk cId="1900400595" sldId="259"/>
        </pc:sldMkLst>
        <pc:spChg chg="mod">
          <ac:chgData name="Vivswan Shah" userId="cc5f170c-569d-4576-87dd-dea57dff1f30" providerId="ADAL" clId="{D84B7AAA-F41F-4B0F-85BA-D427D2A3EECC}" dt="2018-12-12T16:38:07.242" v="4" actId="26606"/>
          <ac:spMkLst>
            <pc:docMk/>
            <pc:sldMk cId="1900400595" sldId="259"/>
            <ac:spMk id="2" creationId="{CC343204-240F-4790-8152-353D6BF3F414}"/>
          </ac:spMkLst>
        </pc:spChg>
        <pc:spChg chg="mod">
          <ac:chgData name="Vivswan Shah" userId="cc5f170c-569d-4576-87dd-dea57dff1f30" providerId="ADAL" clId="{D84B7AAA-F41F-4B0F-85BA-D427D2A3EECC}" dt="2018-12-12T16:38:07.242" v="4" actId="26606"/>
          <ac:spMkLst>
            <pc:docMk/>
            <pc:sldMk cId="1900400595" sldId="259"/>
            <ac:spMk id="3" creationId="{BE06CC90-1804-443F-A40B-5E760FBCE9BF}"/>
          </ac:spMkLst>
        </pc:spChg>
        <pc:spChg chg="add del">
          <ac:chgData name="Vivswan Shah" userId="cc5f170c-569d-4576-87dd-dea57dff1f30" providerId="ADAL" clId="{D84B7AAA-F41F-4B0F-85BA-D427D2A3EECC}" dt="2018-12-12T16:38:07.242" v="4" actId="26606"/>
          <ac:spMkLst>
            <pc:docMk/>
            <pc:sldMk cId="1900400595" sldId="259"/>
            <ac:spMk id="71" creationId="{61DCA37C-CB0B-475A-B462-77C9CBA37CBE}"/>
          </ac:spMkLst>
        </pc:spChg>
        <pc:picChg chg="del mod">
          <ac:chgData name="Vivswan Shah" userId="cc5f170c-569d-4576-87dd-dea57dff1f30" providerId="ADAL" clId="{D84B7AAA-F41F-4B0F-85BA-D427D2A3EECC}" dt="2018-12-12T16:38:29.904" v="7"/>
          <ac:picMkLst>
            <pc:docMk/>
            <pc:sldMk cId="1900400595" sldId="259"/>
            <ac:picMk id="17" creationId="{17A58791-34D0-42E4-A486-BD603A50ED86}"/>
          </ac:picMkLst>
        </pc:picChg>
        <pc:picChg chg="add mod">
          <ac:chgData name="Vivswan Shah" userId="cc5f170c-569d-4576-87dd-dea57dff1f30" providerId="ADAL" clId="{D84B7AAA-F41F-4B0F-85BA-D427D2A3EECC}" dt="2018-12-12T16:38:46.778" v="11" actId="14100"/>
          <ac:picMkLst>
            <pc:docMk/>
            <pc:sldMk cId="1900400595" sldId="259"/>
            <ac:picMk id="1026" creationId="{793BEAF4-38C4-4129-869E-E9465F677F8B}"/>
          </ac:picMkLst>
        </pc:picChg>
      </pc:sldChg>
      <pc:sldChg chg="addSp delSp modSp">
        <pc:chgData name="Vivswan Shah" userId="cc5f170c-569d-4576-87dd-dea57dff1f30" providerId="ADAL" clId="{D84B7AAA-F41F-4B0F-85BA-D427D2A3EECC}" dt="2018-12-12T16:39:06.643" v="16" actId="1076"/>
        <pc:sldMkLst>
          <pc:docMk/>
          <pc:sldMk cId="2120900576" sldId="261"/>
        </pc:sldMkLst>
        <pc:spChg chg="del">
          <ac:chgData name="Vivswan Shah" userId="cc5f170c-569d-4576-87dd-dea57dff1f30" providerId="ADAL" clId="{D84B7AAA-F41F-4B0F-85BA-D427D2A3EECC}" dt="2018-12-12T16:27:46.923" v="0" actId="478"/>
          <ac:spMkLst>
            <pc:docMk/>
            <pc:sldMk cId="2120900576" sldId="261"/>
            <ac:spMk id="3" creationId="{B79FF2B1-9E98-4045-9AC3-3013BD4661D7}"/>
          </ac:spMkLst>
        </pc:spChg>
        <pc:picChg chg="add mod">
          <ac:chgData name="Vivswan Shah" userId="cc5f170c-569d-4576-87dd-dea57dff1f30" providerId="ADAL" clId="{D84B7AAA-F41F-4B0F-85BA-D427D2A3EECC}" dt="2018-12-12T16:39:06.643" v="16" actId="1076"/>
          <ac:picMkLst>
            <pc:docMk/>
            <pc:sldMk cId="2120900576" sldId="261"/>
            <ac:picMk id="4" creationId="{86A7CF75-36A0-4748-9C67-8F222934A9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dirty="0"/>
              <a:t>Simultaneous Morse Code Telegraphy using Radio Waves and Arduino UNOs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/>
              <a:t>Vivswan Shah and Luigi </a:t>
            </a:r>
            <a:r>
              <a:rPr lang="en-US" err="1"/>
              <a:t>Erba</a:t>
            </a:r>
            <a:br>
              <a:rPr lang="en-US"/>
            </a:b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B1C229F-A489-4B90-9E2B-138B8DE664D6}"/>
              </a:ext>
            </a:extLst>
          </p:cNvPr>
          <p:cNvSpPr txBox="1">
            <a:spLocks/>
          </p:cNvSpPr>
          <p:nvPr/>
        </p:nvSpPr>
        <p:spPr>
          <a:xfrm>
            <a:off x="2674037" y="794536"/>
            <a:ext cx="7472575" cy="9783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/>
              <a:t>What is Morse Code Telegraphy?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FFFB4F-C586-461E-8685-401BDBA447C6}"/>
              </a:ext>
            </a:extLst>
          </p:cNvPr>
          <p:cNvSpPr txBox="1">
            <a:spLocks/>
          </p:cNvSpPr>
          <p:nvPr/>
        </p:nvSpPr>
        <p:spPr>
          <a:xfrm>
            <a:off x="1716044" y="2339928"/>
            <a:ext cx="5826213" cy="254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US" sz="2700"/>
              <a:t>	Samuel Morse and the Morse Code.</a:t>
            </a:r>
          </a:p>
          <a:p>
            <a:pPr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700"/>
              <a:t>	The telegraph machine.</a:t>
            </a:r>
          </a:p>
          <a:p>
            <a:pPr algn="l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700"/>
              <a:t>	Evolution and Development </a:t>
            </a:r>
            <a:br>
              <a:rPr lang="en-US" sz="2700"/>
            </a:br>
            <a:r>
              <a:rPr lang="en-US" sz="2700"/>
              <a:t>	of the Telegraph machine.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6723E-BA0C-4713-BA79-FCA6769C1642}"/>
              </a:ext>
            </a:extLst>
          </p:cNvPr>
          <p:cNvGrpSpPr/>
          <p:nvPr/>
        </p:nvGrpSpPr>
        <p:grpSpPr>
          <a:xfrm>
            <a:off x="7686675" y="2025094"/>
            <a:ext cx="3801671" cy="4141368"/>
            <a:chOff x="7581900" y="2417619"/>
            <a:chExt cx="3801671" cy="4141368"/>
          </a:xfrm>
        </p:grpSpPr>
        <p:pic>
          <p:nvPicPr>
            <p:cNvPr id="20" name="Picture 19" descr="https://upload.wikimedia.org/wikipedia/en/thumb/5/5a/Morse_comparison.svg/800px-Morse_comparison.svg.png">
              <a:extLst>
                <a:ext uri="{FF2B5EF4-FFF2-40B4-BE49-F238E27FC236}">
                  <a16:creationId xmlns:a16="http://schemas.microsoft.com/office/drawing/2014/main" id="{EF8E9CF2-5ADA-48D3-947E-C19E4E459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77"/>
            <a:stretch/>
          </p:blipFill>
          <p:spPr bwMode="auto">
            <a:xfrm>
              <a:off x="7581900" y="2417619"/>
              <a:ext cx="3801671" cy="3802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EF2F08-9380-4AAD-8BE2-BC77C445C983}"/>
                </a:ext>
              </a:extLst>
            </p:cNvPr>
            <p:cNvSpPr txBox="1"/>
            <p:nvPr/>
          </p:nvSpPr>
          <p:spPr>
            <a:xfrm>
              <a:off x="7598314" y="6220433"/>
              <a:ext cx="371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Ref: White, T. H. (2005). </a:t>
              </a:r>
              <a:r>
                <a:rPr lang="en-US" sz="800" i="1" dirty="0"/>
                <a:t>Cyclopedia of Applied Electricity</a:t>
              </a:r>
              <a:r>
                <a:rPr lang="en-US" sz="800" dirty="0"/>
                <a:t> (1911 ed., Vol. 6). American School of Correspondence. Retrieved December 11,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1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420A-0D4B-4C16-9ACA-81C630BF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55126"/>
            <a:ext cx="10018713" cy="1752599"/>
          </a:xfrm>
        </p:spPr>
        <p:txBody>
          <a:bodyPr/>
          <a:lstStyle/>
          <a:p>
            <a:r>
              <a:rPr lang="en-US" b="1"/>
              <a:t>What is a Good Communication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ECAF-4509-420D-A3ED-0980BABA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21475"/>
            <a:ext cx="10018713" cy="312420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Allows communication free of interruptions. </a:t>
            </a:r>
            <a:endParaRPr lang="en-US" sz="4000" b="1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Allows simultaneous communication.          </a:t>
            </a:r>
            <a:r>
              <a:rPr lang="en-US" sz="4000" b="1"/>
              <a:t>⇆</a:t>
            </a:r>
            <a:endParaRPr lang="en-US" sz="270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Features verification of delivery.        </a:t>
            </a:r>
            <a:r>
              <a:rPr lang="en-US" sz="4000"/>
              <a:t>✓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Has little latency for a seamless communication experience.    </a:t>
            </a:r>
            <a:r>
              <a:rPr lang="en-US" altLang="en-US" sz="3600">
                <a:latin typeface="Consolas" panose="020B0609020204030204" pitchFamily="49" charset="0"/>
              </a:rPr>
              <a:t>🕐</a:t>
            </a:r>
            <a:r>
              <a:rPr lang="en-US" altLang="en-US"/>
              <a:t> </a:t>
            </a:r>
            <a:endParaRPr lang="en-US" sz="27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7AD6354-1CE1-492A-9B7B-DF02D53C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1" descr="Shipping free icon">
            <a:extLst>
              <a:ext uri="{FF2B5EF4-FFF2-40B4-BE49-F238E27FC236}">
                <a16:creationId xmlns:a16="http://schemas.microsoft.com/office/drawing/2014/main" id="{22B6DEA6-0579-4CF0-9219-EC8F507A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63736E-7A92-4642-A09F-03669C04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7" y="2529928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204-240F-4790-8152-353D6BF3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72" y="574842"/>
            <a:ext cx="10018713" cy="1233906"/>
          </a:xfrm>
        </p:spPr>
        <p:txBody>
          <a:bodyPr>
            <a:noAutofit/>
          </a:bodyPr>
          <a:lstStyle/>
          <a:p>
            <a:r>
              <a:rPr lang="en-US" sz="3200" b="1"/>
              <a:t>Wireless Simultaneous Morse Code Telegraphic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CC90-1804-443F-A40B-5E760FBC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297" y="1743242"/>
            <a:ext cx="5408503" cy="4539916"/>
          </a:xfrm>
        </p:spPr>
        <p:txBody>
          <a:bodyPr anchor="t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1600" dirty="0"/>
              <a:t>Arduino UNO</a:t>
            </a:r>
          </a:p>
          <a:p>
            <a:pPr lvl="0">
              <a:buClr>
                <a:schemeClr val="tx1"/>
              </a:buClr>
            </a:pPr>
            <a:r>
              <a:rPr lang="en-US" sz="1600" dirty="0"/>
              <a:t>Breadboard</a:t>
            </a:r>
          </a:p>
          <a:p>
            <a:pPr lvl="0">
              <a:buClr>
                <a:schemeClr val="tx1"/>
              </a:buClr>
            </a:pPr>
            <a:r>
              <a:rPr lang="en-US" sz="1600" dirty="0"/>
              <a:t>Breadboard-compatible components: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1x	   16x2 LCD Display Module	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1x	   HC-12 Wireless Module 1000m 	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1x	   HC-12 Compatible Antenna			  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1x	   Buzzer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1x	   LED Light					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3x	   Tactile Switches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2x   	   220-ohm Resistors				   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3x	   10k-ohm resistors				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43x    	   Male/Male Jumper Wires</a:t>
            </a:r>
          </a:p>
        </p:txBody>
      </p:sp>
      <p:pic>
        <p:nvPicPr>
          <p:cNvPr id="1026" name="Picture 2" descr="https://raw.githubusercontent.com/Vivswan/MorseCodeRS/master/Morse_Code/schematics.png">
            <a:extLst>
              <a:ext uri="{FF2B5EF4-FFF2-40B4-BE49-F238E27FC236}">
                <a16:creationId xmlns:a16="http://schemas.microsoft.com/office/drawing/2014/main" id="{793BEAF4-38C4-4129-869E-E9465F67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52" y="1808748"/>
            <a:ext cx="5573333" cy="447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0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3286-F38E-4F88-B161-F5C63C33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>
            <a:normAutofit/>
          </a:bodyPr>
          <a:lstStyle/>
          <a:p>
            <a:r>
              <a:rPr lang="en-US" sz="6000"/>
              <a:t>***---***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7CF75-36A0-4748-9C67-8F222934A9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1"/>
          <a:stretch/>
        </p:blipFill>
        <p:spPr bwMode="auto">
          <a:xfrm>
            <a:off x="2572279" y="1010351"/>
            <a:ext cx="4860587" cy="483729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09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67-E3EF-4962-ABE1-0BACA7E0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6" y="2373809"/>
            <a:ext cx="9779000" cy="2110382"/>
          </a:xfrm>
        </p:spPr>
        <p:txBody>
          <a:bodyPr>
            <a:noAutofit/>
          </a:bodyPr>
          <a:lstStyle/>
          <a:p>
            <a:r>
              <a:rPr lang="en-US" sz="4800" dirty="0"/>
              <a:t>- **** *- -* -*-   -*-- --- **- </a:t>
            </a:r>
            <a:br>
              <a:rPr lang="en-US" sz="4800" dirty="0"/>
            </a:br>
            <a:endParaRPr lang="en-US" sz="4800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1BBBAA-3D8B-4753-9216-1F3A87F30A55}"/>
              </a:ext>
            </a:extLst>
          </p:cNvPr>
          <p:cNvSpPr txBox="1">
            <a:spLocks/>
          </p:cNvSpPr>
          <p:nvPr/>
        </p:nvSpPr>
        <p:spPr>
          <a:xfrm>
            <a:off x="1489730" y="2152890"/>
            <a:ext cx="9779000" cy="21103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4800" dirty="0"/>
            </a:br>
            <a:r>
              <a:rPr lang="en-US" sz="4800" dirty="0"/>
              <a:t>T</a:t>
            </a:r>
            <a:r>
              <a:rPr lang="en-US" sz="3600" dirty="0"/>
              <a:t> </a:t>
            </a:r>
            <a:r>
              <a:rPr lang="en-US" sz="4800" dirty="0"/>
              <a:t>    h</a:t>
            </a:r>
            <a:r>
              <a:rPr lang="en-US" sz="4400" dirty="0"/>
              <a:t> </a:t>
            </a:r>
            <a:r>
              <a:rPr lang="en-US" sz="4800" dirty="0"/>
              <a:t>     a</a:t>
            </a:r>
            <a:r>
              <a:rPr lang="en-US" sz="2400" dirty="0"/>
              <a:t> </a:t>
            </a:r>
            <a:r>
              <a:rPr lang="en-US" sz="4800" dirty="0"/>
              <a:t>  n</a:t>
            </a:r>
            <a:r>
              <a:rPr lang="en-US" dirty="0"/>
              <a:t> </a:t>
            </a:r>
            <a:r>
              <a:rPr lang="en-US" sz="4800" dirty="0"/>
              <a:t>   k</a:t>
            </a:r>
            <a:r>
              <a:rPr lang="en-US" sz="2400" dirty="0"/>
              <a:t> </a:t>
            </a:r>
            <a:r>
              <a:rPr lang="en-US" sz="4800" dirty="0"/>
              <a:t>       Y</a:t>
            </a:r>
            <a:r>
              <a:rPr lang="en-US" sz="2400" dirty="0"/>
              <a:t> </a:t>
            </a:r>
            <a:r>
              <a:rPr lang="en-US" sz="4800" dirty="0"/>
              <a:t>    o </a:t>
            </a:r>
            <a:r>
              <a:rPr lang="en-US" sz="2800" dirty="0"/>
              <a:t> </a:t>
            </a:r>
            <a:r>
              <a:rPr lang="en-US" sz="4800" dirty="0"/>
              <a:t>   u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18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83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Wingdings</vt:lpstr>
      <vt:lpstr>Parallax</vt:lpstr>
      <vt:lpstr>Simultaneous Morse Code Telegraphy using Radio Waves and Arduino UNOs</vt:lpstr>
      <vt:lpstr>PowerPoint Presentation</vt:lpstr>
      <vt:lpstr>What is a Good Communication System?</vt:lpstr>
      <vt:lpstr>Wireless Simultaneous Morse Code Telegraphic Device</vt:lpstr>
      <vt:lpstr>***---***</vt:lpstr>
      <vt:lpstr>- **** *- -* -*-   -*-- --- **-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Morse Code Telegraphy using Radio Waves and Arduino UNOs</dc:title>
  <dc:creator>Vivswan Shah</dc:creator>
  <cp:lastModifiedBy>Vivswan Shah</cp:lastModifiedBy>
  <cp:revision>1</cp:revision>
  <dcterms:created xsi:type="dcterms:W3CDTF">2018-12-12T06:21:20Z</dcterms:created>
  <dcterms:modified xsi:type="dcterms:W3CDTF">2018-12-12T16:39:14Z</dcterms:modified>
</cp:coreProperties>
</file>